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AE01F-1956-461F-95AF-D76E1D2EEBC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C3CA9-EDDB-4435-8127-28375AB1D17D}">
      <dgm:prSet phldrT="[Text]"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</a:rPr>
            <a:t>New words</a:t>
          </a:r>
        </a:p>
      </dgm:t>
    </dgm:pt>
    <dgm:pt modelId="{66C7E595-551C-413B-AC21-ECA297AABD35}" type="parTrans" cxnId="{ED236937-AD68-42F2-9A41-906F9EF733BB}">
      <dgm:prSet/>
      <dgm:spPr/>
      <dgm:t>
        <a:bodyPr/>
        <a:lstStyle/>
        <a:p>
          <a:endParaRPr lang="en-US"/>
        </a:p>
      </dgm:t>
    </dgm:pt>
    <dgm:pt modelId="{BE695C91-6AAB-4B0D-8344-94B780102DD3}" type="sibTrans" cxnId="{ED236937-AD68-42F2-9A41-906F9EF733BB}">
      <dgm:prSet/>
      <dgm:spPr/>
      <dgm:t>
        <a:bodyPr/>
        <a:lstStyle/>
        <a:p>
          <a:endParaRPr lang="en-US"/>
        </a:p>
      </dgm:t>
    </dgm:pt>
    <dgm:pt modelId="{CC28C68A-9D7E-4E45-9F3E-73AB98398F54}">
      <dgm:prSet phldrT="[Text]" custT="1"/>
      <dgm:spPr/>
      <dgm:t>
        <a:bodyPr/>
        <a:lstStyle/>
        <a:p>
          <a:r>
            <a:rPr lang="en-US" sz="3800" dirty="0">
              <a:latin typeface="Times New Roman" panose="02020603050405020304" pitchFamily="18" charset="0"/>
            </a:rPr>
            <a:t>Camporee</a:t>
          </a:r>
        </a:p>
        <a:p>
          <a:r>
            <a:rPr lang="en-US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(Meeting of cubs)</a:t>
          </a:r>
        </a:p>
      </dgm:t>
    </dgm:pt>
    <dgm:pt modelId="{DA0BA786-B6F6-405D-9D7D-7D47D9F02781}" type="parTrans" cxnId="{31EC7967-D9C6-434B-8C9F-59DCC5C8C65B}">
      <dgm:prSet/>
      <dgm:spPr/>
      <dgm:t>
        <a:bodyPr/>
        <a:lstStyle/>
        <a:p>
          <a:endParaRPr lang="en-US"/>
        </a:p>
      </dgm:t>
    </dgm:pt>
    <dgm:pt modelId="{43BE76FB-58DE-47DC-B13B-744BBAC15814}" type="sibTrans" cxnId="{31EC7967-D9C6-434B-8C9F-59DCC5C8C65B}">
      <dgm:prSet/>
      <dgm:spPr/>
      <dgm:t>
        <a:bodyPr/>
        <a:lstStyle/>
        <a:p>
          <a:endParaRPr lang="en-US"/>
        </a:p>
      </dgm:t>
    </dgm:pt>
    <dgm:pt modelId="{0106E843-23AD-48F4-B77E-DB98F7F1928D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</a:rPr>
            <a:t>Away</a:t>
          </a:r>
        </a:p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(Far)</a:t>
          </a:r>
        </a:p>
      </dgm:t>
    </dgm:pt>
    <dgm:pt modelId="{08AD77AD-7FD5-47CF-9FC8-AEF73B9850B5}" type="parTrans" cxnId="{CD64BFF3-4A2C-4B24-9D69-F97E2E236110}">
      <dgm:prSet/>
      <dgm:spPr/>
      <dgm:t>
        <a:bodyPr/>
        <a:lstStyle/>
        <a:p>
          <a:endParaRPr lang="en-US"/>
        </a:p>
      </dgm:t>
    </dgm:pt>
    <dgm:pt modelId="{CD2A1604-3722-45D1-AB3C-6130157227A1}" type="sibTrans" cxnId="{CD64BFF3-4A2C-4B24-9D69-F97E2E236110}">
      <dgm:prSet/>
      <dgm:spPr/>
      <dgm:t>
        <a:bodyPr/>
        <a:lstStyle/>
        <a:p>
          <a:endParaRPr lang="en-US"/>
        </a:p>
      </dgm:t>
    </dgm:pt>
    <dgm:pt modelId="{26C31E99-E52F-4BD5-AD76-B6588BA8654E}">
      <dgm:prSet phldrT="[Text]"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</a:rPr>
            <a:t>Gathering</a:t>
          </a:r>
        </a:p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(Conference)</a:t>
          </a:r>
        </a:p>
      </dgm:t>
    </dgm:pt>
    <dgm:pt modelId="{21D5D001-F290-4E6D-BF86-69FDA1BAF865}" type="parTrans" cxnId="{087145DE-0110-4C59-A685-1318FDF52EAC}">
      <dgm:prSet/>
      <dgm:spPr/>
      <dgm:t>
        <a:bodyPr/>
        <a:lstStyle/>
        <a:p>
          <a:endParaRPr lang="en-US"/>
        </a:p>
      </dgm:t>
    </dgm:pt>
    <dgm:pt modelId="{660A35DC-F2B8-4D8D-B226-D313E069C562}" type="sibTrans" cxnId="{087145DE-0110-4C59-A685-1318FDF52EAC}">
      <dgm:prSet/>
      <dgm:spPr/>
      <dgm:t>
        <a:bodyPr/>
        <a:lstStyle/>
        <a:p>
          <a:endParaRPr lang="en-US"/>
        </a:p>
      </dgm:t>
    </dgm:pt>
    <dgm:pt modelId="{F6CE00D8-2CF6-4B70-9B5A-09E61A6EEA3C}">
      <dgm:prSet phldrT="[Text]" custT="1"/>
      <dgm:spPr/>
      <dgm:t>
        <a:bodyPr/>
        <a:lstStyle/>
        <a:p>
          <a:r>
            <a:rPr lang="en-US" sz="4000" dirty="0">
              <a:latin typeface="Times New Roman" panose="02020603050405020304" pitchFamily="18" charset="0"/>
            </a:rPr>
            <a:t>Arrived</a:t>
          </a:r>
        </a:p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(Reached)</a:t>
          </a:r>
        </a:p>
      </dgm:t>
    </dgm:pt>
    <dgm:pt modelId="{DBBA91EA-5A6D-408C-B2A9-D30886EBE7AA}" type="parTrans" cxnId="{360288DF-8853-4408-BC4A-7D949E94BA72}">
      <dgm:prSet/>
      <dgm:spPr/>
      <dgm:t>
        <a:bodyPr/>
        <a:lstStyle/>
        <a:p>
          <a:endParaRPr lang="en-US"/>
        </a:p>
      </dgm:t>
    </dgm:pt>
    <dgm:pt modelId="{D35FE7A5-DB79-4F07-A44D-E45A4B1B9AA1}" type="sibTrans" cxnId="{360288DF-8853-4408-BC4A-7D949E94BA72}">
      <dgm:prSet/>
      <dgm:spPr/>
      <dgm:t>
        <a:bodyPr/>
        <a:lstStyle/>
        <a:p>
          <a:endParaRPr lang="en-US"/>
        </a:p>
      </dgm:t>
    </dgm:pt>
    <dgm:pt modelId="{830F29E0-E4DE-4A18-AEEC-7C1164C99143}" type="pres">
      <dgm:prSet presAssocID="{FD1AE01F-1956-461F-95AF-D76E1D2EEB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415EC-C935-4A80-B7E6-EA8EB08F065F}" type="pres">
      <dgm:prSet presAssocID="{FD1AE01F-1956-461F-95AF-D76E1D2EEBC7}" presName="matrix" presStyleCnt="0"/>
      <dgm:spPr/>
    </dgm:pt>
    <dgm:pt modelId="{CC02659C-CF12-4046-BC36-366631571F78}" type="pres">
      <dgm:prSet presAssocID="{FD1AE01F-1956-461F-95AF-D76E1D2EEBC7}" presName="tile1" presStyleLbl="node1" presStyleIdx="0" presStyleCnt="4"/>
      <dgm:spPr/>
      <dgm:t>
        <a:bodyPr/>
        <a:lstStyle/>
        <a:p>
          <a:endParaRPr lang="en-US"/>
        </a:p>
      </dgm:t>
    </dgm:pt>
    <dgm:pt modelId="{22ED5636-5E49-4F38-883A-BED078ED1078}" type="pres">
      <dgm:prSet presAssocID="{FD1AE01F-1956-461F-95AF-D76E1D2EEB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D916A-7A06-4F7E-8DBB-E1565966C181}" type="pres">
      <dgm:prSet presAssocID="{FD1AE01F-1956-461F-95AF-D76E1D2EEBC7}" presName="tile2" presStyleLbl="node1" presStyleIdx="1" presStyleCnt="4"/>
      <dgm:spPr/>
      <dgm:t>
        <a:bodyPr/>
        <a:lstStyle/>
        <a:p>
          <a:endParaRPr lang="en-US"/>
        </a:p>
      </dgm:t>
    </dgm:pt>
    <dgm:pt modelId="{A265C385-D0FA-4217-884D-B056D5E65E34}" type="pres">
      <dgm:prSet presAssocID="{FD1AE01F-1956-461F-95AF-D76E1D2EEB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DA6FF-0046-4F75-8166-76F5411D06BA}" type="pres">
      <dgm:prSet presAssocID="{FD1AE01F-1956-461F-95AF-D76E1D2EEBC7}" presName="tile3" presStyleLbl="node1" presStyleIdx="2" presStyleCnt="4" custLinFactNeighborX="-652" custLinFactNeighborY="-489"/>
      <dgm:spPr/>
      <dgm:t>
        <a:bodyPr/>
        <a:lstStyle/>
        <a:p>
          <a:endParaRPr lang="en-US"/>
        </a:p>
      </dgm:t>
    </dgm:pt>
    <dgm:pt modelId="{4B0D7EA7-4589-4AD5-974E-8C241BF929A4}" type="pres">
      <dgm:prSet presAssocID="{FD1AE01F-1956-461F-95AF-D76E1D2EEB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02D6-33BD-444E-B449-F114BDB666E0}" type="pres">
      <dgm:prSet presAssocID="{FD1AE01F-1956-461F-95AF-D76E1D2EEBC7}" presName="tile4" presStyleLbl="node1" presStyleIdx="3" presStyleCnt="4"/>
      <dgm:spPr/>
      <dgm:t>
        <a:bodyPr/>
        <a:lstStyle/>
        <a:p>
          <a:endParaRPr lang="en-US"/>
        </a:p>
      </dgm:t>
    </dgm:pt>
    <dgm:pt modelId="{9447C4F3-FD60-4324-8B94-EC8E238DC156}" type="pres">
      <dgm:prSet presAssocID="{FD1AE01F-1956-461F-95AF-D76E1D2EEB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45732-AE84-432A-9365-777DA9BC6696}" type="pres">
      <dgm:prSet presAssocID="{FD1AE01F-1956-461F-95AF-D76E1D2EEBC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288DF-8853-4408-BC4A-7D949E94BA72}" srcId="{E1AC3CA9-EDDB-4435-8127-28375AB1D17D}" destId="{F6CE00D8-2CF6-4B70-9B5A-09E61A6EEA3C}" srcOrd="3" destOrd="0" parTransId="{DBBA91EA-5A6D-408C-B2A9-D30886EBE7AA}" sibTransId="{D35FE7A5-DB79-4F07-A44D-E45A4B1B9AA1}"/>
    <dgm:cxn modelId="{A918D816-A772-428D-BDC7-D4991EC791AF}" type="presOf" srcId="{26C31E99-E52F-4BD5-AD76-B6588BA8654E}" destId="{B96DA6FF-0046-4F75-8166-76F5411D06BA}" srcOrd="0" destOrd="0" presId="urn:microsoft.com/office/officeart/2005/8/layout/matrix1"/>
    <dgm:cxn modelId="{1AF10B34-FBED-431E-BFA5-11A2FFE30191}" type="presOf" srcId="{F6CE00D8-2CF6-4B70-9B5A-09E61A6EEA3C}" destId="{498902D6-33BD-444E-B449-F114BDB666E0}" srcOrd="0" destOrd="0" presId="urn:microsoft.com/office/officeart/2005/8/layout/matrix1"/>
    <dgm:cxn modelId="{DE518F75-DDBB-4C55-9557-2AC78048CA04}" type="presOf" srcId="{CC28C68A-9D7E-4E45-9F3E-73AB98398F54}" destId="{22ED5636-5E49-4F38-883A-BED078ED1078}" srcOrd="1" destOrd="0" presId="urn:microsoft.com/office/officeart/2005/8/layout/matrix1"/>
    <dgm:cxn modelId="{DFDDEC5F-80FB-4F64-BABD-8E6A425DFA88}" type="presOf" srcId="{0106E843-23AD-48F4-B77E-DB98F7F1928D}" destId="{CB5D916A-7A06-4F7E-8DBB-E1565966C181}" srcOrd="0" destOrd="0" presId="urn:microsoft.com/office/officeart/2005/8/layout/matrix1"/>
    <dgm:cxn modelId="{7E6F47A5-1AC9-4C2D-ACF2-5CA1E85DA19D}" type="presOf" srcId="{FD1AE01F-1956-461F-95AF-D76E1D2EEBC7}" destId="{830F29E0-E4DE-4A18-AEEC-7C1164C99143}" srcOrd="0" destOrd="0" presId="urn:microsoft.com/office/officeart/2005/8/layout/matrix1"/>
    <dgm:cxn modelId="{87000B03-5AE8-4031-877A-A300E6541AEA}" type="presOf" srcId="{F6CE00D8-2CF6-4B70-9B5A-09E61A6EEA3C}" destId="{9447C4F3-FD60-4324-8B94-EC8E238DC156}" srcOrd="1" destOrd="0" presId="urn:microsoft.com/office/officeart/2005/8/layout/matrix1"/>
    <dgm:cxn modelId="{ED236937-AD68-42F2-9A41-906F9EF733BB}" srcId="{FD1AE01F-1956-461F-95AF-D76E1D2EEBC7}" destId="{E1AC3CA9-EDDB-4435-8127-28375AB1D17D}" srcOrd="0" destOrd="0" parTransId="{66C7E595-551C-413B-AC21-ECA297AABD35}" sibTransId="{BE695C91-6AAB-4B0D-8344-94B780102DD3}"/>
    <dgm:cxn modelId="{31EC7967-D9C6-434B-8C9F-59DCC5C8C65B}" srcId="{E1AC3CA9-EDDB-4435-8127-28375AB1D17D}" destId="{CC28C68A-9D7E-4E45-9F3E-73AB98398F54}" srcOrd="0" destOrd="0" parTransId="{DA0BA786-B6F6-405D-9D7D-7D47D9F02781}" sibTransId="{43BE76FB-58DE-47DC-B13B-744BBAC15814}"/>
    <dgm:cxn modelId="{1C1899A3-53F5-4709-8AAE-156D6C2C278D}" type="presOf" srcId="{26C31E99-E52F-4BD5-AD76-B6588BA8654E}" destId="{4B0D7EA7-4589-4AD5-974E-8C241BF929A4}" srcOrd="1" destOrd="0" presId="urn:microsoft.com/office/officeart/2005/8/layout/matrix1"/>
    <dgm:cxn modelId="{52EBC790-D20E-4243-832A-F881323F44D5}" type="presOf" srcId="{CC28C68A-9D7E-4E45-9F3E-73AB98398F54}" destId="{CC02659C-CF12-4046-BC36-366631571F78}" srcOrd="0" destOrd="0" presId="urn:microsoft.com/office/officeart/2005/8/layout/matrix1"/>
    <dgm:cxn modelId="{A19020A4-6D17-4B11-BB8F-5AF54AEA968E}" type="presOf" srcId="{E1AC3CA9-EDDB-4435-8127-28375AB1D17D}" destId="{77145732-AE84-432A-9365-777DA9BC6696}" srcOrd="0" destOrd="0" presId="urn:microsoft.com/office/officeart/2005/8/layout/matrix1"/>
    <dgm:cxn modelId="{DD525E73-A54B-4897-A9EF-51F0A6AF3FB5}" type="presOf" srcId="{0106E843-23AD-48F4-B77E-DB98F7F1928D}" destId="{A265C385-D0FA-4217-884D-B056D5E65E34}" srcOrd="1" destOrd="0" presId="urn:microsoft.com/office/officeart/2005/8/layout/matrix1"/>
    <dgm:cxn modelId="{CD64BFF3-4A2C-4B24-9D69-F97E2E236110}" srcId="{E1AC3CA9-EDDB-4435-8127-28375AB1D17D}" destId="{0106E843-23AD-48F4-B77E-DB98F7F1928D}" srcOrd="1" destOrd="0" parTransId="{08AD77AD-7FD5-47CF-9FC8-AEF73B9850B5}" sibTransId="{CD2A1604-3722-45D1-AB3C-6130157227A1}"/>
    <dgm:cxn modelId="{087145DE-0110-4C59-A685-1318FDF52EAC}" srcId="{E1AC3CA9-EDDB-4435-8127-28375AB1D17D}" destId="{26C31E99-E52F-4BD5-AD76-B6588BA8654E}" srcOrd="2" destOrd="0" parTransId="{21D5D001-F290-4E6D-BF86-69FDA1BAF865}" sibTransId="{660A35DC-F2B8-4D8D-B226-D313E069C562}"/>
    <dgm:cxn modelId="{9FB1FF0C-AA55-43BF-982D-A384866908F3}" type="presParOf" srcId="{830F29E0-E4DE-4A18-AEEC-7C1164C99143}" destId="{7A7415EC-C935-4A80-B7E6-EA8EB08F065F}" srcOrd="0" destOrd="0" presId="urn:microsoft.com/office/officeart/2005/8/layout/matrix1"/>
    <dgm:cxn modelId="{9EBA0FA4-DF6F-4B2F-B4DD-7A4FB5DC68BC}" type="presParOf" srcId="{7A7415EC-C935-4A80-B7E6-EA8EB08F065F}" destId="{CC02659C-CF12-4046-BC36-366631571F78}" srcOrd="0" destOrd="0" presId="urn:microsoft.com/office/officeart/2005/8/layout/matrix1"/>
    <dgm:cxn modelId="{BB594287-FBA6-4E22-84BE-A408EF7AA07B}" type="presParOf" srcId="{7A7415EC-C935-4A80-B7E6-EA8EB08F065F}" destId="{22ED5636-5E49-4F38-883A-BED078ED1078}" srcOrd="1" destOrd="0" presId="urn:microsoft.com/office/officeart/2005/8/layout/matrix1"/>
    <dgm:cxn modelId="{F1DFAE7D-F95B-4597-8DAC-42DD40616C09}" type="presParOf" srcId="{7A7415EC-C935-4A80-B7E6-EA8EB08F065F}" destId="{CB5D916A-7A06-4F7E-8DBB-E1565966C181}" srcOrd="2" destOrd="0" presId="urn:microsoft.com/office/officeart/2005/8/layout/matrix1"/>
    <dgm:cxn modelId="{480B9F5E-E904-4D3E-B76A-E2A3C24F0343}" type="presParOf" srcId="{7A7415EC-C935-4A80-B7E6-EA8EB08F065F}" destId="{A265C385-D0FA-4217-884D-B056D5E65E34}" srcOrd="3" destOrd="0" presId="urn:microsoft.com/office/officeart/2005/8/layout/matrix1"/>
    <dgm:cxn modelId="{9EF2A231-65DE-4163-919D-9C70FFF28C68}" type="presParOf" srcId="{7A7415EC-C935-4A80-B7E6-EA8EB08F065F}" destId="{B96DA6FF-0046-4F75-8166-76F5411D06BA}" srcOrd="4" destOrd="0" presId="urn:microsoft.com/office/officeart/2005/8/layout/matrix1"/>
    <dgm:cxn modelId="{E0DC8926-2861-4BFF-9483-9589AB9A55D5}" type="presParOf" srcId="{7A7415EC-C935-4A80-B7E6-EA8EB08F065F}" destId="{4B0D7EA7-4589-4AD5-974E-8C241BF929A4}" srcOrd="5" destOrd="0" presId="urn:microsoft.com/office/officeart/2005/8/layout/matrix1"/>
    <dgm:cxn modelId="{182EDBAB-D153-45BA-AB37-685EDB2D7BE2}" type="presParOf" srcId="{7A7415EC-C935-4A80-B7E6-EA8EB08F065F}" destId="{498902D6-33BD-444E-B449-F114BDB666E0}" srcOrd="6" destOrd="0" presId="urn:microsoft.com/office/officeart/2005/8/layout/matrix1"/>
    <dgm:cxn modelId="{E9F24C93-B403-4040-9DE4-8BF025B2F65F}" type="presParOf" srcId="{7A7415EC-C935-4A80-B7E6-EA8EB08F065F}" destId="{9447C4F3-FD60-4324-8B94-EC8E238DC156}" srcOrd="7" destOrd="0" presId="urn:microsoft.com/office/officeart/2005/8/layout/matrix1"/>
    <dgm:cxn modelId="{10571258-2844-4F08-9160-22D843C22407}" type="presParOf" srcId="{830F29E0-E4DE-4A18-AEEC-7C1164C99143}" destId="{77145732-AE84-432A-9365-777DA9BC66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659C-CF12-4046-BC36-366631571F78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latin typeface="Times New Roman" panose="02020603050405020304" pitchFamily="18" charset="0"/>
            </a:rPr>
            <a:t>Camporee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(Meeting of cubs)</a:t>
          </a:r>
        </a:p>
      </dsp:txBody>
      <dsp:txXfrm rot="5400000">
        <a:off x="-1" y="1"/>
        <a:ext cx="4064000" cy="2032000"/>
      </dsp:txXfrm>
    </dsp:sp>
    <dsp:sp modelId="{CB5D916A-7A06-4F7E-8DBB-E1565966C181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Times New Roman" panose="02020603050405020304" pitchFamily="18" charset="0"/>
            </a:rPr>
            <a:t>Away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(Far)</a:t>
          </a:r>
        </a:p>
      </dsp:txBody>
      <dsp:txXfrm>
        <a:off x="4064000" y="0"/>
        <a:ext cx="4064000" cy="2032000"/>
      </dsp:txXfrm>
    </dsp:sp>
    <dsp:sp modelId="{B96DA6FF-0046-4F75-8166-76F5411D06BA}">
      <dsp:nvSpPr>
        <dsp:cNvPr id="0" name=""/>
        <dsp:cNvSpPr/>
      </dsp:nvSpPr>
      <dsp:spPr>
        <a:xfrm rot="10800000">
          <a:off x="0" y="2696084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</a:rPr>
            <a:t>Gathering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(Conference)</a:t>
          </a:r>
        </a:p>
      </dsp:txBody>
      <dsp:txXfrm rot="10800000">
        <a:off x="0" y="3373418"/>
        <a:ext cx="4064000" cy="2032000"/>
      </dsp:txXfrm>
    </dsp:sp>
    <dsp:sp modelId="{498902D6-33BD-444E-B449-F114BDB666E0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</a:rPr>
            <a:t>Arrived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rPr>
            <a:t>(Reached)</a:t>
          </a:r>
        </a:p>
      </dsp:txBody>
      <dsp:txXfrm rot="-5400000">
        <a:off x="4063999" y="3386666"/>
        <a:ext cx="4064000" cy="2032000"/>
      </dsp:txXfrm>
    </dsp:sp>
    <dsp:sp modelId="{77145732-AE84-432A-9365-777DA9BC6696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</a:rPr>
            <a:t>New words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06D29-600C-429A-97C5-F05588AD76A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981E-6BE7-460B-A66A-8BF70A56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AE27-0270-478F-8762-3D264067F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9469-0C81-4E1C-94F4-F8840E1AB5D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75A-59B9-4525-8A11-7CFBF6F6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06012" y="279778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5382" y="2286000"/>
            <a:ext cx="5430982" cy="175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Lotus flower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767" y="232012"/>
            <a:ext cx="10596245" cy="55478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46128" y="2457877"/>
            <a:ext cx="241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Welcome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312DA-BB08-4432-B3E0-6BB428599105}"/>
              </a:ext>
            </a:extLst>
          </p:cNvPr>
          <p:cNvSpPr txBox="1"/>
          <p:nvPr/>
        </p:nvSpPr>
        <p:spPr>
          <a:xfrm>
            <a:off x="1854926" y="382133"/>
            <a:ext cx="916336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Open at page 82 0f your EFT book.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1C6A4AE-387B-470F-B5A8-BC7E182CAFBA}"/>
              </a:ext>
            </a:extLst>
          </p:cNvPr>
          <p:cNvSpPr txBox="1"/>
          <p:nvPr/>
        </p:nvSpPr>
        <p:spPr>
          <a:xfrm>
            <a:off x="1460249" y="5828656"/>
            <a:ext cx="913647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I’ll read the text and you will repeat after me</a:t>
            </a:r>
            <a:r>
              <a:rPr 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A5012F-1088-4440-8568-70704C824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2" y="1256506"/>
            <a:ext cx="6691639" cy="4234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C8206F-4144-44EB-B954-674B35678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1" y="1462774"/>
            <a:ext cx="3631039" cy="387957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781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6F33A8B-DC11-4E6A-AB32-20D4A5DAF829}"/>
              </a:ext>
            </a:extLst>
          </p:cNvPr>
          <p:cNvSpPr txBox="1"/>
          <p:nvPr/>
        </p:nvSpPr>
        <p:spPr>
          <a:xfrm>
            <a:off x="423198" y="1088792"/>
            <a:ext cx="1134560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effectLst/>
                <a:latin typeface="Times New Roman" panose="02020603050405020304" pitchFamily="18" charset="0"/>
              </a:rPr>
              <a:t>Dear students, now I’ll play the audio of the text.</a:t>
            </a:r>
          </a:p>
          <a:p>
            <a:r>
              <a:rPr lang="en-US" sz="4000" b="1" i="1" dirty="0">
                <a:effectLst/>
                <a:latin typeface="Times New Roman" panose="02020603050405020304" pitchFamily="18" charset="0"/>
              </a:rPr>
              <a:t>You will listen very carefully and  then repeat aftet it.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B89111-9851-4C58-98B1-ECD1BE295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71" y="2815551"/>
            <a:ext cx="3381375" cy="338137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994206-F123-4DDA-AEA0-C928B2BE89C8}"/>
              </a:ext>
            </a:extLst>
          </p:cNvPr>
          <p:cNvSpPr txBox="1"/>
          <p:nvPr/>
        </p:nvSpPr>
        <p:spPr>
          <a:xfrm>
            <a:off x="5361139" y="3557392"/>
            <a:ext cx="5235881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I’ll play the audio of the </a:t>
            </a:r>
          </a:p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text with sound system</a:t>
            </a:r>
          </a:p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From my mobile.</a:t>
            </a:r>
          </a:p>
        </p:txBody>
      </p:sp>
    </p:spTree>
    <p:extLst>
      <p:ext uri="{BB962C8B-B14F-4D97-AF65-F5344CB8AC3E}">
        <p14:creationId xmlns:p14="http://schemas.microsoft.com/office/powerpoint/2010/main" val="424077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1E4F72-3745-477A-84F7-E98E624C9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88" y="1596742"/>
            <a:ext cx="5420767" cy="303788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28894D-7C7E-4F55-8FA8-573EF494BBFA}"/>
              </a:ext>
            </a:extLst>
          </p:cNvPr>
          <p:cNvSpPr txBox="1"/>
          <p:nvPr/>
        </p:nvSpPr>
        <p:spPr>
          <a:xfrm>
            <a:off x="1716065" y="5022938"/>
            <a:ext cx="8794395" cy="1323439"/>
          </a:xfrm>
          <a:prstGeom prst="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i="1" dirty="0">
                <a:latin typeface="Times New Roman" panose="02020603050405020304" pitchFamily="18" charset="0"/>
              </a:rPr>
              <a:t>Every five students will make a group</a:t>
            </a:r>
          </a:p>
          <a:p>
            <a:pPr algn="l"/>
            <a:r>
              <a:rPr lang="en-US" sz="4000" b="1" i="1" dirty="0">
                <a:latin typeface="Times New Roman" panose="02020603050405020304" pitchFamily="18" charset="0"/>
              </a:rPr>
              <a:t>and read out the text among themselves.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F52E2-7593-4C89-A76F-436EF5B77C27}"/>
              </a:ext>
            </a:extLst>
          </p:cNvPr>
          <p:cNvSpPr txBox="1"/>
          <p:nvPr/>
        </p:nvSpPr>
        <p:spPr>
          <a:xfrm>
            <a:off x="4058434" y="425885"/>
            <a:ext cx="3558025" cy="70788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Group reading.</a:t>
            </a:r>
          </a:p>
        </p:txBody>
      </p:sp>
    </p:spTree>
    <p:extLst>
      <p:ext uri="{BB962C8B-B14F-4D97-AF65-F5344CB8AC3E}">
        <p14:creationId xmlns:p14="http://schemas.microsoft.com/office/powerpoint/2010/main" val="1924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C25FA-3146-4E2E-9B80-E83789521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2116481"/>
            <a:ext cx="7738281" cy="4223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E5573D-7473-4CCB-89E9-25CE7B311E5E}"/>
              </a:ext>
            </a:extLst>
          </p:cNvPr>
          <p:cNvSpPr txBox="1"/>
          <p:nvPr/>
        </p:nvSpPr>
        <p:spPr>
          <a:xfrm>
            <a:off x="2442946" y="436720"/>
            <a:ext cx="703461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/>
                <a:latin typeface="Times New Roman" panose="02020603050405020304" pitchFamily="18" charset="0"/>
              </a:rPr>
              <a:t>Some students will read out the</a:t>
            </a:r>
          </a:p>
          <a:p>
            <a:r>
              <a:rPr lang="en-US" sz="4000" b="1" i="1" dirty="0">
                <a:effectLst/>
                <a:latin typeface="Times New Roman" panose="02020603050405020304" pitchFamily="18" charset="0"/>
              </a:rPr>
              <a:t>text by turns before the class.</a:t>
            </a:r>
          </a:p>
        </p:txBody>
      </p:sp>
    </p:spTree>
    <p:extLst>
      <p:ext uri="{BB962C8B-B14F-4D97-AF65-F5344CB8AC3E}">
        <p14:creationId xmlns:p14="http://schemas.microsoft.com/office/powerpoint/2010/main" val="134061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2CEBA-57AB-4D3B-BFC2-0DF8E4B6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49" y="1271298"/>
            <a:ext cx="7719557" cy="437794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7B7BF-1028-4D34-9264-918BCB49A17E}"/>
              </a:ext>
            </a:extLst>
          </p:cNvPr>
          <p:cNvSpPr txBox="1"/>
          <p:nvPr/>
        </p:nvSpPr>
        <p:spPr>
          <a:xfrm>
            <a:off x="1994626" y="354656"/>
            <a:ext cx="775148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</a:rPr>
              <a:t>Students will read the text in pair.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602DC-46C9-423C-B258-1B54FCD03318}"/>
              </a:ext>
            </a:extLst>
          </p:cNvPr>
          <p:cNvSpPr txBox="1"/>
          <p:nvPr/>
        </p:nvSpPr>
        <p:spPr>
          <a:xfrm>
            <a:off x="2414539" y="5813941"/>
            <a:ext cx="715715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Teacher will observe and evaluate</a:t>
            </a:r>
          </a:p>
        </p:txBody>
      </p:sp>
    </p:spTree>
    <p:extLst>
      <p:ext uri="{BB962C8B-B14F-4D97-AF65-F5344CB8AC3E}">
        <p14:creationId xmlns:p14="http://schemas.microsoft.com/office/powerpoint/2010/main" val="29005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55CDFCC-10A2-4A50-9239-395B11729E5E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ylinder 11">
            <a:extLst>
              <a:ext uri="{FF2B5EF4-FFF2-40B4-BE49-F238E27FC236}">
                <a16:creationId xmlns:a16="http://schemas.microsoft.com/office/drawing/2014/main" id="{096ADBFB-F09E-4D12-A04E-A69C06402F0B}"/>
              </a:ext>
            </a:extLst>
          </p:cNvPr>
          <p:cNvSpPr/>
          <p:nvPr/>
        </p:nvSpPr>
        <p:spPr>
          <a:xfrm>
            <a:off x="726510" y="1039661"/>
            <a:ext cx="826717" cy="4835046"/>
          </a:xfrm>
          <a:prstGeom prst="can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U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A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2C143EA6-E1B2-4C64-A1F7-63E2F94D4E7F}"/>
              </a:ext>
            </a:extLst>
          </p:cNvPr>
          <p:cNvSpPr/>
          <p:nvPr/>
        </p:nvSpPr>
        <p:spPr>
          <a:xfrm>
            <a:off x="10709754" y="1002083"/>
            <a:ext cx="826717" cy="4835046"/>
          </a:xfrm>
          <a:prstGeom prst="can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W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O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R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851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145732-AE84-432A-9365-777DA9BC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>
                                            <p:graphicEl>
                                              <a:dgm id="{77145732-AE84-432A-9365-777DA9BC6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C02659C-CF12-4046-BC36-36663157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>
                                            <p:graphicEl>
                                              <a:dgm id="{CC02659C-CF12-4046-BC36-366631571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B5D916A-7A06-4F7E-8DBB-E1565966C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>
                                            <p:graphicEl>
                                              <a:dgm id="{CB5D916A-7A06-4F7E-8DBB-E1565966C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96DA6FF-0046-4F75-8166-76F5411D0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>
                                            <p:graphicEl>
                                              <a:dgm id="{B96DA6FF-0046-4F75-8166-76F5411D0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98902D6-33BD-444E-B449-F114BDB6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>
                                            <p:graphicEl>
                                              <a:dgm id="{498902D6-33BD-444E-B449-F114BDB66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lvlOne"/>
        </p:bldSub>
      </p:bldGraphic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42DA1-393E-4915-9640-18929495F88F}"/>
              </a:ext>
            </a:extLst>
          </p:cNvPr>
          <p:cNvSpPr txBox="1"/>
          <p:nvPr/>
        </p:nvSpPr>
        <p:spPr>
          <a:xfrm>
            <a:off x="425884" y="1691014"/>
            <a:ext cx="11007693" cy="584775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Write the answers of the following questions in your notebook.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E4456-5168-4B1D-B6F1-4EC09503B97C}"/>
              </a:ext>
            </a:extLst>
          </p:cNvPr>
          <p:cNvSpPr txBox="1"/>
          <p:nvPr/>
        </p:nvSpPr>
        <p:spPr>
          <a:xfrm>
            <a:off x="1290180" y="2617940"/>
            <a:ext cx="4818627" cy="646331"/>
          </a:xfrm>
          <a:prstGeom prst="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(1) What is a camporee?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B11A45-B0AE-45A6-8667-72F33414291C}"/>
              </a:ext>
            </a:extLst>
          </p:cNvPr>
          <p:cNvSpPr txBox="1"/>
          <p:nvPr/>
        </p:nvSpPr>
        <p:spPr>
          <a:xfrm>
            <a:off x="1290178" y="3720230"/>
            <a:ext cx="8524770" cy="646331"/>
          </a:xfrm>
          <a:prstGeom prst="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(2) Where did the cub camporee take 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56798-A8A6-41B8-BB58-CD6A19825CF1}"/>
              </a:ext>
            </a:extLst>
          </p:cNvPr>
          <p:cNvSpPr txBox="1"/>
          <p:nvPr/>
        </p:nvSpPr>
        <p:spPr>
          <a:xfrm>
            <a:off x="1290178" y="4885151"/>
            <a:ext cx="5134739" cy="646331"/>
          </a:xfrm>
          <a:prstGeom prst="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(3) How was the weather?</a:t>
            </a:r>
          </a:p>
        </p:txBody>
      </p:sp>
      <p:sp>
        <p:nvSpPr>
          <p:cNvPr id="17" name="Flowchart: Predefined Process 16">
            <a:extLst>
              <a:ext uri="{FF2B5EF4-FFF2-40B4-BE49-F238E27FC236}">
                <a16:creationId xmlns:a16="http://schemas.microsoft.com/office/drawing/2014/main" id="{C328D539-D965-4D81-B79D-7407FF504431}"/>
              </a:ext>
            </a:extLst>
          </p:cNvPr>
          <p:cNvSpPr/>
          <p:nvPr/>
        </p:nvSpPr>
        <p:spPr>
          <a:xfrm>
            <a:off x="4045907" y="538619"/>
            <a:ext cx="3256767" cy="851769"/>
          </a:xfrm>
          <a:prstGeom prst="flowChartPredefinedProcess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0477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Star: 16 Points 16">
            <a:extLst>
              <a:ext uri="{FF2B5EF4-FFF2-40B4-BE49-F238E27FC236}">
                <a16:creationId xmlns:a16="http://schemas.microsoft.com/office/drawing/2014/main" id="{7B354E2F-99C6-4058-97CC-0A7256FD7660}"/>
              </a:ext>
            </a:extLst>
          </p:cNvPr>
          <p:cNvSpPr/>
          <p:nvPr/>
        </p:nvSpPr>
        <p:spPr>
          <a:xfrm>
            <a:off x="3330053" y="296697"/>
            <a:ext cx="5581935" cy="873456"/>
          </a:xfrm>
          <a:prstGeom prst="star16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</a:rPr>
              <a:t>Home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1B68C-9BF9-4140-89A1-AB9112725361}"/>
              </a:ext>
            </a:extLst>
          </p:cNvPr>
          <p:cNvSpPr txBox="1"/>
          <p:nvPr/>
        </p:nvSpPr>
        <p:spPr>
          <a:xfrm>
            <a:off x="1491140" y="5176982"/>
            <a:ext cx="8652561" cy="1323439"/>
          </a:xfrm>
          <a:prstGeom prst="rect">
            <a:avLst/>
          </a:prstGeom>
          <a:solidFill>
            <a:schemeClr val="accent3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</a:rPr>
              <a:t>You will write a letter to your best friend</a:t>
            </a:r>
          </a:p>
          <a:p>
            <a:r>
              <a:rPr lang="en-US" sz="4000" b="1" i="1" dirty="0">
                <a:latin typeface="Times New Roman" panose="02020603050405020304" pitchFamily="18" charset="0"/>
              </a:rPr>
              <a:t>describing a great day you enjoyed ever.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B1D165-242B-4314-B9C9-E307D18D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14" y="1354688"/>
            <a:ext cx="7290149" cy="3595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2BFD00-9670-4A20-A8D5-B0EEC303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1" y="1598358"/>
            <a:ext cx="10076597" cy="472339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D205E6-ABF6-4A00-9B28-180C82942B29}"/>
              </a:ext>
            </a:extLst>
          </p:cNvPr>
          <p:cNvSpPr txBox="1"/>
          <p:nvPr/>
        </p:nvSpPr>
        <p:spPr>
          <a:xfrm>
            <a:off x="1946365" y="438412"/>
            <a:ext cx="8190411" cy="707886"/>
          </a:xfrm>
          <a:prstGeom prst="rect">
            <a:avLst/>
          </a:prstGeom>
          <a:solidFill>
            <a:schemeClr val="accent1"/>
          </a:solidFill>
          <a:ln w="762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</a:rPr>
              <a:t>Thank you </a:t>
            </a:r>
            <a:r>
              <a:rPr lang="en-US" sz="4000" b="1" i="1" dirty="0" smtClean="0">
                <a:latin typeface="Times New Roman" panose="02020603050405020304" pitchFamily="18" charset="0"/>
              </a:rPr>
              <a:t>very much.</a:t>
            </a:r>
            <a:endParaRPr lang="en-US" sz="40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537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50376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6EC11-9333-45D7-8DFF-B006126926DE}"/>
              </a:ext>
            </a:extLst>
          </p:cNvPr>
          <p:cNvSpPr/>
          <p:nvPr/>
        </p:nvSpPr>
        <p:spPr>
          <a:xfrm>
            <a:off x="890961" y="447075"/>
            <a:ext cx="4252256" cy="5785738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Mohammad Abdul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Gafur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Mojumder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Assistant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teacher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Gaiar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Bhanga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G.P.S</a:t>
            </a: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Lalmai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Cumilla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16DD5-9CC3-4AA3-B959-1728C6CABB38}"/>
              </a:ext>
            </a:extLst>
          </p:cNvPr>
          <p:cNvSpPr txBox="1"/>
          <p:nvPr/>
        </p:nvSpPr>
        <p:spPr>
          <a:xfrm>
            <a:off x="6823890" y="600502"/>
            <a:ext cx="4522983" cy="5632311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</a:rPr>
              <a:t>Subject: English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Class: Five</a:t>
            </a:r>
          </a:p>
          <a:p>
            <a:r>
              <a:rPr lang="en-US" sz="4000" smtClean="0">
                <a:latin typeface="Times New Roman" panose="02020603050405020304" pitchFamily="18" charset="0"/>
              </a:rPr>
              <a:t>Unit:21</a:t>
            </a:r>
            <a:endParaRPr lang="en-US" sz="4000" dirty="0">
              <a:latin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</a:rPr>
              <a:t>Lesson:</a:t>
            </a:r>
            <a:r>
              <a:rPr lang="en-US" sz="3600" dirty="0">
                <a:latin typeface="Times New Roman" panose="02020603050405020304" pitchFamily="18" charset="0"/>
              </a:rPr>
              <a:t>Last…station.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Date:13/09/2019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Time: 40 Minutes.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49830771-CDC1-46C7-A845-257BD9DB4D65}"/>
              </a:ext>
            </a:extLst>
          </p:cNvPr>
          <p:cNvSpPr/>
          <p:nvPr/>
        </p:nvSpPr>
        <p:spPr>
          <a:xfrm>
            <a:off x="5869858" y="545692"/>
            <a:ext cx="634181" cy="5619144"/>
          </a:xfrm>
          <a:prstGeom prst="can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I</a:t>
            </a:r>
            <a:br>
              <a:rPr lang="en-US" sz="4000" dirty="0">
                <a:latin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</a:rPr>
              <a:t>D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E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N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I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T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748343-FA16-44B0-8C02-8C261D87AD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341" r="11188" b="10996"/>
          <a:stretch/>
        </p:blipFill>
        <p:spPr>
          <a:xfrm>
            <a:off x="8459774" y="722672"/>
            <a:ext cx="1687116" cy="1725559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1925782" y="750627"/>
            <a:ext cx="2202873" cy="1895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2" y="600502"/>
            <a:ext cx="2202873" cy="20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0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5E253-0B1D-491F-8DB3-703E73F7729A}"/>
              </a:ext>
            </a:extLst>
          </p:cNvPr>
          <p:cNvSpPr txBox="1"/>
          <p:nvPr/>
        </p:nvSpPr>
        <p:spPr>
          <a:xfrm>
            <a:off x="2271246" y="1061883"/>
            <a:ext cx="732123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B898F-B9D1-40D9-AA73-8B9542D48D06}"/>
              </a:ext>
            </a:extLst>
          </p:cNvPr>
          <p:cNvSpPr txBox="1"/>
          <p:nvPr/>
        </p:nvSpPr>
        <p:spPr>
          <a:xfrm>
            <a:off x="2772695" y="2890684"/>
            <a:ext cx="6116098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111EE-0C55-4710-A473-D38FB79D8BA9}"/>
              </a:ext>
            </a:extLst>
          </p:cNvPr>
          <p:cNvSpPr txBox="1"/>
          <p:nvPr/>
        </p:nvSpPr>
        <p:spPr>
          <a:xfrm>
            <a:off x="1460089" y="4778478"/>
            <a:ext cx="9021637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4037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82D9B310-1804-4356-BEE7-6DF08D285868}"/>
              </a:ext>
            </a:extLst>
          </p:cNvPr>
          <p:cNvSpPr/>
          <p:nvPr/>
        </p:nvSpPr>
        <p:spPr>
          <a:xfrm>
            <a:off x="870152" y="1047127"/>
            <a:ext cx="10368116" cy="1238864"/>
          </a:xfrm>
          <a:prstGeom prst="foldedCorner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Can you tell me what we had learnt last class?</a:t>
            </a:r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E1662934-6C1C-47B8-AF87-B5880B02733F}"/>
              </a:ext>
            </a:extLst>
          </p:cNvPr>
          <p:cNvSpPr/>
          <p:nvPr/>
        </p:nvSpPr>
        <p:spPr>
          <a:xfrm>
            <a:off x="2330245" y="2964425"/>
            <a:ext cx="7315200" cy="1474839"/>
          </a:xfrm>
          <a:prstGeom prst="horizontalScroll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Several job descriptions.</a:t>
            </a:r>
          </a:p>
        </p:txBody>
      </p:sp>
      <p:sp>
        <p:nvSpPr>
          <p:cNvPr id="18" name="Flowchart: Card 17">
            <a:extLst>
              <a:ext uri="{FF2B5EF4-FFF2-40B4-BE49-F238E27FC236}">
                <a16:creationId xmlns:a16="http://schemas.microsoft.com/office/drawing/2014/main" id="{2E999A12-C325-40FB-9CC2-A21352B13EFF}"/>
              </a:ext>
            </a:extLst>
          </p:cNvPr>
          <p:cNvSpPr/>
          <p:nvPr/>
        </p:nvSpPr>
        <p:spPr>
          <a:xfrm>
            <a:off x="5161934" y="4660490"/>
            <a:ext cx="3333137" cy="1651820"/>
          </a:xfrm>
          <a:prstGeom prst="flowChartPunchedCar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Very good</a:t>
            </a:r>
          </a:p>
        </p:txBody>
      </p:sp>
    </p:spTree>
    <p:extLst>
      <p:ext uri="{BB962C8B-B14F-4D97-AF65-F5344CB8AC3E}">
        <p14:creationId xmlns:p14="http://schemas.microsoft.com/office/powerpoint/2010/main" val="1617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788B4-CF8A-4F0D-8289-CE2A9190563E}"/>
              </a:ext>
            </a:extLst>
          </p:cNvPr>
          <p:cNvSpPr txBox="1"/>
          <p:nvPr/>
        </p:nvSpPr>
        <p:spPr>
          <a:xfrm>
            <a:off x="1238867" y="457212"/>
            <a:ext cx="9693808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b="1" i="1" dirty="0">
                <a:latin typeface="Times New Roman" panose="02020603050405020304" pitchFamily="18" charset="0"/>
              </a:rPr>
              <a:t>Have you ever been to a tea garden?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664CF-E5F9-4220-B167-62286D761E4F}"/>
              </a:ext>
            </a:extLst>
          </p:cNvPr>
          <p:cNvSpPr txBox="1"/>
          <p:nvPr/>
        </p:nvSpPr>
        <p:spPr>
          <a:xfrm>
            <a:off x="2639961" y="5560142"/>
            <a:ext cx="7002238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4800" b="1" i="1" dirty="0">
                <a:latin typeface="Times New Roman" panose="02020603050405020304" pitchFamily="18" charset="0"/>
              </a:rPr>
              <a:t>How was your experience?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1323F0-5E91-4701-A810-5EB63B16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5" y="1657810"/>
            <a:ext cx="4761865" cy="363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CD78A9-B2E6-45AD-92D5-DB7FDBBC7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43" y="1681318"/>
            <a:ext cx="4677057" cy="357709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323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Star: 16 Points 11">
            <a:extLst>
              <a:ext uri="{FF2B5EF4-FFF2-40B4-BE49-F238E27FC236}">
                <a16:creationId xmlns:a16="http://schemas.microsoft.com/office/drawing/2014/main" id="{372D94C2-4357-488F-8691-37289613E67D}"/>
              </a:ext>
            </a:extLst>
          </p:cNvPr>
          <p:cNvSpPr/>
          <p:nvPr/>
        </p:nvSpPr>
        <p:spPr>
          <a:xfrm>
            <a:off x="530942" y="958646"/>
            <a:ext cx="7123471" cy="1991032"/>
          </a:xfrm>
          <a:prstGeom prst="star16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B7ADED1-D9FE-470F-BB47-2FC8F2819605}"/>
              </a:ext>
            </a:extLst>
          </p:cNvPr>
          <p:cNvSpPr/>
          <p:nvPr/>
        </p:nvSpPr>
        <p:spPr>
          <a:xfrm>
            <a:off x="5088193" y="3510116"/>
            <a:ext cx="6415548" cy="21827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was a great day!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83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88FE6F5A-DDED-445C-8A85-DA96D9C714F8}"/>
              </a:ext>
            </a:extLst>
          </p:cNvPr>
          <p:cNvSpPr/>
          <p:nvPr/>
        </p:nvSpPr>
        <p:spPr>
          <a:xfrm>
            <a:off x="2771595" y="402825"/>
            <a:ext cx="6623128" cy="1086762"/>
          </a:xfrm>
          <a:prstGeom prst="can">
            <a:avLst/>
          </a:prstGeom>
          <a:solidFill>
            <a:schemeClr val="accent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689EE-C6F8-43F4-952F-63C11FAA0BBB}"/>
              </a:ext>
            </a:extLst>
          </p:cNvPr>
          <p:cNvSpPr txBox="1"/>
          <p:nvPr/>
        </p:nvSpPr>
        <p:spPr>
          <a:xfrm>
            <a:off x="545691" y="1681313"/>
            <a:ext cx="8747908" cy="584775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By the end of this lesson students will be able to…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C3979-FB0A-4628-A304-21DAA52962C5}"/>
              </a:ext>
            </a:extLst>
          </p:cNvPr>
          <p:cNvSpPr txBox="1"/>
          <p:nvPr/>
        </p:nvSpPr>
        <p:spPr>
          <a:xfrm>
            <a:off x="1696071" y="2580966"/>
            <a:ext cx="9020418" cy="646331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# 4.2.1 understand  and enjoy simple stories.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9BE91-58D8-4203-BCAB-1E0969EC9703}"/>
              </a:ext>
            </a:extLst>
          </p:cNvPr>
          <p:cNvSpPr txBox="1"/>
          <p:nvPr/>
        </p:nvSpPr>
        <p:spPr>
          <a:xfrm>
            <a:off x="1696077" y="3539612"/>
            <a:ext cx="8622873" cy="646331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# 6.2.1 talk about people,objects,events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D8377E-00C8-4311-848F-3B6301CBCC56}"/>
              </a:ext>
            </a:extLst>
          </p:cNvPr>
          <p:cNvSpPr txBox="1"/>
          <p:nvPr/>
        </p:nvSpPr>
        <p:spPr>
          <a:xfrm>
            <a:off x="1666572" y="4409765"/>
            <a:ext cx="8840882" cy="1754326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# 1.5.1 read words,phrases and sentences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in the text with proper pronunciation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278441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2E9D41-F297-463F-9A97-986CB874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9" y="1616591"/>
            <a:ext cx="3368363" cy="3368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172BA3-C62E-4E10-BFF1-0005D7D18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0" y="1578078"/>
            <a:ext cx="5064476" cy="338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3DEC76-83FB-4B16-9DAC-ACD8AE59A2AE}"/>
              </a:ext>
            </a:extLst>
          </p:cNvPr>
          <p:cNvSpPr/>
          <p:nvPr/>
        </p:nvSpPr>
        <p:spPr>
          <a:xfrm>
            <a:off x="811161" y="530941"/>
            <a:ext cx="4513007" cy="69317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</a:rPr>
              <a:t>What is the logo about?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5E1C29-70EC-4BDE-AC56-F6EFA659555D}"/>
              </a:ext>
            </a:extLst>
          </p:cNvPr>
          <p:cNvSpPr/>
          <p:nvPr/>
        </p:nvSpPr>
        <p:spPr>
          <a:xfrm>
            <a:off x="6282814" y="545689"/>
            <a:ext cx="5073444" cy="72267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</a:rPr>
              <a:t>What is the picture about?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392C1-EAEF-400E-91F3-711A1BD59D0E}"/>
              </a:ext>
            </a:extLst>
          </p:cNvPr>
          <p:cNvSpPr txBox="1"/>
          <p:nvPr/>
        </p:nvSpPr>
        <p:spPr>
          <a:xfrm>
            <a:off x="1445341" y="5294671"/>
            <a:ext cx="2905432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800" b="1" i="1" dirty="0">
                <a:latin typeface="Times New Roman" panose="02020603050405020304" pitchFamily="18" charset="0"/>
              </a:rPr>
              <a:t>Scout logo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0F6A4F-8AA3-4686-A506-93FE927BF62E}"/>
              </a:ext>
            </a:extLst>
          </p:cNvPr>
          <p:cNvSpPr txBox="1"/>
          <p:nvPr/>
        </p:nvSpPr>
        <p:spPr>
          <a:xfrm>
            <a:off x="6666270" y="5265174"/>
            <a:ext cx="4024142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800" b="1" i="1" dirty="0">
                <a:latin typeface="Times New Roman" panose="02020603050405020304" pitchFamily="18" charset="0"/>
              </a:rPr>
              <a:t>Cub camporee</a:t>
            </a:r>
          </a:p>
        </p:txBody>
      </p:sp>
    </p:spTree>
    <p:extLst>
      <p:ext uri="{BB962C8B-B14F-4D97-AF65-F5344CB8AC3E}">
        <p14:creationId xmlns:p14="http://schemas.microsoft.com/office/powerpoint/2010/main" val="4465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4F2C6A0-68CC-45DD-8A80-CD0418BDD530}"/>
              </a:ext>
            </a:extLst>
          </p:cNvPr>
          <p:cNvSpPr/>
          <p:nvPr/>
        </p:nvSpPr>
        <p:spPr>
          <a:xfrm>
            <a:off x="0" y="-13648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6476252-4552-4C3B-A304-B29EAB33A33A}"/>
              </a:ext>
            </a:extLst>
          </p:cNvPr>
          <p:cNvSpPr/>
          <p:nvPr/>
        </p:nvSpPr>
        <p:spPr>
          <a:xfrm>
            <a:off x="0" y="-40944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286C38A6-9A80-4034-981A-854417CEB1C4}"/>
              </a:ext>
            </a:extLst>
          </p:cNvPr>
          <p:cNvSpPr/>
          <p:nvPr/>
        </p:nvSpPr>
        <p:spPr>
          <a:xfrm rot="16200000">
            <a:off x="238836" y="5964071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6D04D1A-9147-4879-A16E-364E53C44011}"/>
              </a:ext>
            </a:extLst>
          </p:cNvPr>
          <p:cNvSpPr/>
          <p:nvPr/>
        </p:nvSpPr>
        <p:spPr>
          <a:xfrm rot="10800000">
            <a:off x="11577851" y="5725235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BD393FF-3366-4500-BD1C-CF427A9ECB16}"/>
              </a:ext>
            </a:extLst>
          </p:cNvPr>
          <p:cNvSpPr/>
          <p:nvPr/>
        </p:nvSpPr>
        <p:spPr>
          <a:xfrm rot="5400000">
            <a:off x="11339015" y="-266132"/>
            <a:ext cx="614149" cy="1091821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8629945A-A931-4055-9876-05C6F3ED63E3}"/>
              </a:ext>
            </a:extLst>
          </p:cNvPr>
          <p:cNvSpPr/>
          <p:nvPr/>
        </p:nvSpPr>
        <p:spPr>
          <a:xfrm>
            <a:off x="259309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793CDEDD-3E4C-4570-815A-8A280AA05B88}"/>
              </a:ext>
            </a:extLst>
          </p:cNvPr>
          <p:cNvSpPr/>
          <p:nvPr/>
        </p:nvSpPr>
        <p:spPr>
          <a:xfrm>
            <a:off x="245660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463AB92E-6336-4A9C-86EB-CA04EC4BF293}"/>
              </a:ext>
            </a:extLst>
          </p:cNvPr>
          <p:cNvSpPr/>
          <p:nvPr/>
        </p:nvSpPr>
        <p:spPr>
          <a:xfrm>
            <a:off x="11464121" y="6059606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7FC9B53F-A3BB-4984-AB77-75B66EB30F1E}"/>
              </a:ext>
            </a:extLst>
          </p:cNvPr>
          <p:cNvSpPr/>
          <p:nvPr/>
        </p:nvSpPr>
        <p:spPr>
          <a:xfrm>
            <a:off x="11450473" y="259307"/>
            <a:ext cx="436728" cy="49132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454FBF-270D-4571-B681-5F8D4E13D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1904224"/>
            <a:ext cx="4508371" cy="415538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6C9878-679D-4082-AEAA-882BB24B59D0}"/>
              </a:ext>
            </a:extLst>
          </p:cNvPr>
          <p:cNvSpPr txBox="1"/>
          <p:nvPr/>
        </p:nvSpPr>
        <p:spPr>
          <a:xfrm>
            <a:off x="1017640" y="412956"/>
            <a:ext cx="4390384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>
                <a:latin typeface="Times New Roman" panose="02020603050405020304" pitchFamily="18" charset="0"/>
              </a:rPr>
              <a:t>Look at the map of Moulvibazar district</a:t>
            </a:r>
            <a:r>
              <a:rPr lang="en-US" sz="44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4EE9C9E-F31F-4849-87F9-952B9BBD1F13}"/>
              </a:ext>
            </a:extLst>
          </p:cNvPr>
          <p:cNvSpPr/>
          <p:nvPr/>
        </p:nvSpPr>
        <p:spPr>
          <a:xfrm>
            <a:off x="353962" y="4188542"/>
            <a:ext cx="698188" cy="425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EDFF0F-23A3-4B33-A616-1C8CC0537390}"/>
              </a:ext>
            </a:extLst>
          </p:cNvPr>
          <p:cNvSpPr txBox="1"/>
          <p:nvPr/>
        </p:nvSpPr>
        <p:spPr>
          <a:xfrm>
            <a:off x="6330335" y="5648628"/>
            <a:ext cx="512013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Sreemangal upozila.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EE9124-86EC-42FC-B38A-5276C4BD9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16" y="1533830"/>
            <a:ext cx="5280342" cy="380508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460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434</Words>
  <Application>Microsoft Office PowerPoint</Application>
  <PresentationFormat>Widescreen</PresentationFormat>
  <Paragraphs>165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10</cp:revision>
  <dcterms:created xsi:type="dcterms:W3CDTF">2020-07-18T09:18:04Z</dcterms:created>
  <dcterms:modified xsi:type="dcterms:W3CDTF">2020-07-18T23:17:49Z</dcterms:modified>
</cp:coreProperties>
</file>