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6BEB-9A68-4553-8C0F-4149B5647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90A6C-3D51-43B9-A9C4-41346E01B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647F6-EB15-4AA2-BA62-AD5CC43F4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34FD0-52E3-4F9B-AB39-0A6AA1A1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44A475-46A0-45F1-A3E7-2B452EA67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C70EE-04DB-4766-8386-354529BE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B3864-DB70-4A8B-9B8B-07B74076E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3579C-4DD9-4439-B433-7AF4ECD5E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FCC78-D5BD-41EA-BCF1-E4CFD1A3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095817-A8F9-4D96-B6A8-C76AFFC60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7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E1329F-78AF-45AC-94AA-5D31E2ABD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7E8E7F-69DC-4945-BD7B-A2D1B0580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47217-2C35-4825-8431-75E049E5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39A4CE-7611-46BC-AD7B-2F69BFED8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F3C713-675C-4896-9184-8E73D532F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02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8B094-8260-42B0-B29C-AF0AD4F61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7E25-AACB-40DF-9D03-219CE170F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F3F28-579D-4EB8-B04B-A61C72E4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60632-9D21-42FD-8D13-B47A07F5B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C73EB-43AA-4740-9C1B-5AF2C6158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45EEA-0984-4383-913E-7C326C675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13D3B-3FC2-4A22-B6F9-C38ABF0C05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12232-CB9A-4B0A-9F33-CA226818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EC4AA-A270-4A75-B7F0-DB74E893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19313-ED8F-4178-87CA-75BEE589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571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051EB-696B-4594-9C1A-8BFF3381E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6B444-8A95-4A78-A022-A60F6D5DC1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A6708-7563-4CBE-8F50-F74541CF3A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61E08-88F2-44D2-B2B5-35CB68ED3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940F1A-AD4E-46D4-A277-6C2C3175D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437E4-C01D-40A0-9AC7-D1C714F6C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2CCEA-CC04-44BC-9F96-6262AA146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07314-9B9F-4A2F-8330-E8A0E06BA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81921-E6FC-4B83-A0D9-2F424C8F6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B7EC54-A8AF-426E-BB8F-24B3615E5A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E0B364-4D61-499B-A350-328FA4E806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40DB0-9AA6-4F63-BF6F-75FEEEF82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CB48E8-32FA-494A-8426-57F6309FE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D44D6E-C845-4FE9-B013-CC52A9BA9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9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B6460-8A9D-4A83-B824-79ACEE5CD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22D0B-2120-4263-AD13-A8A821C01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FF144-4AD8-4EC1-B1AD-EA165B0A4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1F4A7-4B9B-4DDD-B77B-1A5BA325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A7B27C-2663-458E-9BCE-1584ABDE7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7F411A-C1B0-4DCD-BEDF-737AB41B8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BDC708-C460-4F34-BEC7-0715FF3D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272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6390B-50E6-4C79-B575-A0C8C85C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F4B2-6275-4F0A-B198-99EA7B81D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C38FB6-5C75-4C88-89E7-273E31BA7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09AC9-27C2-4967-AA83-6729A085A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2DD6B4-523D-421E-8D64-B39C16612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1CFBF-AD74-4DA3-B761-1E1B64C16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1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C4A28-7C38-43C0-8FD6-BF037C733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934DF2-3DB1-414C-9794-C45CAE332B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86A69-48D1-426B-A8AA-653E65BECB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1058D-479F-4E1E-ADAF-778406266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000EE-155A-4871-B3B8-9E75299E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7D320-22A7-4CF4-A022-F3A07049E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5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BB2CB1-C607-45B6-B9C1-B30F6EC76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5C34E5-D64C-41FC-A931-68A65EC0D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81E39-309E-45D1-A0E5-5D950C5844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58B7E-0E9A-4D41-948A-23C8BB97C542}" type="datetimeFigureOut">
              <a:rPr lang="en-US" smtClean="0"/>
              <a:t>7/19/2020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CD20C-6D74-43F8-8AC8-D93FDF22FE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F57A3-B66C-462E-AAF3-14A86D4A00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AB533-FBBE-47C4-8A6F-590DCD888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4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609600"/>
            <a:ext cx="4953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15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1F98EF-F6CC-4996-B0E4-91D825138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590800"/>
            <a:ext cx="5943600" cy="3733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0720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405576"/>
            <a:ext cx="2190750" cy="2085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2590801"/>
            <a:ext cx="2143125" cy="19907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1219201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তিনটিই অসমান বাহু </a:t>
            </a:r>
            <a:endParaRPr lang="en-US" sz="44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5486401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বিষমবাহু ত্রিভুজ</a:t>
            </a:r>
            <a:endParaRPr lang="en-US" sz="48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31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5200" y="914401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b="1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b="1" dirty="0" err="1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048001"/>
            <a:ext cx="800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স্কেলের সাহায্যে বাহুগুলোর দৈর্ঘ্য পরিমাপ করে ত্রিভুজ আঁক ।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55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838201"/>
            <a:ext cx="7086600" cy="255454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স্কেলের সাহায্যে বোর্ডে বিভিন্ন ধরণের ত্রিভুজ এঁকে দেখাবো ।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কয়েকজনকে বোর্ডে আঁকতে বলবো ।</a:t>
            </a:r>
          </a:p>
        </p:txBody>
      </p:sp>
    </p:spTree>
    <p:extLst>
      <p:ext uri="{BB962C8B-B14F-4D97-AF65-F5344CB8AC3E}">
        <p14:creationId xmlns:p14="http://schemas.microsoft.com/office/powerpoint/2010/main" val="141446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457200"/>
            <a:ext cx="708660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কোনটি সমবাহু ত্রিভুজ ?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কোনটি সমদ্বিবাহু ত্রিভুজ ?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কোনটি বিষমবাহু ত্রিভুজ ?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429000"/>
            <a:ext cx="2428875" cy="2743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895601"/>
            <a:ext cx="2190750" cy="2085975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 rot="10800000">
            <a:off x="7239000" y="3200400"/>
            <a:ext cx="2590800" cy="1541585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27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71800" y="762000"/>
            <a:ext cx="5791200" cy="1862048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15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0C55E9-9ECE-4C6D-8054-4D8D5332D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362200"/>
            <a:ext cx="5638800" cy="3733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29337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DBD82EE-AF75-486C-8DBE-67925C3B3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57201"/>
            <a:ext cx="8686800" cy="617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20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990601"/>
            <a:ext cx="5638800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7200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2667000"/>
            <a:ext cx="6400800" cy="31700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শ্রেণিঃচতুর্থ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গণিত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পাঠঃত্রিভুজ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পাঠ্যাংশঃবাহুভেদে ত্রিভুজ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 </a:t>
            </a:r>
          </a:p>
        </p:txBody>
      </p:sp>
    </p:spTree>
    <p:extLst>
      <p:ext uri="{BB962C8B-B14F-4D97-AF65-F5344CB8AC3E}">
        <p14:creationId xmlns:p14="http://schemas.microsoft.com/office/powerpoint/2010/main" val="3302018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8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80000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80000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3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4" dur="500" fill="hold"/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" grpId="0" animBg="1"/>
          <p:bldP spid="3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1430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286001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২৯.1.1 সমবাহু,সমদ্বিবাহু ও বিষমবাহু ত্রিভুজ কি তা বলতে পারবে এবংছবি দেখে শনাক্ত করতে পারবে।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64257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২৯.2.1 সমবাহু,সমদ্বিবাহু ও বিষমবাহু ত্রিভুজ আঁকতে পারবে ।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4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1752601"/>
            <a:ext cx="2143125" cy="21431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1828800"/>
            <a:ext cx="2209800" cy="214312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48000" y="609601"/>
            <a:ext cx="6934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কি দেখতে পাচ্ছ ?</a:t>
            </a:r>
            <a:endParaRPr lang="en-US" sz="36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1" y="4191001"/>
            <a:ext cx="2466975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8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533400"/>
            <a:ext cx="76200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5400" b="1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1981200" y="1752600"/>
            <a:ext cx="3276600" cy="2209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Triangle 3"/>
          <p:cNvSpPr/>
          <p:nvPr/>
        </p:nvSpPr>
        <p:spPr>
          <a:xfrm>
            <a:off x="6400800" y="1905000"/>
            <a:ext cx="1600200" cy="137160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ight Triangle 4"/>
          <p:cNvSpPr/>
          <p:nvPr/>
        </p:nvSpPr>
        <p:spPr>
          <a:xfrm rot="18546501">
            <a:off x="5716303" y="3096205"/>
            <a:ext cx="2380074" cy="329627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5486401"/>
            <a:ext cx="3429000" cy="1015663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7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3835" y="377043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বাস্তব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পর্যায়ে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সমবাহু,সমদ্বিবাহু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বিষমবাহু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সাহায্যে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90800" y="2209800"/>
            <a:ext cx="2116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590800" y="2669275"/>
            <a:ext cx="2116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3124200"/>
            <a:ext cx="21165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86970" y="3579125"/>
            <a:ext cx="31242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40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324600" y="2209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62700" y="2590800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324600" y="29718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62935" y="3579125"/>
            <a:ext cx="3962400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সমদ্বিবাহু  </a:t>
            </a:r>
            <a:endParaRPr lang="en-US" sz="40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2514600" y="5105400"/>
            <a:ext cx="21927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514600" y="5638800"/>
            <a:ext cx="281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14600" y="6172200"/>
            <a:ext cx="32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829283" y="5257800"/>
            <a:ext cx="3257835" cy="70788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বিষমবাহু</a:t>
            </a:r>
            <a:endParaRPr lang="en-US" sz="40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55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22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 rot="2959375">
            <a:off x="3032539" y="1711176"/>
            <a:ext cx="2302643" cy="2222149"/>
          </a:xfrm>
          <a:prstGeom prst="triangle">
            <a:avLst>
              <a:gd name="adj" fmla="val 8058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Triangle 2"/>
          <p:cNvSpPr/>
          <p:nvPr/>
        </p:nvSpPr>
        <p:spPr>
          <a:xfrm rot="8273529">
            <a:off x="6458126" y="2781312"/>
            <a:ext cx="1942747" cy="1828776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24200" y="1066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তিনটি সমান বাহু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5257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সমবাহু ত্রিভুজ</a:t>
            </a:r>
            <a:endParaRPr lang="en-US" sz="4000" dirty="0" err="1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505200" y="2514600"/>
            <a:ext cx="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81400" y="2514600"/>
            <a:ext cx="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124200" y="3505200"/>
            <a:ext cx="381000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124200" y="3543300"/>
            <a:ext cx="466578" cy="152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4914900" y="3124200"/>
            <a:ext cx="228600" cy="228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800600" y="3124200"/>
            <a:ext cx="228600" cy="2286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848601" y="3685736"/>
            <a:ext cx="33997" cy="9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75009" y="2982256"/>
            <a:ext cx="685800" cy="22860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81898" y="3600450"/>
            <a:ext cx="0" cy="41910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714979" y="3124201"/>
            <a:ext cx="2931" cy="26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7882597" y="3083660"/>
            <a:ext cx="543950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86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638800" y="2209801"/>
            <a:ext cx="4110038" cy="1676399"/>
          </a:xfrm>
          <a:prstGeom prst="rect">
            <a:avLst/>
          </a:prstGeom>
          <a:ln>
            <a:noFill/>
          </a:ln>
        </p:spPr>
      </p:pic>
      <p:sp>
        <p:nvSpPr>
          <p:cNvPr id="3" name="Isosceles Triangle 2"/>
          <p:cNvSpPr/>
          <p:nvPr/>
        </p:nvSpPr>
        <p:spPr>
          <a:xfrm>
            <a:off x="2438400" y="1409699"/>
            <a:ext cx="1060704" cy="2971800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2500" y="609601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দুইটি সমান বাহু </a:t>
            </a:r>
            <a:endParaRPr lang="en-US" sz="4800" dirty="0" err="1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1038" y="4495801"/>
            <a:ext cx="525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সমদ্বিবাহু ত্রিভুজ</a:t>
            </a:r>
            <a:endParaRPr lang="en-US" sz="4800" dirty="0" err="1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438400" y="3429000"/>
            <a:ext cx="381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438400" y="3505200"/>
            <a:ext cx="381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183988" y="3491133"/>
            <a:ext cx="315116" cy="11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83988" y="3569678"/>
            <a:ext cx="315116" cy="11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575826" y="3048000"/>
            <a:ext cx="315116" cy="11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8534400" y="3071445"/>
            <a:ext cx="315116" cy="1172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32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121</Words>
  <Application>Microsoft Office PowerPoint</Application>
  <PresentationFormat>Widescreen</PresentationFormat>
  <Paragraphs>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2</cp:revision>
  <dcterms:created xsi:type="dcterms:W3CDTF">2020-07-18T12:30:39Z</dcterms:created>
  <dcterms:modified xsi:type="dcterms:W3CDTF">2020-07-19T10:00:08Z</dcterms:modified>
</cp:coreProperties>
</file>