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732" r:id="rId3"/>
    <p:sldMasterId id="2147483744" r:id="rId4"/>
    <p:sldMasterId id="2147483756" r:id="rId5"/>
  </p:sldMasterIdLst>
  <p:notesMasterIdLst>
    <p:notesMasterId r:id="rId31"/>
  </p:notesMasterIdLst>
  <p:sldIdLst>
    <p:sldId id="279" r:id="rId6"/>
    <p:sldId id="256" r:id="rId7"/>
    <p:sldId id="280" r:id="rId8"/>
    <p:sldId id="281" r:id="rId9"/>
    <p:sldId id="257" r:id="rId10"/>
    <p:sldId id="258" r:id="rId11"/>
    <p:sldId id="259" r:id="rId12"/>
    <p:sldId id="272" r:id="rId13"/>
    <p:sldId id="260" r:id="rId14"/>
    <p:sldId id="261" r:id="rId15"/>
    <p:sldId id="262" r:id="rId16"/>
    <p:sldId id="264" r:id="rId17"/>
    <p:sldId id="265" r:id="rId18"/>
    <p:sldId id="268" r:id="rId19"/>
    <p:sldId id="270" r:id="rId20"/>
    <p:sldId id="266" r:id="rId21"/>
    <p:sldId id="267" r:id="rId22"/>
    <p:sldId id="273" r:id="rId23"/>
    <p:sldId id="278" r:id="rId24"/>
    <p:sldId id="283" r:id="rId25"/>
    <p:sldId id="274" r:id="rId26"/>
    <p:sldId id="275" r:id="rId27"/>
    <p:sldId id="276" r:id="rId28"/>
    <p:sldId id="282" r:id="rId29"/>
    <p:sldId id="27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A1EC3-EEA0-491A-98FD-49BC921A9E6D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FB783-58A1-4756-94E6-5A430F95D2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FB783-58A1-4756-94E6-5A430F95D25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9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 পাঠ্য</a:t>
            </a:r>
            <a:r>
              <a:rPr lang="bn-BD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বইয়ের সহায়তা নেয়া যেতে পারে।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45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/>
              <a:t>পোস্টার পেপারে শিক্ষক বাড়ির কাজ করে আনার কথা বলতে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5730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371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745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72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49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0845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046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6068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198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753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98296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9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80569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189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6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6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5450-FBB9-4FF9-89F1-5131B6BE1743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6C6877-1C3F-4A04-AF72-291289E63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2.wav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5.wav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4.xml"/><Relationship Id="rId4" Type="http://schemas.openxmlformats.org/officeDocument/2006/relationships/audio" Target="../media/audio4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audio" Target="../media/audio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2514" y="854733"/>
            <a:ext cx="8262257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15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1500" dirty="0">
              <a:solidFill>
                <a:schemeClr val="tx1">
                  <a:lumMod val="75000"/>
                  <a:lumOff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2" y="4255664"/>
            <a:ext cx="17145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4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s://encrypted-tbn3.gstatic.com/images?q=tbn:ANd9GcTd9WNyG0SN-d1jK4hXG9vvMU-S99kVuAl1yiMHqlPjrPw0i6IYH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57200"/>
            <a:ext cx="7696200" cy="5791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s://encrypted-tbn1.gstatic.com/images?q=tbn:ANd9GcRJZDbYytW74VJvObrKPU-uYEmUp8U9-yNJcRYjW9r8wNuvxWNNO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533400"/>
            <a:ext cx="7848600" cy="5334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533400"/>
            <a:ext cx="7543800" cy="4572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SutonnyMJ" pitchFamily="2" charset="0"/>
              </a:rPr>
              <a:t>¶</a:t>
            </a:r>
            <a:r>
              <a:rPr lang="en-US" sz="5400" dirty="0" err="1" smtClean="0">
                <a:latin typeface="SutonnyMJ" pitchFamily="2" charset="0"/>
              </a:rPr>
              <a:t>vit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hv</a:t>
            </a:r>
            <a:r>
              <a:rPr lang="en-US" sz="5400" dirty="0" smtClean="0">
                <a:latin typeface="SutonnyMJ" pitchFamily="2" charset="0"/>
              </a:rPr>
              <a:t> `ª</a:t>
            </a:r>
            <a:r>
              <a:rPr lang="en-US" sz="5400" dirty="0" err="1" smtClean="0">
                <a:latin typeface="SutonnyMJ" pitchFamily="2" charset="0"/>
              </a:rPr>
              <a:t>e‡b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nvB‡Wªv·vBW</a:t>
            </a:r>
            <a:r>
              <a:rPr lang="en-US" sz="5400" dirty="0" smtClean="0">
                <a:latin typeface="SutonnyMJ" pitchFamily="2" charset="0"/>
              </a:rPr>
              <a:t>(</a:t>
            </a:r>
            <a:r>
              <a:rPr lang="en-US" sz="5400" dirty="0" smtClean="0">
                <a:latin typeface="Times New Roman" pitchFamily="18" charset="0"/>
              </a:rPr>
              <a:t>OH)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Avqb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Z¨vM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K‡i</a:t>
            </a:r>
            <a:r>
              <a:rPr lang="en-US" sz="5400" dirty="0" smtClean="0">
                <a:latin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</a:rPr>
              <a:t>Zv‡K</a:t>
            </a:r>
            <a:r>
              <a:rPr lang="en-US" sz="5400" dirty="0" smtClean="0">
                <a:latin typeface="SutonnyMJ" pitchFamily="2" charset="0"/>
              </a:rPr>
              <a:t> ¶vi </a:t>
            </a:r>
            <a:r>
              <a:rPr lang="en-US" sz="5400" dirty="0" err="1" smtClean="0">
                <a:latin typeface="SutonnyMJ" pitchFamily="2" charset="0"/>
              </a:rPr>
              <a:t>e‡j</a:t>
            </a:r>
            <a:r>
              <a:rPr lang="en-US" sz="5400" dirty="0" smtClean="0">
                <a:latin typeface="SutonnyMJ" pitchFamily="2" charset="0"/>
              </a:rPr>
              <a:t>|</a:t>
            </a:r>
            <a:br>
              <a:rPr lang="en-US" sz="5400" dirty="0" smtClean="0">
                <a:latin typeface="SutonnyMJ" pitchFamily="2" charset="0"/>
              </a:rPr>
            </a:br>
            <a:endParaRPr lang="en-US" sz="5400" dirty="0">
              <a:latin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pu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SutonnyMJ" pitchFamily="2" charset="0"/>
              </a:rPr>
              <a:t>†</a:t>
            </a:r>
            <a:r>
              <a:rPr lang="en-US" sz="3200" dirty="0" err="1" smtClean="0">
                <a:latin typeface="SutonnyMJ" pitchFamily="2" charset="0"/>
              </a:rPr>
              <a:t>hgbt‡mvwWqvg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nvB‡Wªv·vBW</a:t>
            </a:r>
            <a:r>
              <a:rPr lang="en-US" sz="3200" dirty="0" smtClean="0">
                <a:latin typeface="SutonnyMJ" pitchFamily="2" charset="0"/>
              </a:rPr>
              <a:t>(</a:t>
            </a:r>
            <a:r>
              <a:rPr lang="en-US" sz="3200" dirty="0" err="1" smtClean="0">
                <a:latin typeface="Times New Roman" pitchFamily="18" charset="0"/>
              </a:rPr>
              <a:t>NaOH</a:t>
            </a:r>
            <a:r>
              <a:rPr lang="en-US" sz="3200" dirty="0" smtClean="0">
                <a:latin typeface="SutonnyMJ" pitchFamily="2" charset="0"/>
              </a:rPr>
              <a:t>),, </a:t>
            </a:r>
            <a:r>
              <a:rPr lang="en-US" sz="3200" dirty="0" err="1" smtClean="0">
                <a:latin typeface="SutonnyMJ" pitchFamily="2" charset="0"/>
              </a:rPr>
              <a:t>K¨vjwmqvg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</a:rPr>
              <a:t>nvB‡Wªv·vBW</a:t>
            </a:r>
            <a:r>
              <a:rPr lang="en-US" sz="3200" dirty="0" smtClean="0">
                <a:latin typeface="SutonnyMJ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</a:rPr>
              <a:t>Ca(OH)</a:t>
            </a:r>
            <a:r>
              <a:rPr lang="en-US" sz="3200" baseline="-25000" dirty="0" smtClean="0">
                <a:latin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</a:rPr>
              <a:t>,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</a:rPr>
              <a:t>¶</a:t>
            </a:r>
            <a:r>
              <a:rPr lang="en-US" dirty="0" err="1" smtClean="0">
                <a:latin typeface="SutonnyMJ" pitchFamily="2" charset="0"/>
              </a:rPr>
              <a:t>v‡ii</a:t>
            </a:r>
            <a:r>
              <a:rPr lang="en-US" dirty="0" smtClean="0">
                <a:latin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</a:rPr>
              <a:t>ewkó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n‡jvt</a:t>
            </a:r>
            <a:r>
              <a:rPr lang="en-US" dirty="0" smtClean="0">
                <a:latin typeface="SutonnyMJ" pitchFamily="2" charset="0"/>
              </a:rPr>
              <a:t> ¶vi  </a:t>
            </a:r>
            <a:r>
              <a:rPr lang="en-US" dirty="0" err="1" smtClean="0">
                <a:latin typeface="SutonnyMJ" pitchFamily="2" charset="0"/>
              </a:rPr>
              <a:t>jvj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wjUgvm‡K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bxj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 ¶vi </a:t>
            </a:r>
            <a:r>
              <a:rPr lang="en-US" dirty="0" err="1" smtClean="0">
                <a:latin typeface="SutonnyMJ" pitchFamily="2" charset="0"/>
              </a:rPr>
              <a:t>Gwm‡Wi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</a:rPr>
              <a:t>wewµqv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jeb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cvwb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Drcbœ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s://encrypted-tbn1.gstatic.com/images?q=tbn:ANd9GcTqtOYqKMtEpYXc106LOIompfuw6nsVf5Zj3bmqJwZwCJX2NKEG-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685800"/>
            <a:ext cx="7391400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47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5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https://encrypted-tbn2.gstatic.com/images?q=tbn:ANd9GcTHV7Nyny7c_i8r-zweADWOXTgzHG1UcVdgXXg8YkZXVA0NAD9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57200"/>
            <a:ext cx="3810000" cy="5486400"/>
          </a:xfrm>
          <a:prstGeom prst="rect">
            <a:avLst/>
          </a:prstGeom>
          <a:noFill/>
        </p:spPr>
      </p:pic>
      <p:pic>
        <p:nvPicPr>
          <p:cNvPr id="71684" name="Picture 4" descr="https://encrypted-tbn2.gstatic.com/images?q=tbn:ANd9GcSJkAZs9YeF7t6ZsOGLFFZM4F3USTQ8BoOtpY64LLNkMGjmRrdTz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57200"/>
            <a:ext cx="3810000" cy="5410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https://encrypted-tbn3.gstatic.com/images?q=tbn:ANd9GcRhRRPh2DC-vg2Fx4agmLBYp-bbP9x2CG8ln6_t7szrUkeVB6W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228600"/>
            <a:ext cx="7315200" cy="609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0.35555 L 0.325 0.35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381000"/>
            <a:ext cx="8229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wjUgvm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KvM‡Ri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g‡Zv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†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hme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c`v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_©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wb‡R‡`i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is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cwieZ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©‡bi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gva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¨‡g †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Kvb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GKwU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e¯‘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Ak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­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bv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¶vi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ev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†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KvbwUB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bq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Zv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wb‡`©k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K‡i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Zv‡K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wb‡`©kK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e‡j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|</a:t>
            </a:r>
            <a:endParaRPr kumimoji="0" lang="en-US" sz="3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371600" y="1207532"/>
            <a:ext cx="7391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‡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hgb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t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wg_vBj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A‡iÄ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, †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d‡bvjd_vwjb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wg_vBj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†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iW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cÖf„wZ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|</a:t>
            </a:r>
            <a:endParaRPr kumimoji="0" lang="en-US" sz="4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1143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mvavib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weÁvb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, 8g 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kÖwY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</a:b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Aa¨vqt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RinkiyMJ" pitchFamily="2" charset="0"/>
              </a:rPr>
              <a:t>A¤ø</a:t>
            </a:r>
            <a:r>
              <a:rPr lang="en-US" sz="3200" dirty="0" smtClean="0">
                <a:latin typeface="SutonnyMJ" pitchFamily="2" charset="0"/>
                <a:cs typeface="RinkiyMJ" pitchFamily="2" charset="0"/>
              </a:rPr>
              <a:t>, ¶vi, </a:t>
            </a:r>
            <a:r>
              <a:rPr lang="en-US" sz="3200" dirty="0" err="1" smtClean="0">
                <a:latin typeface="SutonnyMJ" pitchFamily="2" charset="0"/>
                <a:cs typeface="RinkiyMJ" pitchFamily="2" charset="0"/>
              </a:rPr>
              <a:t>jeb</a:t>
            </a:r>
            <a:endParaRPr lang="en-US" sz="3200" dirty="0" smtClean="0">
              <a:latin typeface="SutonnyMJ" pitchFamily="2" charset="0"/>
              <a:cs typeface="RinkiyMJ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3886200"/>
            <a:ext cx="6480048" cy="1752600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Made By, Md.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Rakibul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err="1" smtClean="0"/>
              <a:t>Amlasadarpur</a:t>
            </a:r>
            <a:r>
              <a:rPr lang="en-US" sz="3200" noProof="0" dirty="0" smtClean="0"/>
              <a:t> High School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800" y="2971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3200" dirty="0" err="1" smtClean="0">
                <a:solidFill>
                  <a:schemeClr val="tx1">
                    <a:tint val="75000"/>
                  </a:schemeClr>
                </a:solidFill>
                <a:latin typeface="SutonnyMJ" pitchFamily="2" charset="0"/>
                <a:cs typeface="SutonnyMJ" pitchFamily="2" charset="0"/>
              </a:rPr>
              <a:t>cvVt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  <a:latin typeface="SutonnyMJ" pitchFamily="2" charset="0"/>
                <a:cs typeface="SutonnyMJ" pitchFamily="2" charset="0"/>
              </a:rPr>
              <a:t> 1-4  </a:t>
            </a:r>
            <a: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1">
                    <a:tint val="75000"/>
                  </a:schemeClr>
                </a:solidFill>
              </a:rPr>
            </a:br>
            <a:endParaRPr lang="en-US" sz="3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653" y="3580874"/>
            <a:ext cx="6949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</a:t>
            </a:r>
            <a:r>
              <a:rPr lang="en-US" sz="360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 বৈশিষ্ট্য লেখ।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90522" y="893145"/>
            <a:ext cx="6812280" cy="1539240"/>
            <a:chOff x="1844040" y="816945"/>
            <a:chExt cx="6812280" cy="1539240"/>
          </a:xfrm>
          <a:solidFill>
            <a:schemeClr val="accent2"/>
          </a:solidFill>
        </p:grpSpPr>
        <p:sp>
          <p:nvSpPr>
            <p:cNvPr id="5" name="Rounded Rectangle 4"/>
            <p:cNvSpPr/>
            <p:nvPr/>
          </p:nvSpPr>
          <p:spPr>
            <a:xfrm>
              <a:off x="1844040" y="816945"/>
              <a:ext cx="6812280" cy="1539240"/>
            </a:xfrm>
            <a:prstGeom prst="roundRect">
              <a:avLst/>
            </a:prstGeom>
            <a:grp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614278" y="1309566"/>
              <a:ext cx="3068440" cy="70788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4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জোড়ায় কাজ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17920" y="1355733"/>
              <a:ext cx="2449411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BD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০৮ মিনিট </a:t>
              </a:r>
              <a:endPara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Round Diagonal Corner Rectangle 6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9622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I:\images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762000"/>
            <a:ext cx="7696199" cy="53340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7  0.075 -0.08267  0.125 -0.08267  C 0.175 -0.08267  0.22 -0.05067  0.25 0  C 0.22 0.05067  0.175 0.08267  0.125 0.08267  C 0.075 0.08267  0.03 0.05067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I:\index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609600"/>
            <a:ext cx="8153400" cy="62483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25 0 L 0.188 0.109 L 0.125 0.217 L 0 0.217 L -0.063 0.109 L 0 0 Z" pathEditMode="relative" ptsTypes="">
                                      <p:cBhvr>
                                        <p:cTn id="6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2" descr="I:\images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33400"/>
            <a:ext cx="7239000" cy="586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6" dur="5000" spd="-100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4943" y="865508"/>
            <a:ext cx="241009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4805" y="4193836"/>
            <a:ext cx="59543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ক্ষারের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0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bn-BD" sz="3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আনবে।</a:t>
            </a:r>
            <a:endParaRPr lang="en-US" sz="3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3" y="1967012"/>
            <a:ext cx="2314577" cy="159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3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990600" y="1981200"/>
            <a:ext cx="7924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Avevi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†`</a:t>
            </a:r>
            <a:r>
              <a:rPr kumimoji="0" lang="en-US" sz="5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Lv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n‡e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cvV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5 I 6 </a:t>
            </a:r>
            <a:r>
              <a:rPr kumimoji="0" lang="en-US" sz="5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wb‡q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ciewZ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© </a:t>
            </a:r>
            <a:r>
              <a:rPr kumimoji="0" lang="en-US" sz="5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gvwëwgwWqv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5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K¬v‡m</a:t>
            </a:r>
            <a:r>
              <a:rPr kumimoji="0" lang="en-US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itchFamily="34" charset="0"/>
                <a:cs typeface="Times New Roman" pitchFamily="18" charset="0"/>
              </a:rPr>
              <a:t>|</a:t>
            </a:r>
            <a:endParaRPr kumimoji="0" lang="en-US" sz="4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1336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ফলমুল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4191000"/>
            <a:ext cx="716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2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993827" y="2407251"/>
            <a:ext cx="7592434" cy="1991759"/>
            <a:chOff x="993827" y="2407251"/>
            <a:chExt cx="7592434" cy="1991759"/>
          </a:xfrm>
        </p:grpSpPr>
        <p:sp>
          <p:nvSpPr>
            <p:cNvPr id="2" name="TextBox 1"/>
            <p:cNvSpPr txBox="1"/>
            <p:nvPr/>
          </p:nvSpPr>
          <p:spPr>
            <a:xfrm>
              <a:off x="993827" y="2407251"/>
              <a:ext cx="3830753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এই পাঠ শেষে </a:t>
              </a:r>
              <a:r>
                <a:rPr lang="bn-BD" sz="33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শিক্ষার্থীরা</a:t>
              </a:r>
              <a:r>
                <a:rPr lang="en-US" sz="3300" dirty="0" smtClean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…</a:t>
              </a:r>
              <a:endParaRPr lang="en-US" sz="33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062899" y="2938167"/>
              <a:ext cx="7523362" cy="1460843"/>
              <a:chOff x="912251" y="2500593"/>
              <a:chExt cx="9680721" cy="1947791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912252" y="2500593"/>
                <a:ext cx="7248076" cy="69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এসিড</a:t>
                </a:r>
                <a:r>
                  <a:rPr lang="bn-BD" sz="28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 করতে পারবে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912252" y="3131533"/>
                <a:ext cx="9680720" cy="69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২।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ক্ষার</a:t>
                </a:r>
                <a:r>
                  <a:rPr lang="bn-BD" sz="28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 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 </a:t>
                </a:r>
                <a:r>
                  <a:rPr lang="bn-BD" sz="28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US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12251" y="3750757"/>
                <a:ext cx="9680720" cy="697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৩।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নির্দেশক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800" b="1" dirty="0" smtClean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 </a:t>
                </a:r>
                <a:r>
                  <a:rPr lang="bn-BD" sz="2800" b="1" dirty="0">
                    <a:solidFill>
                      <a:srgbClr val="00206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পারবে।</a:t>
                </a:r>
                <a:endParaRPr lang="en-US" sz="2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sp>
        <p:nvSpPr>
          <p:cNvPr id="7" name="Round Diagonal Corner Rectangle 6"/>
          <p:cNvSpPr/>
          <p:nvPr/>
        </p:nvSpPr>
        <p:spPr>
          <a:xfrm>
            <a:off x="1623797" y="860294"/>
            <a:ext cx="4511040" cy="114300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8100">
                <a:solidFill>
                  <a:schemeClr val="tx1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00976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</a:rPr>
              <a:t>A¤øt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</a:t>
            </a:r>
            <a:r>
              <a:rPr lang="en-US" dirty="0" smtClean="0">
                <a:latin typeface="SutonnyMJ" pitchFamily="2" charset="0"/>
              </a:rPr>
              <a:t> `ª</a:t>
            </a:r>
            <a:r>
              <a:rPr lang="en-US" dirty="0" err="1" smtClean="0">
                <a:latin typeface="SutonnyMJ" pitchFamily="2" charset="0"/>
              </a:rPr>
              <a:t>e‡b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nvB‡Wªv‡Rb</a:t>
            </a:r>
            <a:r>
              <a:rPr lang="en-US" dirty="0" smtClean="0">
                <a:latin typeface="SutonnyMJ" pitchFamily="2" charset="0"/>
              </a:rPr>
              <a:t>(</a:t>
            </a:r>
            <a:r>
              <a:rPr lang="en-US" dirty="0" smtClean="0">
                <a:latin typeface="Times New Roman" pitchFamily="18" charset="0"/>
                <a:cs typeface="RinkiyMJ" pitchFamily="2" charset="0"/>
              </a:rPr>
              <a:t>H)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Avqb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Z¨vM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Zv‡K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A¤ø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GwmW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e‡j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RinkiyMJ" pitchFamily="2" charset="0"/>
                <a:cs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  <a:cs typeface="RinkiyMJ" pitchFamily="2" charset="0"/>
              </a:rPr>
              <a:t>hgbt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  <a:cs typeface="RinkiyMJ" pitchFamily="2" charset="0"/>
              </a:rPr>
              <a:t>nvB‡Wªv‡K¬vwiK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  <a:cs typeface="RinkiyMJ" pitchFamily="2" charset="0"/>
              </a:rPr>
              <a:t>GwmW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RinkiyMJ" pitchFamily="2" charset="0"/>
              </a:rPr>
              <a:t>HCl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), </a:t>
            </a:r>
            <a:r>
              <a:rPr lang="en-US" dirty="0" err="1" smtClean="0">
                <a:latin typeface="RinkiyMJ" pitchFamily="2" charset="0"/>
                <a:cs typeface="RinkiyMJ" pitchFamily="2" charset="0"/>
              </a:rPr>
              <a:t>mvjwdDwiK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  <a:cs typeface="RinkiyMJ" pitchFamily="2" charset="0"/>
              </a:rPr>
              <a:t>GwmW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(</a:t>
            </a:r>
            <a:r>
              <a:rPr lang="en-US" dirty="0" smtClean="0">
                <a:latin typeface="Times New Roman" pitchFamily="18" charset="0"/>
                <a:cs typeface="RinkiyMJ" pitchFamily="2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RinkiyMJ" pitchFamily="2" charset="0"/>
              </a:rPr>
              <a:t>2</a:t>
            </a:r>
            <a:r>
              <a:rPr lang="en-US" dirty="0" smtClean="0">
                <a:latin typeface="Times New Roman" pitchFamily="18" charset="0"/>
                <a:cs typeface="RinkiyMJ" pitchFamily="2" charset="0"/>
              </a:rPr>
              <a:t>SO</a:t>
            </a:r>
            <a:r>
              <a:rPr lang="en-US" baseline="-25000" dirty="0" smtClean="0">
                <a:latin typeface="Times New Roman" pitchFamily="18" charset="0"/>
                <a:cs typeface="RinkiyMJ" pitchFamily="2" charset="0"/>
              </a:rPr>
              <a:t>4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),,</a:t>
            </a:r>
            <a:r>
              <a:rPr lang="en-US" dirty="0" err="1" smtClean="0">
                <a:latin typeface="RinkiyMJ" pitchFamily="2" charset="0"/>
                <a:cs typeface="RinkiyMJ" pitchFamily="2" charset="0"/>
              </a:rPr>
              <a:t>diwgK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  <a:cs typeface="RinkiyMJ" pitchFamily="2" charset="0"/>
              </a:rPr>
              <a:t>GwmW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(</a:t>
            </a:r>
            <a:r>
              <a:rPr lang="en-US" dirty="0" smtClean="0">
                <a:latin typeface="Times New Roman" pitchFamily="18" charset="0"/>
                <a:cs typeface="RinkiyMJ" pitchFamily="2" charset="0"/>
              </a:rPr>
              <a:t>HCHO</a:t>
            </a:r>
            <a:r>
              <a:rPr lang="en-US" dirty="0" smtClean="0">
                <a:latin typeface="RinkiyMJ" pitchFamily="2" charset="0"/>
                <a:cs typeface="RinkiyMJ" pitchFamily="2" charset="0"/>
              </a:rPr>
              <a:t>)</a:t>
            </a:r>
            <a:endParaRPr lang="en-US" dirty="0">
              <a:latin typeface="RinkiyMJ" pitchFamily="2" charset="0"/>
              <a:cs typeface="Rinki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24800" cy="291693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SutonnyMJ" pitchFamily="2" charset="0"/>
              </a:rPr>
              <a:t>Gwm‡Wi</a:t>
            </a:r>
            <a:r>
              <a:rPr lang="en-US" dirty="0" smtClean="0">
                <a:latin typeface="SutonnyMJ" pitchFamily="2" charset="0"/>
              </a:rPr>
              <a:t> ˆ</a:t>
            </a:r>
            <a:r>
              <a:rPr lang="en-US" dirty="0" err="1" smtClean="0">
                <a:latin typeface="SutonnyMJ" pitchFamily="2" charset="0"/>
              </a:rPr>
              <a:t>ewkó</a:t>
            </a:r>
            <a:r>
              <a:rPr lang="en-US" dirty="0" smtClean="0">
                <a:latin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</a:rPr>
              <a:t>n‡jvt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GwmW</a:t>
            </a:r>
            <a:r>
              <a:rPr lang="en-US" dirty="0" smtClean="0">
                <a:latin typeface="SutonnyMJ" pitchFamily="2" charset="0"/>
              </a:rPr>
              <a:t> UK ¯^v` hy³, </a:t>
            </a:r>
            <a:r>
              <a:rPr lang="en-US" dirty="0" err="1" smtClean="0">
                <a:latin typeface="SutonnyMJ" pitchFamily="2" charset="0"/>
              </a:rPr>
              <a:t>GwmW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bxj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wjUgvm‡K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jvj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GwmW</a:t>
            </a:r>
            <a:r>
              <a:rPr lang="en-US" dirty="0" smtClean="0">
                <a:latin typeface="SutonnyMJ" pitchFamily="2" charset="0"/>
              </a:rPr>
              <a:t> ¶</a:t>
            </a:r>
            <a:r>
              <a:rPr lang="en-US" dirty="0" err="1" smtClean="0">
                <a:latin typeface="SutonnyMJ" pitchFamily="2" charset="0"/>
              </a:rPr>
              <a:t>v‡ii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</a:rPr>
              <a:t>wewµqv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jeb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cvwb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Drcbœ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|</a:t>
            </a:r>
            <a:br>
              <a:rPr lang="en-US" dirty="0" smtClean="0">
                <a:latin typeface="SutonnyMJ" pitchFamily="2" charset="0"/>
              </a:rPr>
            </a:br>
            <a:endParaRPr lang="en-US" b="1" dirty="0">
              <a:latin typeface="SutonnyMJ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001000" cy="4556760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</a:rPr>
              <a:t>mvBwUªK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GwmW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cvIqv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hvqt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AvOyi</a:t>
            </a:r>
            <a:r>
              <a:rPr lang="en-US" dirty="0" smtClean="0">
                <a:latin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</a:rPr>
              <a:t>Kgjv</a:t>
            </a:r>
            <a:r>
              <a:rPr lang="en-US" dirty="0" smtClean="0">
                <a:latin typeface="SutonnyMJ" pitchFamily="2" charset="0"/>
              </a:rPr>
              <a:t>, †</a:t>
            </a:r>
            <a:r>
              <a:rPr lang="en-US" dirty="0" err="1" smtClean="0">
                <a:latin typeface="SutonnyMJ" pitchFamily="2" charset="0"/>
              </a:rPr>
              <a:t>jey‡Z</a:t>
            </a:r>
            <a:r>
              <a:rPr lang="en-US" dirty="0" smtClean="0">
                <a:latin typeface="SutonnyMJ" pitchFamily="2" charset="0"/>
              </a:rPr>
              <a:t>|</a:t>
            </a:r>
            <a:br>
              <a:rPr lang="en-US" dirty="0" smtClean="0">
                <a:latin typeface="SutonnyMJ" pitchFamily="2" charset="0"/>
              </a:rPr>
            </a:br>
            <a:r>
              <a:rPr lang="en-US" dirty="0" err="1" smtClean="0">
                <a:latin typeface="SutonnyMJ" pitchFamily="2" charset="0"/>
              </a:rPr>
              <a:t>UviUvwiK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GwmW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cvIqv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</a:rPr>
              <a:t>ZZzu‡j</a:t>
            </a:r>
            <a:r>
              <a:rPr lang="en-US" dirty="0" smtClean="0">
                <a:latin typeface="SutonnyMJ" pitchFamily="2" charset="0"/>
              </a:rPr>
              <a:t>|</a:t>
            </a:r>
            <a:br>
              <a:rPr lang="en-US" dirty="0" smtClean="0">
                <a:latin typeface="SutonnyMJ" pitchFamily="2" charset="0"/>
              </a:rPr>
            </a:br>
            <a:r>
              <a:rPr lang="en-US" dirty="0" err="1" smtClean="0">
                <a:latin typeface="SutonnyMJ" pitchFamily="2" charset="0"/>
              </a:rPr>
              <a:t>GwmwUK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GwmW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cvIqv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hvq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wf‡bMv‡i</a:t>
            </a:r>
            <a:r>
              <a:rPr lang="en-US" dirty="0" smtClean="0">
                <a:latin typeface="SutonnyMJ" pitchFamily="2" charset="0"/>
              </a:rPr>
              <a:t>|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https://encrypted-tbn2.gstatic.com/images?q=tbn:ANd9GcRDGHu_vmhFX1zGivzBMc1OKILUQvbZaRvotBjq0sRNeQphvOK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33400"/>
            <a:ext cx="7772400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Or1_MrgPHDNdpAt7mtk-i1l9jSULUNwk4iOU1OikUy6SgOtIPF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57200"/>
            <a:ext cx="4038600" cy="5334000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SMG4MkKOoVap6InYkbKV_esjZIWCzZR8jkqVOpjzf4H1jRC6M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457200"/>
            <a:ext cx="3886200" cy="5257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184</TotalTime>
  <Words>284</Words>
  <Application>Microsoft Office PowerPoint</Application>
  <PresentationFormat>On-screen Show (4:3)</PresentationFormat>
  <Paragraphs>33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25</vt:i4>
      </vt:variant>
    </vt:vector>
  </HeadingPairs>
  <TitlesOfParts>
    <vt:vector size="45" baseType="lpstr">
      <vt:lpstr>Arial</vt:lpstr>
      <vt:lpstr>Book Antiqua</vt:lpstr>
      <vt:lpstr>Calibri</vt:lpstr>
      <vt:lpstr>Constantia</vt:lpstr>
      <vt:lpstr>Lucida Sans</vt:lpstr>
      <vt:lpstr>NikoshBAN</vt:lpstr>
      <vt:lpstr>RinkiyMJ</vt:lpstr>
      <vt:lpstr>SutonnyMJ</vt:lpstr>
      <vt:lpstr>Times New Roman</vt:lpstr>
      <vt:lpstr>Trebuchet MS</vt:lpstr>
      <vt:lpstr>Verdana</vt:lpstr>
      <vt:lpstr>Vrinda</vt:lpstr>
      <vt:lpstr>Wingdings</vt:lpstr>
      <vt:lpstr>Wingdings 2</vt:lpstr>
      <vt:lpstr>Wingdings 3</vt:lpstr>
      <vt:lpstr>Opulent</vt:lpstr>
      <vt:lpstr>Apex</vt:lpstr>
      <vt:lpstr>Aspect</vt:lpstr>
      <vt:lpstr>Flow</vt:lpstr>
      <vt:lpstr>Facet</vt:lpstr>
      <vt:lpstr>PowerPoint Presentation</vt:lpstr>
      <vt:lpstr> </vt:lpstr>
      <vt:lpstr>PowerPoint Presentation</vt:lpstr>
      <vt:lpstr>PowerPoint Presentation</vt:lpstr>
      <vt:lpstr>A¤øt hv `ªe‡b nvB‡Wªv‡Rb(H) Avqb Z¨vM K‡i Zv‡K A¤ø ev GwmW e‡j|</vt:lpstr>
      <vt:lpstr>Gwm‡Wi ˆewkó¨ n‡jvt GwmW UK ¯^v` hy³, GwmW bxj wjUgvm‡K jvj K‡i, Ges GwmW ¶v‡ii mv‡_ wewµqv K‡i jeb I cvwb Drcbœ K‡i| </vt:lpstr>
      <vt:lpstr>mvBwUªK GwmW cvIqv hvqt AvOyi, Kgjv, †jey‡Z| UviUvwiK GwmW cvIqv hvq †ZZzu‡j| GwmwUK GwmW cvIqv hvq wf‡bMv‡i| </vt:lpstr>
      <vt:lpstr>PowerPoint Presentation</vt:lpstr>
      <vt:lpstr>PowerPoint Presentation</vt:lpstr>
      <vt:lpstr>PowerPoint Presentation</vt:lpstr>
      <vt:lpstr>PowerPoint Presentation</vt:lpstr>
      <vt:lpstr>¶vit hv `ªe‡b nvB‡Wªv·vBW(OH) Avqb Z¨vM K‡i Zv‡K ¶vi e‡j|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Rakib</dc:creator>
  <cp:lastModifiedBy>Rafi-Jannat</cp:lastModifiedBy>
  <cp:revision>39</cp:revision>
  <dcterms:created xsi:type="dcterms:W3CDTF">2014-04-18T07:04:04Z</dcterms:created>
  <dcterms:modified xsi:type="dcterms:W3CDTF">2019-07-29T13:00:33Z</dcterms:modified>
</cp:coreProperties>
</file>