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4" r:id="rId3"/>
    <p:sldId id="265" r:id="rId4"/>
    <p:sldId id="262" r:id="rId5"/>
    <p:sldId id="266" r:id="rId6"/>
    <p:sldId id="268" r:id="rId7"/>
    <p:sldId id="278" r:id="rId8"/>
    <p:sldId id="279" r:id="rId9"/>
    <p:sldId id="269" r:id="rId10"/>
    <p:sldId id="270" r:id="rId11"/>
    <p:sldId id="281" r:id="rId12"/>
    <p:sldId id="282" r:id="rId13"/>
    <p:sldId id="283" r:id="rId14"/>
    <p:sldId id="271" r:id="rId15"/>
    <p:sldId id="272" r:id="rId16"/>
    <p:sldId id="273" r:id="rId17"/>
    <p:sldId id="274"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7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089428-931B-4677-9CFC-1E31EDF06A2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716FEC45-9464-4A32-8F3D-60F40F8AA414}">
      <dgm:prSet phldrT="[Text]" custT="1"/>
      <dgm:spPr>
        <a:solidFill>
          <a:srgbClr val="C00000"/>
        </a:solidFill>
      </dgm:spPr>
      <dgm:t>
        <a:bodyPr/>
        <a:lstStyle/>
        <a:p>
          <a:r>
            <a:rPr lang="bn-IN" sz="2800" dirty="0" smtClean="0">
              <a:latin typeface="NikoshBAN" panose="02000000000000000000" pitchFamily="2" charset="0"/>
              <a:cs typeface="NikoshBAN" panose="02000000000000000000" pitchFamily="2" charset="0"/>
            </a:rPr>
            <a:t>ইদুল ফিতরের সুন্নত আমল</a:t>
          </a:r>
          <a:endParaRPr lang="en-US" sz="2800" dirty="0">
            <a:latin typeface="NikoshBAN" panose="02000000000000000000" pitchFamily="2" charset="0"/>
            <a:cs typeface="NikoshBAN" panose="02000000000000000000" pitchFamily="2" charset="0"/>
          </a:endParaRPr>
        </a:p>
      </dgm:t>
    </dgm:pt>
    <dgm:pt modelId="{3111A47C-B672-4B86-88EA-B08F1B9FB5F7}" type="parTrans" cxnId="{BD1F8ED9-D6ED-4D6C-8DB6-A29ACC626570}">
      <dgm:prSet/>
      <dgm:spPr/>
      <dgm:t>
        <a:bodyPr/>
        <a:lstStyle/>
        <a:p>
          <a:endParaRPr lang="en-US">
            <a:latin typeface="NikoshBAN" pitchFamily="2" charset="0"/>
            <a:cs typeface="NikoshBAN" pitchFamily="2" charset="0"/>
          </a:endParaRPr>
        </a:p>
      </dgm:t>
    </dgm:pt>
    <dgm:pt modelId="{9897444A-5061-4612-8C1E-18D786E5703C}" type="sibTrans" cxnId="{BD1F8ED9-D6ED-4D6C-8DB6-A29ACC626570}">
      <dgm:prSet/>
      <dgm:spPr/>
      <dgm:t>
        <a:bodyPr/>
        <a:lstStyle/>
        <a:p>
          <a:endParaRPr lang="en-US">
            <a:latin typeface="NikoshBAN" pitchFamily="2" charset="0"/>
            <a:cs typeface="NikoshBAN" pitchFamily="2" charset="0"/>
          </a:endParaRPr>
        </a:p>
      </dgm:t>
    </dgm:pt>
    <dgm:pt modelId="{4FB9EB6A-0E02-4B9F-A9F6-8EB7A3AF2215}">
      <dgm:prSet phldrT="[Text]" custT="1"/>
      <dgm:spPr>
        <a:solidFill>
          <a:srgbClr val="0070C0"/>
        </a:solidFill>
      </dgm:spPr>
      <dgm:t>
        <a:bodyPr/>
        <a:lstStyle/>
        <a:p>
          <a:r>
            <a:rPr lang="bn-IN" sz="1400" dirty="0" smtClean="0">
              <a:latin typeface="NikoshBAN" panose="02000000000000000000" pitchFamily="2" charset="0"/>
              <a:cs typeface="NikoshBAN" panose="02000000000000000000" pitchFamily="2" charset="0"/>
            </a:rPr>
            <a:t>সকালে নিদ্রা থেকে জাগ্রত হওয়া</a:t>
          </a:r>
          <a:endParaRPr lang="en-US" sz="1400" dirty="0">
            <a:latin typeface="NikoshBAN" panose="02000000000000000000" pitchFamily="2" charset="0"/>
            <a:cs typeface="NikoshBAN" panose="02000000000000000000" pitchFamily="2" charset="0"/>
          </a:endParaRPr>
        </a:p>
      </dgm:t>
    </dgm:pt>
    <dgm:pt modelId="{75DFD9D3-25F7-4BC2-812D-640989A28F52}" type="parTrans" cxnId="{6C6B1DE1-3DE9-4242-8A71-8CA1CDF17432}">
      <dgm:prSet custT="1"/>
      <dgm:spPr>
        <a:solidFill>
          <a:srgbClr val="00B050"/>
        </a:solidFill>
      </dgm:spPr>
      <dgm:t>
        <a:bodyPr/>
        <a:lstStyle/>
        <a:p>
          <a:endParaRPr lang="en-US" sz="2800">
            <a:latin typeface="NikoshBAN" pitchFamily="2" charset="0"/>
            <a:cs typeface="NikoshBAN" pitchFamily="2" charset="0"/>
          </a:endParaRPr>
        </a:p>
      </dgm:t>
    </dgm:pt>
    <dgm:pt modelId="{99B0CF2E-75D2-4EC9-92E7-6C5EEDB56C30}" type="sibTrans" cxnId="{6C6B1DE1-3DE9-4242-8A71-8CA1CDF17432}">
      <dgm:prSet/>
      <dgm:spPr/>
      <dgm:t>
        <a:bodyPr/>
        <a:lstStyle/>
        <a:p>
          <a:endParaRPr lang="en-US">
            <a:latin typeface="NikoshBAN" pitchFamily="2" charset="0"/>
            <a:cs typeface="NikoshBAN" pitchFamily="2" charset="0"/>
          </a:endParaRPr>
        </a:p>
      </dgm:t>
    </dgm:pt>
    <dgm:pt modelId="{7F902C53-00C8-4F0A-AB5B-A82CF5F46AF0}">
      <dgm:prSet phldrT="[Text]" custT="1"/>
      <dgm:spPr>
        <a:solidFill>
          <a:schemeClr val="tx1">
            <a:lumMod val="95000"/>
            <a:lumOff val="5000"/>
          </a:schemeClr>
        </a:solidFill>
        <a:ln>
          <a:solidFill>
            <a:srgbClr val="00B050"/>
          </a:solidFill>
        </a:ln>
      </dgm:spPr>
      <dgm:t>
        <a:bodyPr/>
        <a:lstStyle/>
        <a:p>
          <a:r>
            <a:rPr lang="bn-IN" sz="1400" dirty="0" smtClean="0">
              <a:latin typeface="NikoshBAN" pitchFamily="2" charset="0"/>
              <a:cs typeface="NikoshBAN" pitchFamily="2" charset="0"/>
            </a:rPr>
            <a:t>মিসওয়াক করা</a:t>
          </a:r>
          <a:endParaRPr lang="en-US" sz="1400" dirty="0">
            <a:latin typeface="NikoshBAN" pitchFamily="2" charset="0"/>
            <a:cs typeface="NikoshBAN" pitchFamily="2" charset="0"/>
          </a:endParaRPr>
        </a:p>
      </dgm:t>
    </dgm:pt>
    <dgm:pt modelId="{4ABD485E-3093-4368-AD6C-3A2BB20B3E75}" type="parTrans" cxnId="{2E124BFE-0439-4CB2-8D18-4AAA8E73FED7}">
      <dgm:prSet custT="1"/>
      <dgm:spPr>
        <a:solidFill>
          <a:srgbClr val="C00000"/>
        </a:solidFill>
      </dgm:spPr>
      <dgm:t>
        <a:bodyPr/>
        <a:lstStyle/>
        <a:p>
          <a:endParaRPr lang="en-US" sz="2800">
            <a:latin typeface="NikoshBAN" pitchFamily="2" charset="0"/>
            <a:cs typeface="NikoshBAN" pitchFamily="2" charset="0"/>
          </a:endParaRPr>
        </a:p>
      </dgm:t>
    </dgm:pt>
    <dgm:pt modelId="{EF37ED61-83B0-463D-90C1-08ED751E7448}" type="sibTrans" cxnId="{2E124BFE-0439-4CB2-8D18-4AAA8E73FED7}">
      <dgm:prSet/>
      <dgm:spPr/>
      <dgm:t>
        <a:bodyPr/>
        <a:lstStyle/>
        <a:p>
          <a:endParaRPr lang="en-US">
            <a:latin typeface="NikoshBAN" pitchFamily="2" charset="0"/>
            <a:cs typeface="NikoshBAN" pitchFamily="2" charset="0"/>
          </a:endParaRPr>
        </a:p>
      </dgm:t>
    </dgm:pt>
    <dgm:pt modelId="{B46006BD-D163-405D-AFC6-276281FC00E0}">
      <dgm:prSet phldrT="[Text]" custT="1"/>
      <dgm:spPr>
        <a:solidFill>
          <a:srgbClr val="FF0000"/>
        </a:solidFill>
      </dgm:spPr>
      <dgm:t>
        <a:bodyPr/>
        <a:lstStyle/>
        <a:p>
          <a:r>
            <a:rPr lang="bn-IN" sz="1400" dirty="0" smtClean="0">
              <a:latin typeface="NikoshBAN" pitchFamily="2" charset="0"/>
              <a:cs typeface="NikoshBAN" pitchFamily="2" charset="0"/>
            </a:rPr>
            <a:t>সালাতের পূর্বে গোসল করা</a:t>
          </a:r>
          <a:endParaRPr lang="en-US" sz="1400" dirty="0">
            <a:latin typeface="NikoshBAN" pitchFamily="2" charset="0"/>
            <a:cs typeface="NikoshBAN" pitchFamily="2" charset="0"/>
          </a:endParaRPr>
        </a:p>
      </dgm:t>
    </dgm:pt>
    <dgm:pt modelId="{66F36F04-491E-4CE3-8214-A60E94C19EFA}" type="parTrans" cxnId="{81902A00-EDC8-4519-B598-D87795124BE6}">
      <dgm:prSet custT="1"/>
      <dgm:spPr>
        <a:solidFill>
          <a:srgbClr val="92D050"/>
        </a:solidFill>
      </dgm:spPr>
      <dgm:t>
        <a:bodyPr/>
        <a:lstStyle/>
        <a:p>
          <a:endParaRPr lang="en-US" sz="2800">
            <a:latin typeface="NikoshBAN" pitchFamily="2" charset="0"/>
            <a:cs typeface="NikoshBAN" pitchFamily="2" charset="0"/>
          </a:endParaRPr>
        </a:p>
      </dgm:t>
    </dgm:pt>
    <dgm:pt modelId="{D4668DFA-7297-4990-8934-109BC4875938}" type="sibTrans" cxnId="{81902A00-EDC8-4519-B598-D87795124BE6}">
      <dgm:prSet/>
      <dgm:spPr/>
      <dgm:t>
        <a:bodyPr/>
        <a:lstStyle/>
        <a:p>
          <a:endParaRPr lang="en-US">
            <a:latin typeface="NikoshBAN" pitchFamily="2" charset="0"/>
            <a:cs typeface="NikoshBAN" pitchFamily="2" charset="0"/>
          </a:endParaRPr>
        </a:p>
      </dgm:t>
    </dgm:pt>
    <dgm:pt modelId="{DC17B31D-1013-43DE-9920-5BED9ACF6D82}">
      <dgm:prSet phldrT="[Text]" custT="1"/>
      <dgm:spPr>
        <a:solidFill>
          <a:srgbClr val="C00000"/>
        </a:solidFill>
      </dgm:spPr>
      <dgm:t>
        <a:bodyPr/>
        <a:lstStyle/>
        <a:p>
          <a:r>
            <a:rPr lang="bn-IN" sz="1400" dirty="0" smtClean="0">
              <a:latin typeface="NikoshBAN" pitchFamily="2" charset="0"/>
              <a:cs typeface="NikoshBAN" pitchFamily="2" charset="0"/>
            </a:rPr>
            <a:t>খুশবু ব্যবহার করা</a:t>
          </a:r>
        </a:p>
      </dgm:t>
    </dgm:pt>
    <dgm:pt modelId="{6D4496DD-F656-4113-9EED-5A3537A15E74}" type="parTrans" cxnId="{515D8D06-BF4A-4126-9EDB-62F7377D9064}">
      <dgm:prSet custT="1"/>
      <dgm:spPr>
        <a:solidFill>
          <a:srgbClr val="C00000"/>
        </a:solidFill>
      </dgm:spPr>
      <dgm:t>
        <a:bodyPr/>
        <a:lstStyle/>
        <a:p>
          <a:endParaRPr lang="en-US" sz="2800">
            <a:latin typeface="NikoshBAN" pitchFamily="2" charset="0"/>
            <a:cs typeface="NikoshBAN" pitchFamily="2" charset="0"/>
          </a:endParaRPr>
        </a:p>
      </dgm:t>
    </dgm:pt>
    <dgm:pt modelId="{1A6E4A99-8CD9-4B74-9AA5-6F95A0A72D87}" type="sibTrans" cxnId="{515D8D06-BF4A-4126-9EDB-62F7377D9064}">
      <dgm:prSet/>
      <dgm:spPr/>
      <dgm:t>
        <a:bodyPr/>
        <a:lstStyle/>
        <a:p>
          <a:endParaRPr lang="en-US">
            <a:latin typeface="NikoshBAN" pitchFamily="2" charset="0"/>
            <a:cs typeface="NikoshBAN" pitchFamily="2" charset="0"/>
          </a:endParaRPr>
        </a:p>
      </dgm:t>
    </dgm:pt>
    <dgm:pt modelId="{C23F0D6E-0DCA-44DD-A1D6-5466420B7953}">
      <dgm:prSet custT="1"/>
      <dgm:spPr>
        <a:solidFill>
          <a:srgbClr val="0070C0"/>
        </a:solidFill>
      </dgm:spPr>
      <dgm:t>
        <a:bodyPr/>
        <a:lstStyle/>
        <a:p>
          <a:r>
            <a:rPr lang="bn-IN" sz="1400" dirty="0" smtClean="0">
              <a:latin typeface="NikoshBAN" pitchFamily="2" charset="0"/>
              <a:cs typeface="NikoshBAN" pitchFamily="2" charset="0"/>
            </a:rPr>
            <a:t>সুরমা লাগানো</a:t>
          </a:r>
        </a:p>
      </dgm:t>
    </dgm:pt>
    <dgm:pt modelId="{308B5923-C7E4-4BD4-8FD7-7B8AF41E0E5C}" type="parTrans" cxnId="{CCA07479-44B3-4F2E-8275-8EF97BFF5525}">
      <dgm:prSet custT="1"/>
      <dgm:spPr>
        <a:solidFill>
          <a:srgbClr val="00B050"/>
        </a:solidFill>
      </dgm:spPr>
      <dgm:t>
        <a:bodyPr/>
        <a:lstStyle/>
        <a:p>
          <a:endParaRPr lang="en-US" sz="2800">
            <a:latin typeface="NikoshBAN" pitchFamily="2" charset="0"/>
            <a:cs typeface="NikoshBAN" pitchFamily="2" charset="0"/>
          </a:endParaRPr>
        </a:p>
      </dgm:t>
    </dgm:pt>
    <dgm:pt modelId="{8BB50BC1-1A7F-4956-A1AD-89337E279500}" type="sibTrans" cxnId="{CCA07479-44B3-4F2E-8275-8EF97BFF5525}">
      <dgm:prSet/>
      <dgm:spPr/>
      <dgm:t>
        <a:bodyPr/>
        <a:lstStyle/>
        <a:p>
          <a:endParaRPr lang="en-US">
            <a:latin typeface="NikoshBAN" pitchFamily="2" charset="0"/>
            <a:cs typeface="NikoshBAN" pitchFamily="2" charset="0"/>
          </a:endParaRPr>
        </a:p>
      </dgm:t>
    </dgm:pt>
    <dgm:pt modelId="{92EE9F24-DB47-42AB-A2A4-0537D5B16C97}">
      <dgm:prSet custT="1"/>
      <dgm:spPr>
        <a:solidFill>
          <a:srgbClr val="002060"/>
        </a:solidFill>
      </dgm:spPr>
      <dgm:t>
        <a:bodyPr/>
        <a:lstStyle/>
        <a:p>
          <a:r>
            <a:rPr lang="bn-IN" sz="1400" dirty="0" smtClean="0">
              <a:latin typeface="NikoshBAN" pitchFamily="2" charset="0"/>
              <a:cs typeface="NikoshBAN" pitchFamily="2" charset="0"/>
            </a:rPr>
            <a:t>পবিত্র কাপড় পরিধান করা</a:t>
          </a:r>
          <a:endParaRPr lang="en-US" sz="1400" dirty="0">
            <a:latin typeface="NikoshBAN" pitchFamily="2" charset="0"/>
            <a:cs typeface="NikoshBAN" pitchFamily="2" charset="0"/>
          </a:endParaRPr>
        </a:p>
      </dgm:t>
    </dgm:pt>
    <dgm:pt modelId="{D13DF3C4-E079-4669-B69B-4D613CBC9150}" type="parTrans" cxnId="{ADC1324D-7EEE-4301-888E-1C78DE6A89A7}">
      <dgm:prSet custT="1"/>
      <dgm:spPr>
        <a:solidFill>
          <a:srgbClr val="C00000"/>
        </a:solidFill>
      </dgm:spPr>
      <dgm:t>
        <a:bodyPr/>
        <a:lstStyle/>
        <a:p>
          <a:endParaRPr lang="en-US" sz="2800">
            <a:latin typeface="NikoshBAN" pitchFamily="2" charset="0"/>
            <a:cs typeface="NikoshBAN" pitchFamily="2" charset="0"/>
          </a:endParaRPr>
        </a:p>
      </dgm:t>
    </dgm:pt>
    <dgm:pt modelId="{E5DC1D9A-A5C1-4CAF-BC43-5E85A065C276}" type="sibTrans" cxnId="{ADC1324D-7EEE-4301-888E-1C78DE6A89A7}">
      <dgm:prSet/>
      <dgm:spPr/>
      <dgm:t>
        <a:bodyPr/>
        <a:lstStyle/>
        <a:p>
          <a:endParaRPr lang="en-US">
            <a:latin typeface="NikoshBAN" pitchFamily="2" charset="0"/>
            <a:cs typeface="NikoshBAN" pitchFamily="2" charset="0"/>
          </a:endParaRPr>
        </a:p>
      </dgm:t>
    </dgm:pt>
    <dgm:pt modelId="{F5DB7AFC-D6A9-4E57-AA99-7BA8B86CE3D1}">
      <dgm:prSet custT="1"/>
      <dgm:spPr>
        <a:solidFill>
          <a:schemeClr val="accent6">
            <a:lumMod val="50000"/>
          </a:schemeClr>
        </a:solidFill>
      </dgm:spPr>
      <dgm:t>
        <a:bodyPr/>
        <a:lstStyle/>
        <a:p>
          <a:r>
            <a:rPr lang="bn-IN" sz="1400" dirty="0" smtClean="0">
              <a:latin typeface="NikoshBAN" pitchFamily="2" charset="0"/>
              <a:cs typeface="NikoshBAN" pitchFamily="2" charset="0"/>
            </a:rPr>
            <a:t>ফজরের পর শীগ্রই ইদ্গাহে গমন</a:t>
          </a:r>
          <a:endParaRPr lang="en-US" sz="1400" dirty="0">
            <a:latin typeface="NikoshBAN" pitchFamily="2" charset="0"/>
            <a:cs typeface="NikoshBAN" pitchFamily="2" charset="0"/>
          </a:endParaRPr>
        </a:p>
      </dgm:t>
    </dgm:pt>
    <dgm:pt modelId="{64FC644C-2FEB-4077-BB30-5E80EE309ADE}" type="parTrans" cxnId="{EC47A8E8-3EF5-4E6A-96A6-CAF3BB0CF661}">
      <dgm:prSet custT="1"/>
      <dgm:spPr>
        <a:solidFill>
          <a:srgbClr val="92D050"/>
        </a:solidFill>
      </dgm:spPr>
      <dgm:t>
        <a:bodyPr/>
        <a:lstStyle/>
        <a:p>
          <a:endParaRPr lang="en-US" sz="2800">
            <a:latin typeface="NikoshBAN" pitchFamily="2" charset="0"/>
            <a:cs typeface="NikoshBAN" pitchFamily="2" charset="0"/>
          </a:endParaRPr>
        </a:p>
      </dgm:t>
    </dgm:pt>
    <dgm:pt modelId="{CE416DD8-0845-49A2-9543-3F1EC487A0A7}" type="sibTrans" cxnId="{EC47A8E8-3EF5-4E6A-96A6-CAF3BB0CF661}">
      <dgm:prSet/>
      <dgm:spPr/>
      <dgm:t>
        <a:bodyPr/>
        <a:lstStyle/>
        <a:p>
          <a:endParaRPr lang="en-US">
            <a:latin typeface="NikoshBAN" pitchFamily="2" charset="0"/>
            <a:cs typeface="NikoshBAN" pitchFamily="2" charset="0"/>
          </a:endParaRPr>
        </a:p>
      </dgm:t>
    </dgm:pt>
    <dgm:pt modelId="{5693A87C-0235-4BFB-9DFE-8CC4A807FBC8}">
      <dgm:prSet custT="1"/>
      <dgm:spPr>
        <a:solidFill>
          <a:srgbClr val="00B050"/>
        </a:solidFill>
      </dgm:spPr>
      <dgm:t>
        <a:bodyPr/>
        <a:lstStyle/>
        <a:p>
          <a:r>
            <a:rPr lang="bn-IN" sz="1400" dirty="0" smtClean="0">
              <a:latin typeface="NikoshBAN" panose="02000000000000000000" pitchFamily="2" charset="0"/>
              <a:cs typeface="NikoshBAN" panose="02000000000000000000" pitchFamily="2" charset="0"/>
            </a:rPr>
            <a:t>ঊত্তম খাবার ব্যবস্থা করা</a:t>
          </a:r>
          <a:endParaRPr lang="en-US" sz="1400" dirty="0">
            <a:latin typeface="NikoshBAN" panose="02000000000000000000" pitchFamily="2" charset="0"/>
            <a:cs typeface="NikoshBAN" panose="02000000000000000000" pitchFamily="2" charset="0"/>
          </a:endParaRPr>
        </a:p>
      </dgm:t>
    </dgm:pt>
    <dgm:pt modelId="{926724D4-1109-4C9A-B0E9-D86F890E1EEB}" type="parTrans" cxnId="{ABCD84E8-3779-4CD9-A8E3-1D9C1C8C8496}">
      <dgm:prSet custT="1"/>
      <dgm:spPr>
        <a:solidFill>
          <a:srgbClr val="FF0000"/>
        </a:solidFill>
      </dgm:spPr>
      <dgm:t>
        <a:bodyPr/>
        <a:lstStyle/>
        <a:p>
          <a:endParaRPr lang="en-US" sz="2800">
            <a:latin typeface="NikoshBAN" pitchFamily="2" charset="0"/>
            <a:cs typeface="NikoshBAN" pitchFamily="2" charset="0"/>
          </a:endParaRPr>
        </a:p>
      </dgm:t>
    </dgm:pt>
    <dgm:pt modelId="{C93292BC-FBD1-4440-A0C0-442D4DD3912E}" type="sibTrans" cxnId="{ABCD84E8-3779-4CD9-A8E3-1D9C1C8C8496}">
      <dgm:prSet/>
      <dgm:spPr/>
      <dgm:t>
        <a:bodyPr/>
        <a:lstStyle/>
        <a:p>
          <a:endParaRPr lang="en-US">
            <a:latin typeface="NikoshBAN" pitchFamily="2" charset="0"/>
            <a:cs typeface="NikoshBAN" pitchFamily="2" charset="0"/>
          </a:endParaRPr>
        </a:p>
      </dgm:t>
    </dgm:pt>
    <dgm:pt modelId="{A6199724-23F7-431F-927C-7FD1E9AA122C}">
      <dgm:prSet custT="1"/>
      <dgm:spPr>
        <a:solidFill>
          <a:srgbClr val="FF0000"/>
        </a:solidFill>
      </dgm:spPr>
      <dgm:t>
        <a:bodyPr/>
        <a:lstStyle/>
        <a:p>
          <a:r>
            <a:rPr lang="bn-IN" sz="1400" dirty="0" smtClean="0">
              <a:latin typeface="NikoshBAN" pitchFamily="2" charset="0"/>
              <a:cs typeface="NikoshBAN" pitchFamily="2" charset="0"/>
            </a:rPr>
            <a:t>ইদ্গাহে যাও্যার পূর্বে মিষ্টান্ন খাওয়া</a:t>
          </a:r>
          <a:endParaRPr lang="en-US" sz="1400" dirty="0">
            <a:latin typeface="NikoshBAN" pitchFamily="2" charset="0"/>
            <a:cs typeface="NikoshBAN" pitchFamily="2" charset="0"/>
          </a:endParaRPr>
        </a:p>
      </dgm:t>
    </dgm:pt>
    <dgm:pt modelId="{E3C64128-AFF1-4EC8-8EC3-D4B15FB0DB18}" type="parTrans" cxnId="{83C3A19E-9B04-4AD3-AD3B-837327264D68}">
      <dgm:prSet custT="1"/>
      <dgm:spPr>
        <a:solidFill>
          <a:srgbClr val="00B050"/>
        </a:solidFill>
      </dgm:spPr>
      <dgm:t>
        <a:bodyPr/>
        <a:lstStyle/>
        <a:p>
          <a:endParaRPr lang="en-US" sz="2800">
            <a:latin typeface="NikoshBAN" pitchFamily="2" charset="0"/>
            <a:cs typeface="NikoshBAN" pitchFamily="2" charset="0"/>
          </a:endParaRPr>
        </a:p>
      </dgm:t>
    </dgm:pt>
    <dgm:pt modelId="{CCD7C6FA-8784-4CA9-BF1E-DC60475A4040}" type="sibTrans" cxnId="{83C3A19E-9B04-4AD3-AD3B-837327264D68}">
      <dgm:prSet/>
      <dgm:spPr/>
      <dgm:t>
        <a:bodyPr/>
        <a:lstStyle/>
        <a:p>
          <a:endParaRPr lang="en-US">
            <a:latin typeface="NikoshBAN" pitchFamily="2" charset="0"/>
            <a:cs typeface="NikoshBAN" pitchFamily="2" charset="0"/>
          </a:endParaRPr>
        </a:p>
      </dgm:t>
    </dgm:pt>
    <dgm:pt modelId="{47550BA1-590F-44DD-9701-0A9C0A98BD5A}">
      <dgm:prSet custT="1"/>
      <dgm:spPr>
        <a:solidFill>
          <a:schemeClr val="tx1"/>
        </a:solidFill>
      </dgm:spPr>
      <dgm:t>
        <a:bodyPr/>
        <a:lstStyle/>
        <a:p>
          <a:r>
            <a:rPr lang="bn-IN" sz="1400" dirty="0" smtClean="0">
              <a:latin typeface="NikoshBAN" pitchFamily="2" charset="0"/>
              <a:cs typeface="NikoshBAN" pitchFamily="2" charset="0"/>
            </a:rPr>
            <a:t>সদকায়ে ফিতর আদায় করা</a:t>
          </a:r>
          <a:endParaRPr lang="en-US" sz="1400" dirty="0">
            <a:latin typeface="NikoshBAN" pitchFamily="2" charset="0"/>
            <a:cs typeface="NikoshBAN" pitchFamily="2" charset="0"/>
          </a:endParaRPr>
        </a:p>
      </dgm:t>
    </dgm:pt>
    <dgm:pt modelId="{EEF85680-6DA0-4190-BC83-5D299AA5ADB6}" type="parTrans" cxnId="{3CF4CFEE-AEDF-46A1-B253-834962814144}">
      <dgm:prSet custT="1"/>
      <dgm:spPr>
        <a:solidFill>
          <a:srgbClr val="FF0000"/>
        </a:solidFill>
      </dgm:spPr>
      <dgm:t>
        <a:bodyPr/>
        <a:lstStyle/>
        <a:p>
          <a:endParaRPr lang="en-US" sz="2800">
            <a:latin typeface="NikoshBAN" pitchFamily="2" charset="0"/>
            <a:cs typeface="NikoshBAN" pitchFamily="2" charset="0"/>
          </a:endParaRPr>
        </a:p>
      </dgm:t>
    </dgm:pt>
    <dgm:pt modelId="{6F5ABF86-5938-4F28-8B0C-6547B6E330D0}" type="sibTrans" cxnId="{3CF4CFEE-AEDF-46A1-B253-834962814144}">
      <dgm:prSet/>
      <dgm:spPr/>
      <dgm:t>
        <a:bodyPr/>
        <a:lstStyle/>
        <a:p>
          <a:endParaRPr lang="en-US">
            <a:latin typeface="NikoshBAN" pitchFamily="2" charset="0"/>
            <a:cs typeface="NikoshBAN" pitchFamily="2" charset="0"/>
          </a:endParaRPr>
        </a:p>
      </dgm:t>
    </dgm:pt>
    <dgm:pt modelId="{80C55C2D-C2AD-49A0-B917-CA81C80470BC}">
      <dgm:prSet custT="1"/>
      <dgm:spPr>
        <a:solidFill>
          <a:srgbClr val="00B050"/>
        </a:solidFill>
      </dgm:spPr>
      <dgm:t>
        <a:bodyPr/>
        <a:lstStyle/>
        <a:p>
          <a:r>
            <a:rPr lang="bn-IN" sz="1400" dirty="0" smtClean="0">
              <a:latin typeface="NikoshBAN" pitchFamily="2" charset="0"/>
              <a:cs typeface="NikoshBAN" pitchFamily="2" charset="0"/>
            </a:rPr>
            <a:t>এক পথে যাওয়া অন্য পথে আসা</a:t>
          </a:r>
          <a:endParaRPr lang="en-US" sz="1400" dirty="0">
            <a:latin typeface="NikoshBAN" pitchFamily="2" charset="0"/>
            <a:cs typeface="NikoshBAN" pitchFamily="2" charset="0"/>
          </a:endParaRPr>
        </a:p>
      </dgm:t>
    </dgm:pt>
    <dgm:pt modelId="{19E1E221-7D4A-4C78-9318-EB11A2DF2CC6}" type="parTrans" cxnId="{D06D54B7-0517-4556-B9D0-B8EC2E5382F5}">
      <dgm:prSet custT="1"/>
      <dgm:spPr>
        <a:solidFill>
          <a:srgbClr val="00B050"/>
        </a:solidFill>
      </dgm:spPr>
      <dgm:t>
        <a:bodyPr/>
        <a:lstStyle/>
        <a:p>
          <a:endParaRPr lang="en-US" sz="2800" dirty="0">
            <a:latin typeface="NikoshBAN" pitchFamily="2" charset="0"/>
            <a:cs typeface="NikoshBAN" pitchFamily="2" charset="0"/>
          </a:endParaRPr>
        </a:p>
      </dgm:t>
    </dgm:pt>
    <dgm:pt modelId="{0E519698-0635-4BA8-93F4-5621BB1D5248}" type="sibTrans" cxnId="{D06D54B7-0517-4556-B9D0-B8EC2E5382F5}">
      <dgm:prSet/>
      <dgm:spPr/>
      <dgm:t>
        <a:bodyPr/>
        <a:lstStyle/>
        <a:p>
          <a:endParaRPr lang="en-US">
            <a:latin typeface="NikoshBAN" pitchFamily="2" charset="0"/>
            <a:cs typeface="NikoshBAN" pitchFamily="2" charset="0"/>
          </a:endParaRPr>
        </a:p>
      </dgm:t>
    </dgm:pt>
    <dgm:pt modelId="{1AB7825F-BF1C-452C-A259-CBD2CBE46CBC}">
      <dgm:prSet custT="1"/>
      <dgm:spPr>
        <a:solidFill>
          <a:srgbClr val="FF0000"/>
        </a:solidFill>
      </dgm:spPr>
      <dgm:t>
        <a:bodyPr/>
        <a:lstStyle/>
        <a:p>
          <a:r>
            <a:rPr lang="bn-IN" sz="1400" dirty="0" smtClean="0">
              <a:latin typeface="NikoshBAN" pitchFamily="2" charset="0"/>
              <a:cs typeface="NikoshBAN" pitchFamily="2" charset="0"/>
            </a:rPr>
            <a:t>পায়ে হেটে ইদ্গগাহে যাওয়া</a:t>
          </a:r>
          <a:endParaRPr lang="en-US" sz="1400" dirty="0">
            <a:latin typeface="NikoshBAN" pitchFamily="2" charset="0"/>
            <a:cs typeface="NikoshBAN" pitchFamily="2" charset="0"/>
          </a:endParaRPr>
        </a:p>
      </dgm:t>
    </dgm:pt>
    <dgm:pt modelId="{CACF2263-5A1A-4E37-BEB8-A1B018DA8997}" type="parTrans" cxnId="{DFB4255C-458F-4FFA-9D9C-07EAB3499EA8}">
      <dgm:prSet custT="1"/>
      <dgm:spPr>
        <a:solidFill>
          <a:srgbClr val="FF0000"/>
        </a:solidFill>
      </dgm:spPr>
      <dgm:t>
        <a:bodyPr/>
        <a:lstStyle/>
        <a:p>
          <a:endParaRPr lang="en-US" sz="2800">
            <a:latin typeface="NikoshBAN" pitchFamily="2" charset="0"/>
            <a:cs typeface="NikoshBAN" pitchFamily="2" charset="0"/>
          </a:endParaRPr>
        </a:p>
      </dgm:t>
    </dgm:pt>
    <dgm:pt modelId="{B6AA3A0A-2E9A-4A6B-B2FD-AA12E2F71D2D}" type="sibTrans" cxnId="{DFB4255C-458F-4FFA-9D9C-07EAB3499EA8}">
      <dgm:prSet/>
      <dgm:spPr/>
      <dgm:t>
        <a:bodyPr/>
        <a:lstStyle/>
        <a:p>
          <a:endParaRPr lang="en-US">
            <a:latin typeface="NikoshBAN" pitchFamily="2" charset="0"/>
            <a:cs typeface="NikoshBAN" pitchFamily="2" charset="0"/>
          </a:endParaRPr>
        </a:p>
      </dgm:t>
    </dgm:pt>
    <dgm:pt modelId="{8B117368-C751-457A-9FDE-C8209FF27AB0}">
      <dgm:prSet custT="1"/>
      <dgm:spPr>
        <a:solidFill>
          <a:schemeClr val="tx2">
            <a:lumMod val="75000"/>
          </a:schemeClr>
        </a:solidFill>
      </dgm:spPr>
      <dgm:t>
        <a:bodyPr/>
        <a:lstStyle/>
        <a:p>
          <a:r>
            <a:rPr lang="bn-IN" sz="1400" dirty="0" smtClean="0">
              <a:latin typeface="NikoshBAN" pitchFamily="2" charset="0"/>
              <a:cs typeface="NikoshBAN" pitchFamily="2" charset="0"/>
            </a:rPr>
            <a:t>সালাত খোলামাঠে আদায় করা</a:t>
          </a:r>
          <a:endParaRPr lang="en-US" sz="1400" dirty="0">
            <a:latin typeface="NikoshBAN" pitchFamily="2" charset="0"/>
            <a:cs typeface="NikoshBAN" pitchFamily="2" charset="0"/>
          </a:endParaRPr>
        </a:p>
      </dgm:t>
    </dgm:pt>
    <dgm:pt modelId="{9558EAE6-EE5D-4F75-9113-493C4D8C84E8}" type="parTrans" cxnId="{41AA3150-2A40-4F96-962F-21D570AA954D}">
      <dgm:prSet custT="1"/>
      <dgm:spPr>
        <a:solidFill>
          <a:srgbClr val="00B050"/>
        </a:solidFill>
      </dgm:spPr>
      <dgm:t>
        <a:bodyPr/>
        <a:lstStyle/>
        <a:p>
          <a:endParaRPr lang="en-US" sz="2800">
            <a:latin typeface="NikoshBAN" pitchFamily="2" charset="0"/>
            <a:cs typeface="NikoshBAN" pitchFamily="2" charset="0"/>
          </a:endParaRPr>
        </a:p>
      </dgm:t>
    </dgm:pt>
    <dgm:pt modelId="{5B2EE499-61E5-45D9-A72F-CADD8524CDB2}" type="sibTrans" cxnId="{41AA3150-2A40-4F96-962F-21D570AA954D}">
      <dgm:prSet/>
      <dgm:spPr/>
      <dgm:t>
        <a:bodyPr/>
        <a:lstStyle/>
        <a:p>
          <a:endParaRPr lang="en-US">
            <a:latin typeface="NikoshBAN" pitchFamily="2" charset="0"/>
            <a:cs typeface="NikoshBAN" pitchFamily="2" charset="0"/>
          </a:endParaRPr>
        </a:p>
      </dgm:t>
    </dgm:pt>
    <dgm:pt modelId="{6793A9CE-3410-4374-AB30-E6E46234C813}">
      <dgm:prSet custT="1"/>
      <dgm:spPr>
        <a:solidFill>
          <a:srgbClr val="00B050"/>
        </a:solidFill>
      </dgm:spPr>
      <dgm:t>
        <a:bodyPr/>
        <a:lstStyle/>
        <a:p>
          <a:r>
            <a:rPr lang="bn-IN" sz="1400" dirty="0" smtClean="0">
              <a:latin typeface="NikoshBAN" pitchFamily="2" charset="0"/>
              <a:cs typeface="NikoshBAN" pitchFamily="2" charset="0"/>
            </a:rPr>
            <a:t>তাকবির পড়তেপড়তে যাওয়া</a:t>
          </a:r>
          <a:endParaRPr lang="en-US" sz="1400" dirty="0">
            <a:latin typeface="NikoshBAN" pitchFamily="2" charset="0"/>
            <a:cs typeface="NikoshBAN" pitchFamily="2" charset="0"/>
          </a:endParaRPr>
        </a:p>
      </dgm:t>
    </dgm:pt>
    <dgm:pt modelId="{66F1680B-A9FD-446B-BF19-BD01CD824602}" type="parTrans" cxnId="{2F6F0557-5926-4407-9813-19E3AF8A81B8}">
      <dgm:prSet custT="1"/>
      <dgm:spPr>
        <a:solidFill>
          <a:srgbClr val="C00000"/>
        </a:solidFill>
      </dgm:spPr>
      <dgm:t>
        <a:bodyPr/>
        <a:lstStyle/>
        <a:p>
          <a:endParaRPr lang="en-US" sz="2800">
            <a:latin typeface="NikoshBAN" pitchFamily="2" charset="0"/>
            <a:cs typeface="NikoshBAN" pitchFamily="2" charset="0"/>
          </a:endParaRPr>
        </a:p>
      </dgm:t>
    </dgm:pt>
    <dgm:pt modelId="{29BBA5AA-3A64-402C-9C61-30713CEF9788}" type="sibTrans" cxnId="{2F6F0557-5926-4407-9813-19E3AF8A81B8}">
      <dgm:prSet/>
      <dgm:spPr/>
      <dgm:t>
        <a:bodyPr/>
        <a:lstStyle/>
        <a:p>
          <a:endParaRPr lang="en-US">
            <a:latin typeface="NikoshBAN" pitchFamily="2" charset="0"/>
            <a:cs typeface="NikoshBAN" pitchFamily="2" charset="0"/>
          </a:endParaRPr>
        </a:p>
      </dgm:t>
    </dgm:pt>
    <dgm:pt modelId="{3DB4030D-B833-4068-AD15-ABECACE96C61}" type="pres">
      <dgm:prSet presAssocID="{D3089428-931B-4677-9CFC-1E31EDF06A25}" presName="Name0" presStyleCnt="0">
        <dgm:presLayoutVars>
          <dgm:chMax val="1"/>
          <dgm:dir/>
          <dgm:animLvl val="ctr"/>
          <dgm:resizeHandles val="exact"/>
        </dgm:presLayoutVars>
      </dgm:prSet>
      <dgm:spPr/>
      <dgm:t>
        <a:bodyPr/>
        <a:lstStyle/>
        <a:p>
          <a:endParaRPr lang="en-US"/>
        </a:p>
      </dgm:t>
    </dgm:pt>
    <dgm:pt modelId="{D8F1CBA2-FB20-4750-8C6C-214A66948450}" type="pres">
      <dgm:prSet presAssocID="{716FEC45-9464-4A32-8F3D-60F40F8AA414}" presName="centerShape" presStyleLbl="node0" presStyleIdx="0" presStyleCnt="1"/>
      <dgm:spPr/>
      <dgm:t>
        <a:bodyPr/>
        <a:lstStyle/>
        <a:p>
          <a:endParaRPr lang="en-US"/>
        </a:p>
      </dgm:t>
    </dgm:pt>
    <dgm:pt modelId="{3B4DE1E4-801C-4B18-959A-2E1E3535B3D6}" type="pres">
      <dgm:prSet presAssocID="{75DFD9D3-25F7-4BC2-812D-640989A28F52}" presName="parTrans" presStyleLbl="sibTrans2D1" presStyleIdx="0" presStyleCnt="14"/>
      <dgm:spPr/>
      <dgm:t>
        <a:bodyPr/>
        <a:lstStyle/>
        <a:p>
          <a:endParaRPr lang="en-US"/>
        </a:p>
      </dgm:t>
    </dgm:pt>
    <dgm:pt modelId="{280BCC4C-6DB7-40F0-B112-6AB4D4EFA328}" type="pres">
      <dgm:prSet presAssocID="{75DFD9D3-25F7-4BC2-812D-640989A28F52}" presName="connectorText" presStyleLbl="sibTrans2D1" presStyleIdx="0" presStyleCnt="14"/>
      <dgm:spPr/>
      <dgm:t>
        <a:bodyPr/>
        <a:lstStyle/>
        <a:p>
          <a:endParaRPr lang="en-US"/>
        </a:p>
      </dgm:t>
    </dgm:pt>
    <dgm:pt modelId="{EC12A8A1-55DD-4963-8C5F-4CDF097D7B8C}" type="pres">
      <dgm:prSet presAssocID="{4FB9EB6A-0E02-4B9F-A9F6-8EB7A3AF2215}" presName="node" presStyleLbl="node1" presStyleIdx="0" presStyleCnt="14">
        <dgm:presLayoutVars>
          <dgm:bulletEnabled val="1"/>
        </dgm:presLayoutVars>
      </dgm:prSet>
      <dgm:spPr/>
      <dgm:t>
        <a:bodyPr/>
        <a:lstStyle/>
        <a:p>
          <a:endParaRPr lang="en-US"/>
        </a:p>
      </dgm:t>
    </dgm:pt>
    <dgm:pt modelId="{18D84F6E-6BD8-4F09-927A-4BAA6F7CF574}" type="pres">
      <dgm:prSet presAssocID="{4ABD485E-3093-4368-AD6C-3A2BB20B3E75}" presName="parTrans" presStyleLbl="sibTrans2D1" presStyleIdx="1" presStyleCnt="14"/>
      <dgm:spPr/>
      <dgm:t>
        <a:bodyPr/>
        <a:lstStyle/>
        <a:p>
          <a:endParaRPr lang="en-US"/>
        </a:p>
      </dgm:t>
    </dgm:pt>
    <dgm:pt modelId="{A677E053-6FB8-41ED-84FE-C4D429D80CA8}" type="pres">
      <dgm:prSet presAssocID="{4ABD485E-3093-4368-AD6C-3A2BB20B3E75}" presName="connectorText" presStyleLbl="sibTrans2D1" presStyleIdx="1" presStyleCnt="14"/>
      <dgm:spPr/>
      <dgm:t>
        <a:bodyPr/>
        <a:lstStyle/>
        <a:p>
          <a:endParaRPr lang="en-US"/>
        </a:p>
      </dgm:t>
    </dgm:pt>
    <dgm:pt modelId="{15E16D42-25F8-4A9A-9B04-E1FCD33DCB2E}" type="pres">
      <dgm:prSet presAssocID="{7F902C53-00C8-4F0A-AB5B-A82CF5F46AF0}" presName="node" presStyleLbl="node1" presStyleIdx="1" presStyleCnt="14" custRadScaleRad="100026" custRadScaleInc="-5500">
        <dgm:presLayoutVars>
          <dgm:bulletEnabled val="1"/>
        </dgm:presLayoutVars>
      </dgm:prSet>
      <dgm:spPr/>
      <dgm:t>
        <a:bodyPr/>
        <a:lstStyle/>
        <a:p>
          <a:endParaRPr lang="en-US"/>
        </a:p>
      </dgm:t>
    </dgm:pt>
    <dgm:pt modelId="{4277F521-8B79-4CCE-B7E7-02197D48C0BC}" type="pres">
      <dgm:prSet presAssocID="{66F36F04-491E-4CE3-8214-A60E94C19EFA}" presName="parTrans" presStyleLbl="sibTrans2D1" presStyleIdx="2" presStyleCnt="14"/>
      <dgm:spPr/>
      <dgm:t>
        <a:bodyPr/>
        <a:lstStyle/>
        <a:p>
          <a:endParaRPr lang="en-US"/>
        </a:p>
      </dgm:t>
    </dgm:pt>
    <dgm:pt modelId="{29F16F07-C587-4A24-8517-88198B75B450}" type="pres">
      <dgm:prSet presAssocID="{66F36F04-491E-4CE3-8214-A60E94C19EFA}" presName="connectorText" presStyleLbl="sibTrans2D1" presStyleIdx="2" presStyleCnt="14"/>
      <dgm:spPr/>
      <dgm:t>
        <a:bodyPr/>
        <a:lstStyle/>
        <a:p>
          <a:endParaRPr lang="en-US"/>
        </a:p>
      </dgm:t>
    </dgm:pt>
    <dgm:pt modelId="{308AF3CC-F784-49DA-9DFD-B0A23F96258A}" type="pres">
      <dgm:prSet presAssocID="{B46006BD-D163-405D-AFC6-276281FC00E0}" presName="node" presStyleLbl="node1" presStyleIdx="2" presStyleCnt="14">
        <dgm:presLayoutVars>
          <dgm:bulletEnabled val="1"/>
        </dgm:presLayoutVars>
      </dgm:prSet>
      <dgm:spPr/>
      <dgm:t>
        <a:bodyPr/>
        <a:lstStyle/>
        <a:p>
          <a:endParaRPr lang="en-US"/>
        </a:p>
      </dgm:t>
    </dgm:pt>
    <dgm:pt modelId="{61911BB9-20C0-441C-8A00-3957A9C7BC7C}" type="pres">
      <dgm:prSet presAssocID="{6D4496DD-F656-4113-9EED-5A3537A15E74}" presName="parTrans" presStyleLbl="sibTrans2D1" presStyleIdx="3" presStyleCnt="14"/>
      <dgm:spPr/>
      <dgm:t>
        <a:bodyPr/>
        <a:lstStyle/>
        <a:p>
          <a:endParaRPr lang="en-US"/>
        </a:p>
      </dgm:t>
    </dgm:pt>
    <dgm:pt modelId="{3C14B011-0BBB-4715-B909-4E379D5A34FE}" type="pres">
      <dgm:prSet presAssocID="{6D4496DD-F656-4113-9EED-5A3537A15E74}" presName="connectorText" presStyleLbl="sibTrans2D1" presStyleIdx="3" presStyleCnt="14"/>
      <dgm:spPr/>
      <dgm:t>
        <a:bodyPr/>
        <a:lstStyle/>
        <a:p>
          <a:endParaRPr lang="en-US"/>
        </a:p>
      </dgm:t>
    </dgm:pt>
    <dgm:pt modelId="{81BFE5B7-CC0B-4A7F-A9CD-69C1C8DF9076}" type="pres">
      <dgm:prSet presAssocID="{DC17B31D-1013-43DE-9920-5BED9ACF6D82}" presName="node" presStyleLbl="node1" presStyleIdx="3" presStyleCnt="14">
        <dgm:presLayoutVars>
          <dgm:bulletEnabled val="1"/>
        </dgm:presLayoutVars>
      </dgm:prSet>
      <dgm:spPr/>
      <dgm:t>
        <a:bodyPr/>
        <a:lstStyle/>
        <a:p>
          <a:endParaRPr lang="en-US"/>
        </a:p>
      </dgm:t>
    </dgm:pt>
    <dgm:pt modelId="{3D74DEFE-9377-4A7F-A731-9ACFD809AEFF}" type="pres">
      <dgm:prSet presAssocID="{308B5923-C7E4-4BD4-8FD7-7B8AF41E0E5C}" presName="parTrans" presStyleLbl="sibTrans2D1" presStyleIdx="4" presStyleCnt="14"/>
      <dgm:spPr/>
      <dgm:t>
        <a:bodyPr/>
        <a:lstStyle/>
        <a:p>
          <a:endParaRPr lang="en-US"/>
        </a:p>
      </dgm:t>
    </dgm:pt>
    <dgm:pt modelId="{B5A4AE1E-9E4B-4002-8F62-F71F16D7DDC8}" type="pres">
      <dgm:prSet presAssocID="{308B5923-C7E4-4BD4-8FD7-7B8AF41E0E5C}" presName="connectorText" presStyleLbl="sibTrans2D1" presStyleIdx="4" presStyleCnt="14"/>
      <dgm:spPr/>
      <dgm:t>
        <a:bodyPr/>
        <a:lstStyle/>
        <a:p>
          <a:endParaRPr lang="en-US"/>
        </a:p>
      </dgm:t>
    </dgm:pt>
    <dgm:pt modelId="{8D248FD9-25DB-4F9A-8992-2197CC80B3F9}" type="pres">
      <dgm:prSet presAssocID="{C23F0D6E-0DCA-44DD-A1D6-5466420B7953}" presName="node" presStyleLbl="node1" presStyleIdx="4" presStyleCnt="14">
        <dgm:presLayoutVars>
          <dgm:bulletEnabled val="1"/>
        </dgm:presLayoutVars>
      </dgm:prSet>
      <dgm:spPr/>
      <dgm:t>
        <a:bodyPr/>
        <a:lstStyle/>
        <a:p>
          <a:endParaRPr lang="en-US"/>
        </a:p>
      </dgm:t>
    </dgm:pt>
    <dgm:pt modelId="{980484B6-1CD4-4936-AB8D-84E30A7A1CD6}" type="pres">
      <dgm:prSet presAssocID="{D13DF3C4-E079-4669-B69B-4D613CBC9150}" presName="parTrans" presStyleLbl="sibTrans2D1" presStyleIdx="5" presStyleCnt="14"/>
      <dgm:spPr/>
      <dgm:t>
        <a:bodyPr/>
        <a:lstStyle/>
        <a:p>
          <a:endParaRPr lang="en-US"/>
        </a:p>
      </dgm:t>
    </dgm:pt>
    <dgm:pt modelId="{9144E2F1-2CBD-4264-90AE-23027354A95B}" type="pres">
      <dgm:prSet presAssocID="{D13DF3C4-E079-4669-B69B-4D613CBC9150}" presName="connectorText" presStyleLbl="sibTrans2D1" presStyleIdx="5" presStyleCnt="14"/>
      <dgm:spPr/>
      <dgm:t>
        <a:bodyPr/>
        <a:lstStyle/>
        <a:p>
          <a:endParaRPr lang="en-US"/>
        </a:p>
      </dgm:t>
    </dgm:pt>
    <dgm:pt modelId="{0F800D23-AB45-4DB9-A9DB-F277F118F636}" type="pres">
      <dgm:prSet presAssocID="{92EE9F24-DB47-42AB-A2A4-0537D5B16C97}" presName="node" presStyleLbl="node1" presStyleIdx="5" presStyleCnt="14" custRadScaleRad="101552" custRadScaleInc="767">
        <dgm:presLayoutVars>
          <dgm:bulletEnabled val="1"/>
        </dgm:presLayoutVars>
      </dgm:prSet>
      <dgm:spPr/>
      <dgm:t>
        <a:bodyPr/>
        <a:lstStyle/>
        <a:p>
          <a:endParaRPr lang="en-US"/>
        </a:p>
      </dgm:t>
    </dgm:pt>
    <dgm:pt modelId="{C8B163A9-AEBC-485C-B1E2-0C20C666D7C5}" type="pres">
      <dgm:prSet presAssocID="{64FC644C-2FEB-4077-BB30-5E80EE309ADE}" presName="parTrans" presStyleLbl="sibTrans2D1" presStyleIdx="6" presStyleCnt="14"/>
      <dgm:spPr/>
      <dgm:t>
        <a:bodyPr/>
        <a:lstStyle/>
        <a:p>
          <a:endParaRPr lang="en-US"/>
        </a:p>
      </dgm:t>
    </dgm:pt>
    <dgm:pt modelId="{82924C03-8A8A-488A-8095-763D318778D1}" type="pres">
      <dgm:prSet presAssocID="{64FC644C-2FEB-4077-BB30-5E80EE309ADE}" presName="connectorText" presStyleLbl="sibTrans2D1" presStyleIdx="6" presStyleCnt="14"/>
      <dgm:spPr/>
      <dgm:t>
        <a:bodyPr/>
        <a:lstStyle/>
        <a:p>
          <a:endParaRPr lang="en-US"/>
        </a:p>
      </dgm:t>
    </dgm:pt>
    <dgm:pt modelId="{A9D42953-4480-474E-B239-42A672913CC2}" type="pres">
      <dgm:prSet presAssocID="{F5DB7AFC-D6A9-4E57-AA99-7BA8B86CE3D1}" presName="node" presStyleLbl="node1" presStyleIdx="6" presStyleCnt="14" custRadScaleRad="100614" custRadScaleInc="-5572">
        <dgm:presLayoutVars>
          <dgm:bulletEnabled val="1"/>
        </dgm:presLayoutVars>
      </dgm:prSet>
      <dgm:spPr/>
      <dgm:t>
        <a:bodyPr/>
        <a:lstStyle/>
        <a:p>
          <a:endParaRPr lang="en-US"/>
        </a:p>
      </dgm:t>
    </dgm:pt>
    <dgm:pt modelId="{21FE741E-424B-4D8E-A580-EE02C8AE921F}" type="pres">
      <dgm:prSet presAssocID="{926724D4-1109-4C9A-B0E9-D86F890E1EEB}" presName="parTrans" presStyleLbl="sibTrans2D1" presStyleIdx="7" presStyleCnt="14"/>
      <dgm:spPr/>
      <dgm:t>
        <a:bodyPr/>
        <a:lstStyle/>
        <a:p>
          <a:endParaRPr lang="en-US"/>
        </a:p>
      </dgm:t>
    </dgm:pt>
    <dgm:pt modelId="{08562EEF-2455-4701-9232-11F12F3CD015}" type="pres">
      <dgm:prSet presAssocID="{926724D4-1109-4C9A-B0E9-D86F890E1EEB}" presName="connectorText" presStyleLbl="sibTrans2D1" presStyleIdx="7" presStyleCnt="14"/>
      <dgm:spPr/>
      <dgm:t>
        <a:bodyPr/>
        <a:lstStyle/>
        <a:p>
          <a:endParaRPr lang="en-US"/>
        </a:p>
      </dgm:t>
    </dgm:pt>
    <dgm:pt modelId="{F374A785-A91B-4EED-962E-167617F1EA91}" type="pres">
      <dgm:prSet presAssocID="{5693A87C-0235-4BFB-9DFE-8CC4A807FBC8}" presName="node" presStyleLbl="node1" presStyleIdx="7" presStyleCnt="14" custRadScaleRad="100017" custRadScaleInc="8295">
        <dgm:presLayoutVars>
          <dgm:bulletEnabled val="1"/>
        </dgm:presLayoutVars>
      </dgm:prSet>
      <dgm:spPr/>
      <dgm:t>
        <a:bodyPr/>
        <a:lstStyle/>
        <a:p>
          <a:endParaRPr lang="en-US"/>
        </a:p>
      </dgm:t>
    </dgm:pt>
    <dgm:pt modelId="{22B77331-8424-414A-852E-635D2F4E0298}" type="pres">
      <dgm:prSet presAssocID="{E3C64128-AFF1-4EC8-8EC3-D4B15FB0DB18}" presName="parTrans" presStyleLbl="sibTrans2D1" presStyleIdx="8" presStyleCnt="14"/>
      <dgm:spPr/>
      <dgm:t>
        <a:bodyPr/>
        <a:lstStyle/>
        <a:p>
          <a:endParaRPr lang="en-US"/>
        </a:p>
      </dgm:t>
    </dgm:pt>
    <dgm:pt modelId="{CFD1C185-F6CC-4EC8-A5C6-C5F95CA8EA23}" type="pres">
      <dgm:prSet presAssocID="{E3C64128-AFF1-4EC8-8EC3-D4B15FB0DB18}" presName="connectorText" presStyleLbl="sibTrans2D1" presStyleIdx="8" presStyleCnt="14"/>
      <dgm:spPr/>
      <dgm:t>
        <a:bodyPr/>
        <a:lstStyle/>
        <a:p>
          <a:endParaRPr lang="en-US"/>
        </a:p>
      </dgm:t>
    </dgm:pt>
    <dgm:pt modelId="{25A395A4-7A71-4051-BB77-A0D2E4DD7269}" type="pres">
      <dgm:prSet presAssocID="{A6199724-23F7-431F-927C-7FD1E9AA122C}" presName="node" presStyleLbl="node1" presStyleIdx="8" presStyleCnt="14">
        <dgm:presLayoutVars>
          <dgm:bulletEnabled val="1"/>
        </dgm:presLayoutVars>
      </dgm:prSet>
      <dgm:spPr/>
      <dgm:t>
        <a:bodyPr/>
        <a:lstStyle/>
        <a:p>
          <a:endParaRPr lang="en-US"/>
        </a:p>
      </dgm:t>
    </dgm:pt>
    <dgm:pt modelId="{59A7346A-A83B-4D81-84CC-3E2FF62C0177}" type="pres">
      <dgm:prSet presAssocID="{EEF85680-6DA0-4190-BC83-5D299AA5ADB6}" presName="parTrans" presStyleLbl="sibTrans2D1" presStyleIdx="9" presStyleCnt="14"/>
      <dgm:spPr/>
      <dgm:t>
        <a:bodyPr/>
        <a:lstStyle/>
        <a:p>
          <a:endParaRPr lang="en-US"/>
        </a:p>
      </dgm:t>
    </dgm:pt>
    <dgm:pt modelId="{A1DB4EB3-63E1-4F49-B8B7-C7827646E4ED}" type="pres">
      <dgm:prSet presAssocID="{EEF85680-6DA0-4190-BC83-5D299AA5ADB6}" presName="connectorText" presStyleLbl="sibTrans2D1" presStyleIdx="9" presStyleCnt="14"/>
      <dgm:spPr/>
      <dgm:t>
        <a:bodyPr/>
        <a:lstStyle/>
        <a:p>
          <a:endParaRPr lang="en-US"/>
        </a:p>
      </dgm:t>
    </dgm:pt>
    <dgm:pt modelId="{C40CA6D9-1A7B-4D7B-9FBF-6501665E2AFD}" type="pres">
      <dgm:prSet presAssocID="{47550BA1-590F-44DD-9701-0A9C0A98BD5A}" presName="node" presStyleLbl="node1" presStyleIdx="9" presStyleCnt="14">
        <dgm:presLayoutVars>
          <dgm:bulletEnabled val="1"/>
        </dgm:presLayoutVars>
      </dgm:prSet>
      <dgm:spPr/>
      <dgm:t>
        <a:bodyPr/>
        <a:lstStyle/>
        <a:p>
          <a:endParaRPr lang="en-US"/>
        </a:p>
      </dgm:t>
    </dgm:pt>
    <dgm:pt modelId="{D9821C8C-8EF6-401E-8E8A-3D53CD687ACA}" type="pres">
      <dgm:prSet presAssocID="{19E1E221-7D4A-4C78-9318-EB11A2DF2CC6}" presName="parTrans" presStyleLbl="sibTrans2D1" presStyleIdx="10" presStyleCnt="14"/>
      <dgm:spPr/>
      <dgm:t>
        <a:bodyPr/>
        <a:lstStyle/>
        <a:p>
          <a:endParaRPr lang="en-US"/>
        </a:p>
      </dgm:t>
    </dgm:pt>
    <dgm:pt modelId="{90FD1981-1E40-4D21-AE85-5679FE54AED2}" type="pres">
      <dgm:prSet presAssocID="{19E1E221-7D4A-4C78-9318-EB11A2DF2CC6}" presName="connectorText" presStyleLbl="sibTrans2D1" presStyleIdx="10" presStyleCnt="14"/>
      <dgm:spPr/>
      <dgm:t>
        <a:bodyPr/>
        <a:lstStyle/>
        <a:p>
          <a:endParaRPr lang="en-US"/>
        </a:p>
      </dgm:t>
    </dgm:pt>
    <dgm:pt modelId="{16D9451E-D6FF-4518-9F14-71D3C49E0461}" type="pres">
      <dgm:prSet presAssocID="{80C55C2D-C2AD-49A0-B917-CA81C80470BC}" presName="node" presStyleLbl="node1" presStyleIdx="10" presStyleCnt="14" custRadScaleRad="99699" custRadScaleInc="6084">
        <dgm:presLayoutVars>
          <dgm:bulletEnabled val="1"/>
        </dgm:presLayoutVars>
      </dgm:prSet>
      <dgm:spPr/>
      <dgm:t>
        <a:bodyPr/>
        <a:lstStyle/>
        <a:p>
          <a:endParaRPr lang="en-US"/>
        </a:p>
      </dgm:t>
    </dgm:pt>
    <dgm:pt modelId="{0BA5B04E-B84D-4799-9755-9D41FB321D0E}" type="pres">
      <dgm:prSet presAssocID="{CACF2263-5A1A-4E37-BEB8-A1B018DA8997}" presName="parTrans" presStyleLbl="sibTrans2D1" presStyleIdx="11" presStyleCnt="14"/>
      <dgm:spPr/>
      <dgm:t>
        <a:bodyPr/>
        <a:lstStyle/>
        <a:p>
          <a:endParaRPr lang="en-US"/>
        </a:p>
      </dgm:t>
    </dgm:pt>
    <dgm:pt modelId="{67435750-1740-48D8-89F7-775FF8AEF2A5}" type="pres">
      <dgm:prSet presAssocID="{CACF2263-5A1A-4E37-BEB8-A1B018DA8997}" presName="connectorText" presStyleLbl="sibTrans2D1" presStyleIdx="11" presStyleCnt="14"/>
      <dgm:spPr/>
      <dgm:t>
        <a:bodyPr/>
        <a:lstStyle/>
        <a:p>
          <a:endParaRPr lang="en-US"/>
        </a:p>
      </dgm:t>
    </dgm:pt>
    <dgm:pt modelId="{87936522-9289-4DC7-8E7D-7D099225635F}" type="pres">
      <dgm:prSet presAssocID="{1AB7825F-BF1C-452C-A259-CBD2CBE46CBC}" presName="node" presStyleLbl="node1" presStyleIdx="11" presStyleCnt="14">
        <dgm:presLayoutVars>
          <dgm:bulletEnabled val="1"/>
        </dgm:presLayoutVars>
      </dgm:prSet>
      <dgm:spPr/>
      <dgm:t>
        <a:bodyPr/>
        <a:lstStyle/>
        <a:p>
          <a:endParaRPr lang="en-US"/>
        </a:p>
      </dgm:t>
    </dgm:pt>
    <dgm:pt modelId="{9E943A66-5855-4047-8698-4DFE4BC90AE9}" type="pres">
      <dgm:prSet presAssocID="{9558EAE6-EE5D-4F75-9113-493C4D8C84E8}" presName="parTrans" presStyleLbl="sibTrans2D1" presStyleIdx="12" presStyleCnt="14"/>
      <dgm:spPr/>
      <dgm:t>
        <a:bodyPr/>
        <a:lstStyle/>
        <a:p>
          <a:endParaRPr lang="en-US"/>
        </a:p>
      </dgm:t>
    </dgm:pt>
    <dgm:pt modelId="{E0F706E5-8199-4F75-B2BB-3715DBC53FFF}" type="pres">
      <dgm:prSet presAssocID="{9558EAE6-EE5D-4F75-9113-493C4D8C84E8}" presName="connectorText" presStyleLbl="sibTrans2D1" presStyleIdx="12" presStyleCnt="14"/>
      <dgm:spPr/>
      <dgm:t>
        <a:bodyPr/>
        <a:lstStyle/>
        <a:p>
          <a:endParaRPr lang="en-US"/>
        </a:p>
      </dgm:t>
    </dgm:pt>
    <dgm:pt modelId="{C04F3091-4B46-4A73-81C4-6962EBE34139}" type="pres">
      <dgm:prSet presAssocID="{8B117368-C751-457A-9FDE-C8209FF27AB0}" presName="node" presStyleLbl="node1" presStyleIdx="12" presStyleCnt="14" custScaleX="105223">
        <dgm:presLayoutVars>
          <dgm:bulletEnabled val="1"/>
        </dgm:presLayoutVars>
      </dgm:prSet>
      <dgm:spPr/>
      <dgm:t>
        <a:bodyPr/>
        <a:lstStyle/>
        <a:p>
          <a:endParaRPr lang="en-US"/>
        </a:p>
      </dgm:t>
    </dgm:pt>
    <dgm:pt modelId="{B4997EFA-8492-40E3-9AE3-DFE86A59FC74}" type="pres">
      <dgm:prSet presAssocID="{66F1680B-A9FD-446B-BF19-BD01CD824602}" presName="parTrans" presStyleLbl="sibTrans2D1" presStyleIdx="13" presStyleCnt="14"/>
      <dgm:spPr/>
      <dgm:t>
        <a:bodyPr/>
        <a:lstStyle/>
        <a:p>
          <a:endParaRPr lang="en-US"/>
        </a:p>
      </dgm:t>
    </dgm:pt>
    <dgm:pt modelId="{B816EF05-3F96-4AF0-8344-D9064D48D67B}" type="pres">
      <dgm:prSet presAssocID="{66F1680B-A9FD-446B-BF19-BD01CD824602}" presName="connectorText" presStyleLbl="sibTrans2D1" presStyleIdx="13" presStyleCnt="14"/>
      <dgm:spPr/>
      <dgm:t>
        <a:bodyPr/>
        <a:lstStyle/>
        <a:p>
          <a:endParaRPr lang="en-US"/>
        </a:p>
      </dgm:t>
    </dgm:pt>
    <dgm:pt modelId="{D44E3EAA-0B04-4D45-9444-42042351636D}" type="pres">
      <dgm:prSet presAssocID="{6793A9CE-3410-4374-AB30-E6E46234C813}" presName="node" presStyleLbl="node1" presStyleIdx="13" presStyleCnt="14">
        <dgm:presLayoutVars>
          <dgm:bulletEnabled val="1"/>
        </dgm:presLayoutVars>
      </dgm:prSet>
      <dgm:spPr/>
      <dgm:t>
        <a:bodyPr/>
        <a:lstStyle/>
        <a:p>
          <a:endParaRPr lang="en-US"/>
        </a:p>
      </dgm:t>
    </dgm:pt>
  </dgm:ptLst>
  <dgm:cxnLst>
    <dgm:cxn modelId="{1C5B4F8C-8C8F-4C30-9ACA-6C425CCDBB19}" type="presOf" srcId="{8B117368-C751-457A-9FDE-C8209FF27AB0}" destId="{C04F3091-4B46-4A73-81C4-6962EBE34139}" srcOrd="0" destOrd="0" presId="urn:microsoft.com/office/officeart/2005/8/layout/radial5"/>
    <dgm:cxn modelId="{54772294-1211-4A8F-BDC8-04FE85CF9CB9}" type="presOf" srcId="{6D4496DD-F656-4113-9EED-5A3537A15E74}" destId="{3C14B011-0BBB-4715-B909-4E379D5A34FE}" srcOrd="1" destOrd="0" presId="urn:microsoft.com/office/officeart/2005/8/layout/radial5"/>
    <dgm:cxn modelId="{2E124BFE-0439-4CB2-8D18-4AAA8E73FED7}" srcId="{716FEC45-9464-4A32-8F3D-60F40F8AA414}" destId="{7F902C53-00C8-4F0A-AB5B-A82CF5F46AF0}" srcOrd="1" destOrd="0" parTransId="{4ABD485E-3093-4368-AD6C-3A2BB20B3E75}" sibTransId="{EF37ED61-83B0-463D-90C1-08ED751E7448}"/>
    <dgm:cxn modelId="{E8B9F42D-26D1-4AF2-8657-446227670246}" type="presOf" srcId="{80C55C2D-C2AD-49A0-B917-CA81C80470BC}" destId="{16D9451E-D6FF-4518-9F14-71D3C49E0461}" srcOrd="0" destOrd="0" presId="urn:microsoft.com/office/officeart/2005/8/layout/radial5"/>
    <dgm:cxn modelId="{6A9B8936-5E3F-4823-BEAB-87C8A25EE1A3}" type="presOf" srcId="{F5DB7AFC-D6A9-4E57-AA99-7BA8B86CE3D1}" destId="{A9D42953-4480-474E-B239-42A672913CC2}" srcOrd="0" destOrd="0" presId="urn:microsoft.com/office/officeart/2005/8/layout/radial5"/>
    <dgm:cxn modelId="{08DA6164-93F8-49F5-8A87-69211CAFB913}" type="presOf" srcId="{308B5923-C7E4-4BD4-8FD7-7B8AF41E0E5C}" destId="{3D74DEFE-9377-4A7F-A731-9ACFD809AEFF}" srcOrd="0" destOrd="0" presId="urn:microsoft.com/office/officeart/2005/8/layout/radial5"/>
    <dgm:cxn modelId="{1D2873CA-A0DD-435A-9D62-F505ABF7A534}" type="presOf" srcId="{C23F0D6E-0DCA-44DD-A1D6-5466420B7953}" destId="{8D248FD9-25DB-4F9A-8992-2197CC80B3F9}" srcOrd="0" destOrd="0" presId="urn:microsoft.com/office/officeart/2005/8/layout/radial5"/>
    <dgm:cxn modelId="{3CF4CFEE-AEDF-46A1-B253-834962814144}" srcId="{716FEC45-9464-4A32-8F3D-60F40F8AA414}" destId="{47550BA1-590F-44DD-9701-0A9C0A98BD5A}" srcOrd="9" destOrd="0" parTransId="{EEF85680-6DA0-4190-BC83-5D299AA5ADB6}" sibTransId="{6F5ABF86-5938-4F28-8B0C-6547B6E330D0}"/>
    <dgm:cxn modelId="{14585221-9F40-4F11-B720-2B4E3B53C11C}" type="presOf" srcId="{66F1680B-A9FD-446B-BF19-BD01CD824602}" destId="{B4997EFA-8492-40E3-9AE3-DFE86A59FC74}" srcOrd="0" destOrd="0" presId="urn:microsoft.com/office/officeart/2005/8/layout/radial5"/>
    <dgm:cxn modelId="{D49F522C-2545-4BD2-9097-F617D7B117EC}" type="presOf" srcId="{4ABD485E-3093-4368-AD6C-3A2BB20B3E75}" destId="{A677E053-6FB8-41ED-84FE-C4D429D80CA8}" srcOrd="1" destOrd="0" presId="urn:microsoft.com/office/officeart/2005/8/layout/radial5"/>
    <dgm:cxn modelId="{45A4AEAA-A7EE-463B-AC1A-F9BF682F46CE}" type="presOf" srcId="{7F902C53-00C8-4F0A-AB5B-A82CF5F46AF0}" destId="{15E16D42-25F8-4A9A-9B04-E1FCD33DCB2E}" srcOrd="0" destOrd="0" presId="urn:microsoft.com/office/officeart/2005/8/layout/radial5"/>
    <dgm:cxn modelId="{284D1597-EBA6-4BD7-9A46-7976D29BC7C7}" type="presOf" srcId="{47550BA1-590F-44DD-9701-0A9C0A98BD5A}" destId="{C40CA6D9-1A7B-4D7B-9FBF-6501665E2AFD}" srcOrd="0" destOrd="0" presId="urn:microsoft.com/office/officeart/2005/8/layout/radial5"/>
    <dgm:cxn modelId="{41AA3150-2A40-4F96-962F-21D570AA954D}" srcId="{716FEC45-9464-4A32-8F3D-60F40F8AA414}" destId="{8B117368-C751-457A-9FDE-C8209FF27AB0}" srcOrd="12" destOrd="0" parTransId="{9558EAE6-EE5D-4F75-9113-493C4D8C84E8}" sibTransId="{5B2EE499-61E5-45D9-A72F-CADD8524CDB2}"/>
    <dgm:cxn modelId="{6C6B1DE1-3DE9-4242-8A71-8CA1CDF17432}" srcId="{716FEC45-9464-4A32-8F3D-60F40F8AA414}" destId="{4FB9EB6A-0E02-4B9F-A9F6-8EB7A3AF2215}" srcOrd="0" destOrd="0" parTransId="{75DFD9D3-25F7-4BC2-812D-640989A28F52}" sibTransId="{99B0CF2E-75D2-4EC9-92E7-6C5EEDB56C30}"/>
    <dgm:cxn modelId="{45AB21A6-1792-44BB-9079-04DA384554F7}" type="presOf" srcId="{64FC644C-2FEB-4077-BB30-5E80EE309ADE}" destId="{82924C03-8A8A-488A-8095-763D318778D1}" srcOrd="1" destOrd="0" presId="urn:microsoft.com/office/officeart/2005/8/layout/radial5"/>
    <dgm:cxn modelId="{CCA07479-44B3-4F2E-8275-8EF97BFF5525}" srcId="{716FEC45-9464-4A32-8F3D-60F40F8AA414}" destId="{C23F0D6E-0DCA-44DD-A1D6-5466420B7953}" srcOrd="4" destOrd="0" parTransId="{308B5923-C7E4-4BD4-8FD7-7B8AF41E0E5C}" sibTransId="{8BB50BC1-1A7F-4956-A1AD-89337E279500}"/>
    <dgm:cxn modelId="{C43D98B6-C30D-439A-9040-5898DE594BE1}" type="presOf" srcId="{5693A87C-0235-4BFB-9DFE-8CC4A807FBC8}" destId="{F374A785-A91B-4EED-962E-167617F1EA91}" srcOrd="0" destOrd="0" presId="urn:microsoft.com/office/officeart/2005/8/layout/radial5"/>
    <dgm:cxn modelId="{87069EF6-5CC7-4808-9914-B208D5D06AB3}" type="presOf" srcId="{D13DF3C4-E079-4669-B69B-4D613CBC9150}" destId="{980484B6-1CD4-4936-AB8D-84E30A7A1CD6}" srcOrd="0" destOrd="0" presId="urn:microsoft.com/office/officeart/2005/8/layout/radial5"/>
    <dgm:cxn modelId="{43D82007-E3BA-4899-BF40-41ED100906DA}" type="presOf" srcId="{4FB9EB6A-0E02-4B9F-A9F6-8EB7A3AF2215}" destId="{EC12A8A1-55DD-4963-8C5F-4CDF097D7B8C}" srcOrd="0" destOrd="0" presId="urn:microsoft.com/office/officeart/2005/8/layout/radial5"/>
    <dgm:cxn modelId="{53FFFF20-7F96-4556-B762-D8DD8DD133CA}" type="presOf" srcId="{716FEC45-9464-4A32-8F3D-60F40F8AA414}" destId="{D8F1CBA2-FB20-4750-8C6C-214A66948450}" srcOrd="0" destOrd="0" presId="urn:microsoft.com/office/officeart/2005/8/layout/radial5"/>
    <dgm:cxn modelId="{D06D54B7-0517-4556-B9D0-B8EC2E5382F5}" srcId="{716FEC45-9464-4A32-8F3D-60F40F8AA414}" destId="{80C55C2D-C2AD-49A0-B917-CA81C80470BC}" srcOrd="10" destOrd="0" parTransId="{19E1E221-7D4A-4C78-9318-EB11A2DF2CC6}" sibTransId="{0E519698-0635-4BA8-93F4-5621BB1D5248}"/>
    <dgm:cxn modelId="{BEB77EA4-37FC-43C8-8CBA-09FBA1CCD6F0}" type="presOf" srcId="{66F36F04-491E-4CE3-8214-A60E94C19EFA}" destId="{4277F521-8B79-4CCE-B7E7-02197D48C0BC}" srcOrd="0" destOrd="0" presId="urn:microsoft.com/office/officeart/2005/8/layout/radial5"/>
    <dgm:cxn modelId="{BD6CAFD5-E2B1-42E8-8383-D849DCB7EFE5}" type="presOf" srcId="{A6199724-23F7-431F-927C-7FD1E9AA122C}" destId="{25A395A4-7A71-4051-BB77-A0D2E4DD7269}" srcOrd="0" destOrd="0" presId="urn:microsoft.com/office/officeart/2005/8/layout/radial5"/>
    <dgm:cxn modelId="{AC3791F5-D672-4C48-9406-943A89E7F0F7}" type="presOf" srcId="{EEF85680-6DA0-4190-BC83-5D299AA5ADB6}" destId="{59A7346A-A83B-4D81-84CC-3E2FF62C0177}" srcOrd="0" destOrd="0" presId="urn:microsoft.com/office/officeart/2005/8/layout/radial5"/>
    <dgm:cxn modelId="{599E3148-18EB-4D51-B9EE-48FA4BBEB50E}" type="presOf" srcId="{4ABD485E-3093-4368-AD6C-3A2BB20B3E75}" destId="{18D84F6E-6BD8-4F09-927A-4BAA6F7CF574}" srcOrd="0" destOrd="0" presId="urn:microsoft.com/office/officeart/2005/8/layout/radial5"/>
    <dgm:cxn modelId="{ADC1324D-7EEE-4301-888E-1C78DE6A89A7}" srcId="{716FEC45-9464-4A32-8F3D-60F40F8AA414}" destId="{92EE9F24-DB47-42AB-A2A4-0537D5B16C97}" srcOrd="5" destOrd="0" parTransId="{D13DF3C4-E079-4669-B69B-4D613CBC9150}" sibTransId="{E5DC1D9A-A5C1-4CAF-BC43-5E85A065C276}"/>
    <dgm:cxn modelId="{BD1F8ED9-D6ED-4D6C-8DB6-A29ACC626570}" srcId="{D3089428-931B-4677-9CFC-1E31EDF06A25}" destId="{716FEC45-9464-4A32-8F3D-60F40F8AA414}" srcOrd="0" destOrd="0" parTransId="{3111A47C-B672-4B86-88EA-B08F1B9FB5F7}" sibTransId="{9897444A-5061-4612-8C1E-18D786E5703C}"/>
    <dgm:cxn modelId="{9132FE51-B6A4-406A-840A-7D1382DFBD0D}" type="presOf" srcId="{EEF85680-6DA0-4190-BC83-5D299AA5ADB6}" destId="{A1DB4EB3-63E1-4F49-B8B7-C7827646E4ED}" srcOrd="1" destOrd="0" presId="urn:microsoft.com/office/officeart/2005/8/layout/radial5"/>
    <dgm:cxn modelId="{EC47A8E8-3EF5-4E6A-96A6-CAF3BB0CF661}" srcId="{716FEC45-9464-4A32-8F3D-60F40F8AA414}" destId="{F5DB7AFC-D6A9-4E57-AA99-7BA8B86CE3D1}" srcOrd="6" destOrd="0" parTransId="{64FC644C-2FEB-4077-BB30-5E80EE309ADE}" sibTransId="{CE416DD8-0845-49A2-9543-3F1EC487A0A7}"/>
    <dgm:cxn modelId="{81902A00-EDC8-4519-B598-D87795124BE6}" srcId="{716FEC45-9464-4A32-8F3D-60F40F8AA414}" destId="{B46006BD-D163-405D-AFC6-276281FC00E0}" srcOrd="2" destOrd="0" parTransId="{66F36F04-491E-4CE3-8214-A60E94C19EFA}" sibTransId="{D4668DFA-7297-4990-8934-109BC4875938}"/>
    <dgm:cxn modelId="{39ECD763-EF7A-4555-95D2-EA5966FA16BE}" type="presOf" srcId="{1AB7825F-BF1C-452C-A259-CBD2CBE46CBC}" destId="{87936522-9289-4DC7-8E7D-7D099225635F}" srcOrd="0" destOrd="0" presId="urn:microsoft.com/office/officeart/2005/8/layout/radial5"/>
    <dgm:cxn modelId="{69FAFEF1-E6B5-4402-8006-2C03A843959E}" type="presOf" srcId="{926724D4-1109-4C9A-B0E9-D86F890E1EEB}" destId="{08562EEF-2455-4701-9232-11F12F3CD015}" srcOrd="1" destOrd="0" presId="urn:microsoft.com/office/officeart/2005/8/layout/radial5"/>
    <dgm:cxn modelId="{14999C25-C0EA-4AE6-BBC0-E66BCB384A8E}" type="presOf" srcId="{64FC644C-2FEB-4077-BB30-5E80EE309ADE}" destId="{C8B163A9-AEBC-485C-B1E2-0C20C666D7C5}" srcOrd="0" destOrd="0" presId="urn:microsoft.com/office/officeart/2005/8/layout/radial5"/>
    <dgm:cxn modelId="{938B31BC-A0C0-4114-BF84-2DE4A1AE1613}" type="presOf" srcId="{66F1680B-A9FD-446B-BF19-BD01CD824602}" destId="{B816EF05-3F96-4AF0-8344-D9064D48D67B}" srcOrd="1" destOrd="0" presId="urn:microsoft.com/office/officeart/2005/8/layout/radial5"/>
    <dgm:cxn modelId="{4047F6F2-E969-431D-89C7-0D38B5DDE6CF}" type="presOf" srcId="{E3C64128-AFF1-4EC8-8EC3-D4B15FB0DB18}" destId="{CFD1C185-F6CC-4EC8-A5C6-C5F95CA8EA23}" srcOrd="1" destOrd="0" presId="urn:microsoft.com/office/officeart/2005/8/layout/radial5"/>
    <dgm:cxn modelId="{89F0EDA6-05A5-4F51-84ED-C8009CB87C54}" type="presOf" srcId="{CACF2263-5A1A-4E37-BEB8-A1B018DA8997}" destId="{67435750-1740-48D8-89F7-775FF8AEF2A5}" srcOrd="1" destOrd="0" presId="urn:microsoft.com/office/officeart/2005/8/layout/radial5"/>
    <dgm:cxn modelId="{E0A8F389-A5AE-4820-A940-67748C4A2F1A}" type="presOf" srcId="{DC17B31D-1013-43DE-9920-5BED9ACF6D82}" destId="{81BFE5B7-CC0B-4A7F-A9CD-69C1C8DF9076}" srcOrd="0" destOrd="0" presId="urn:microsoft.com/office/officeart/2005/8/layout/radial5"/>
    <dgm:cxn modelId="{2FBC836E-4C21-40D8-9120-FA2A99118EB5}" type="presOf" srcId="{926724D4-1109-4C9A-B0E9-D86F890E1EEB}" destId="{21FE741E-424B-4D8E-A580-EE02C8AE921F}" srcOrd="0" destOrd="0" presId="urn:microsoft.com/office/officeart/2005/8/layout/radial5"/>
    <dgm:cxn modelId="{52FE3CF0-9D30-4996-AB5C-4BB7D10A8C01}" type="presOf" srcId="{19E1E221-7D4A-4C78-9318-EB11A2DF2CC6}" destId="{90FD1981-1E40-4D21-AE85-5679FE54AED2}" srcOrd="1" destOrd="0" presId="urn:microsoft.com/office/officeart/2005/8/layout/radial5"/>
    <dgm:cxn modelId="{9A46DFEB-E778-43A7-8D54-6CC40FCC1A97}" type="presOf" srcId="{D3089428-931B-4677-9CFC-1E31EDF06A25}" destId="{3DB4030D-B833-4068-AD15-ABECACE96C61}" srcOrd="0" destOrd="0" presId="urn:microsoft.com/office/officeart/2005/8/layout/radial5"/>
    <dgm:cxn modelId="{82BFA0AE-5AAD-4949-80C6-53C8D2479593}" type="presOf" srcId="{75DFD9D3-25F7-4BC2-812D-640989A28F52}" destId="{280BCC4C-6DB7-40F0-B112-6AB4D4EFA328}" srcOrd="1" destOrd="0" presId="urn:microsoft.com/office/officeart/2005/8/layout/radial5"/>
    <dgm:cxn modelId="{83C3A19E-9B04-4AD3-AD3B-837327264D68}" srcId="{716FEC45-9464-4A32-8F3D-60F40F8AA414}" destId="{A6199724-23F7-431F-927C-7FD1E9AA122C}" srcOrd="8" destOrd="0" parTransId="{E3C64128-AFF1-4EC8-8EC3-D4B15FB0DB18}" sibTransId="{CCD7C6FA-8784-4CA9-BF1E-DC60475A4040}"/>
    <dgm:cxn modelId="{F3544A27-223F-40AC-A264-0A2037B3D755}" type="presOf" srcId="{308B5923-C7E4-4BD4-8FD7-7B8AF41E0E5C}" destId="{B5A4AE1E-9E4B-4002-8F62-F71F16D7DDC8}" srcOrd="1" destOrd="0" presId="urn:microsoft.com/office/officeart/2005/8/layout/radial5"/>
    <dgm:cxn modelId="{174D47D7-481B-4D4F-AB1B-F31C67E86B0A}" type="presOf" srcId="{9558EAE6-EE5D-4F75-9113-493C4D8C84E8}" destId="{9E943A66-5855-4047-8698-4DFE4BC90AE9}" srcOrd="0" destOrd="0" presId="urn:microsoft.com/office/officeart/2005/8/layout/radial5"/>
    <dgm:cxn modelId="{8DC6ABB3-5EF2-4C8F-931C-C6FBD20A8EF0}" type="presOf" srcId="{D13DF3C4-E079-4669-B69B-4D613CBC9150}" destId="{9144E2F1-2CBD-4264-90AE-23027354A95B}" srcOrd="1" destOrd="0" presId="urn:microsoft.com/office/officeart/2005/8/layout/radial5"/>
    <dgm:cxn modelId="{ED807FB7-DC4B-48A2-9D10-1FBCBEC201FD}" type="presOf" srcId="{B46006BD-D163-405D-AFC6-276281FC00E0}" destId="{308AF3CC-F784-49DA-9DFD-B0A23F96258A}" srcOrd="0" destOrd="0" presId="urn:microsoft.com/office/officeart/2005/8/layout/radial5"/>
    <dgm:cxn modelId="{28DD8900-5964-49FB-BD25-E6EF5D22FB7B}" type="presOf" srcId="{75DFD9D3-25F7-4BC2-812D-640989A28F52}" destId="{3B4DE1E4-801C-4B18-959A-2E1E3535B3D6}" srcOrd="0" destOrd="0" presId="urn:microsoft.com/office/officeart/2005/8/layout/radial5"/>
    <dgm:cxn modelId="{127F2796-F3DB-45CC-B3F5-CEBC0AEC1BB0}" type="presOf" srcId="{6793A9CE-3410-4374-AB30-E6E46234C813}" destId="{D44E3EAA-0B04-4D45-9444-42042351636D}" srcOrd="0" destOrd="0" presId="urn:microsoft.com/office/officeart/2005/8/layout/radial5"/>
    <dgm:cxn modelId="{73E82C25-5B47-4264-B49E-E6CED070EED6}" type="presOf" srcId="{6D4496DD-F656-4113-9EED-5A3537A15E74}" destId="{61911BB9-20C0-441C-8A00-3957A9C7BC7C}" srcOrd="0" destOrd="0" presId="urn:microsoft.com/office/officeart/2005/8/layout/radial5"/>
    <dgm:cxn modelId="{60E50322-8BB5-4E5B-BACC-1B6009B96FDF}" type="presOf" srcId="{9558EAE6-EE5D-4F75-9113-493C4D8C84E8}" destId="{E0F706E5-8199-4F75-B2BB-3715DBC53FFF}" srcOrd="1" destOrd="0" presId="urn:microsoft.com/office/officeart/2005/8/layout/radial5"/>
    <dgm:cxn modelId="{ABCD84E8-3779-4CD9-A8E3-1D9C1C8C8496}" srcId="{716FEC45-9464-4A32-8F3D-60F40F8AA414}" destId="{5693A87C-0235-4BFB-9DFE-8CC4A807FBC8}" srcOrd="7" destOrd="0" parTransId="{926724D4-1109-4C9A-B0E9-D86F890E1EEB}" sibTransId="{C93292BC-FBD1-4440-A0C0-442D4DD3912E}"/>
    <dgm:cxn modelId="{DFB4255C-458F-4FFA-9D9C-07EAB3499EA8}" srcId="{716FEC45-9464-4A32-8F3D-60F40F8AA414}" destId="{1AB7825F-BF1C-452C-A259-CBD2CBE46CBC}" srcOrd="11" destOrd="0" parTransId="{CACF2263-5A1A-4E37-BEB8-A1B018DA8997}" sibTransId="{B6AA3A0A-2E9A-4A6B-B2FD-AA12E2F71D2D}"/>
    <dgm:cxn modelId="{AD792F94-D974-4862-80DD-EAA6384B472C}" type="presOf" srcId="{19E1E221-7D4A-4C78-9318-EB11A2DF2CC6}" destId="{D9821C8C-8EF6-401E-8E8A-3D53CD687ACA}" srcOrd="0" destOrd="0" presId="urn:microsoft.com/office/officeart/2005/8/layout/radial5"/>
    <dgm:cxn modelId="{2F6F0557-5926-4407-9813-19E3AF8A81B8}" srcId="{716FEC45-9464-4A32-8F3D-60F40F8AA414}" destId="{6793A9CE-3410-4374-AB30-E6E46234C813}" srcOrd="13" destOrd="0" parTransId="{66F1680B-A9FD-446B-BF19-BD01CD824602}" sibTransId="{29BBA5AA-3A64-402C-9C61-30713CEF9788}"/>
    <dgm:cxn modelId="{BA27F115-B421-4284-A5B1-6766DBF6B69F}" type="presOf" srcId="{66F36F04-491E-4CE3-8214-A60E94C19EFA}" destId="{29F16F07-C587-4A24-8517-88198B75B450}" srcOrd="1" destOrd="0" presId="urn:microsoft.com/office/officeart/2005/8/layout/radial5"/>
    <dgm:cxn modelId="{5C76EDF2-C878-417C-A7FA-807E5D097DC9}" type="presOf" srcId="{92EE9F24-DB47-42AB-A2A4-0537D5B16C97}" destId="{0F800D23-AB45-4DB9-A9DB-F277F118F636}" srcOrd="0" destOrd="0" presId="urn:microsoft.com/office/officeart/2005/8/layout/radial5"/>
    <dgm:cxn modelId="{41EEC379-CB2D-4F15-9717-F783845A6131}" type="presOf" srcId="{CACF2263-5A1A-4E37-BEB8-A1B018DA8997}" destId="{0BA5B04E-B84D-4799-9755-9D41FB321D0E}" srcOrd="0" destOrd="0" presId="urn:microsoft.com/office/officeart/2005/8/layout/radial5"/>
    <dgm:cxn modelId="{515D8D06-BF4A-4126-9EDB-62F7377D9064}" srcId="{716FEC45-9464-4A32-8F3D-60F40F8AA414}" destId="{DC17B31D-1013-43DE-9920-5BED9ACF6D82}" srcOrd="3" destOrd="0" parTransId="{6D4496DD-F656-4113-9EED-5A3537A15E74}" sibTransId="{1A6E4A99-8CD9-4B74-9AA5-6F95A0A72D87}"/>
    <dgm:cxn modelId="{E220A843-152B-411A-BE6A-187E90A75DF8}" type="presOf" srcId="{E3C64128-AFF1-4EC8-8EC3-D4B15FB0DB18}" destId="{22B77331-8424-414A-852E-635D2F4E0298}" srcOrd="0" destOrd="0" presId="urn:microsoft.com/office/officeart/2005/8/layout/radial5"/>
    <dgm:cxn modelId="{E0387AFB-4F5A-4C76-A49D-C598FA3D689B}" type="presParOf" srcId="{3DB4030D-B833-4068-AD15-ABECACE96C61}" destId="{D8F1CBA2-FB20-4750-8C6C-214A66948450}" srcOrd="0" destOrd="0" presId="urn:microsoft.com/office/officeart/2005/8/layout/radial5"/>
    <dgm:cxn modelId="{2E06D4C1-44B1-4A79-8BE9-56AB82412D80}" type="presParOf" srcId="{3DB4030D-B833-4068-AD15-ABECACE96C61}" destId="{3B4DE1E4-801C-4B18-959A-2E1E3535B3D6}" srcOrd="1" destOrd="0" presId="urn:microsoft.com/office/officeart/2005/8/layout/radial5"/>
    <dgm:cxn modelId="{7F0BC9F5-B41F-45A4-880D-B0807811FD02}" type="presParOf" srcId="{3B4DE1E4-801C-4B18-959A-2E1E3535B3D6}" destId="{280BCC4C-6DB7-40F0-B112-6AB4D4EFA328}" srcOrd="0" destOrd="0" presId="urn:microsoft.com/office/officeart/2005/8/layout/radial5"/>
    <dgm:cxn modelId="{FA1FC715-8BA3-4BAB-B893-B1592CF20E67}" type="presParOf" srcId="{3DB4030D-B833-4068-AD15-ABECACE96C61}" destId="{EC12A8A1-55DD-4963-8C5F-4CDF097D7B8C}" srcOrd="2" destOrd="0" presId="urn:microsoft.com/office/officeart/2005/8/layout/radial5"/>
    <dgm:cxn modelId="{330893BA-3360-4F0A-84C0-B14507CD848F}" type="presParOf" srcId="{3DB4030D-B833-4068-AD15-ABECACE96C61}" destId="{18D84F6E-6BD8-4F09-927A-4BAA6F7CF574}" srcOrd="3" destOrd="0" presId="urn:microsoft.com/office/officeart/2005/8/layout/radial5"/>
    <dgm:cxn modelId="{9E76E71E-2572-491C-932B-3B52FD793AD0}" type="presParOf" srcId="{18D84F6E-6BD8-4F09-927A-4BAA6F7CF574}" destId="{A677E053-6FB8-41ED-84FE-C4D429D80CA8}" srcOrd="0" destOrd="0" presId="urn:microsoft.com/office/officeart/2005/8/layout/radial5"/>
    <dgm:cxn modelId="{3D3455BB-711E-4678-B015-A6D551F7B7F7}" type="presParOf" srcId="{3DB4030D-B833-4068-AD15-ABECACE96C61}" destId="{15E16D42-25F8-4A9A-9B04-E1FCD33DCB2E}" srcOrd="4" destOrd="0" presId="urn:microsoft.com/office/officeart/2005/8/layout/radial5"/>
    <dgm:cxn modelId="{3E058985-BD00-4BDA-BD63-F2009B872131}" type="presParOf" srcId="{3DB4030D-B833-4068-AD15-ABECACE96C61}" destId="{4277F521-8B79-4CCE-B7E7-02197D48C0BC}" srcOrd="5" destOrd="0" presId="urn:microsoft.com/office/officeart/2005/8/layout/radial5"/>
    <dgm:cxn modelId="{B3D27E81-B528-409D-8912-821EC8329094}" type="presParOf" srcId="{4277F521-8B79-4CCE-B7E7-02197D48C0BC}" destId="{29F16F07-C587-4A24-8517-88198B75B450}" srcOrd="0" destOrd="0" presId="urn:microsoft.com/office/officeart/2005/8/layout/radial5"/>
    <dgm:cxn modelId="{CCD8DB03-0178-4C83-BF70-246FC286EE95}" type="presParOf" srcId="{3DB4030D-B833-4068-AD15-ABECACE96C61}" destId="{308AF3CC-F784-49DA-9DFD-B0A23F96258A}" srcOrd="6" destOrd="0" presId="urn:microsoft.com/office/officeart/2005/8/layout/radial5"/>
    <dgm:cxn modelId="{35B23E42-0C85-437B-B837-698E56AE1117}" type="presParOf" srcId="{3DB4030D-B833-4068-AD15-ABECACE96C61}" destId="{61911BB9-20C0-441C-8A00-3957A9C7BC7C}" srcOrd="7" destOrd="0" presId="urn:microsoft.com/office/officeart/2005/8/layout/radial5"/>
    <dgm:cxn modelId="{ADFFD9B1-ED8F-42B1-B3FB-2F44118BDCB3}" type="presParOf" srcId="{61911BB9-20C0-441C-8A00-3957A9C7BC7C}" destId="{3C14B011-0BBB-4715-B909-4E379D5A34FE}" srcOrd="0" destOrd="0" presId="urn:microsoft.com/office/officeart/2005/8/layout/radial5"/>
    <dgm:cxn modelId="{783ED15D-F480-49B4-AF20-642555A64677}" type="presParOf" srcId="{3DB4030D-B833-4068-AD15-ABECACE96C61}" destId="{81BFE5B7-CC0B-4A7F-A9CD-69C1C8DF9076}" srcOrd="8" destOrd="0" presId="urn:microsoft.com/office/officeart/2005/8/layout/radial5"/>
    <dgm:cxn modelId="{8833ED69-9767-48F9-94A5-DE63AED1C37E}" type="presParOf" srcId="{3DB4030D-B833-4068-AD15-ABECACE96C61}" destId="{3D74DEFE-9377-4A7F-A731-9ACFD809AEFF}" srcOrd="9" destOrd="0" presId="urn:microsoft.com/office/officeart/2005/8/layout/radial5"/>
    <dgm:cxn modelId="{38D36CF8-DEA6-4CED-925A-AA64F844B47C}" type="presParOf" srcId="{3D74DEFE-9377-4A7F-A731-9ACFD809AEFF}" destId="{B5A4AE1E-9E4B-4002-8F62-F71F16D7DDC8}" srcOrd="0" destOrd="0" presId="urn:microsoft.com/office/officeart/2005/8/layout/radial5"/>
    <dgm:cxn modelId="{4E5F618C-6843-4820-A673-EDB95B7F4C71}" type="presParOf" srcId="{3DB4030D-B833-4068-AD15-ABECACE96C61}" destId="{8D248FD9-25DB-4F9A-8992-2197CC80B3F9}" srcOrd="10" destOrd="0" presId="urn:microsoft.com/office/officeart/2005/8/layout/radial5"/>
    <dgm:cxn modelId="{CAF8D38F-0B3A-4292-90CE-D17CE7B0B790}" type="presParOf" srcId="{3DB4030D-B833-4068-AD15-ABECACE96C61}" destId="{980484B6-1CD4-4936-AB8D-84E30A7A1CD6}" srcOrd="11" destOrd="0" presId="urn:microsoft.com/office/officeart/2005/8/layout/radial5"/>
    <dgm:cxn modelId="{7FA6F473-6BFF-4437-8D42-DE6540DF5D36}" type="presParOf" srcId="{980484B6-1CD4-4936-AB8D-84E30A7A1CD6}" destId="{9144E2F1-2CBD-4264-90AE-23027354A95B}" srcOrd="0" destOrd="0" presId="urn:microsoft.com/office/officeart/2005/8/layout/radial5"/>
    <dgm:cxn modelId="{DCD295C9-466B-4C80-BB08-B255B573B216}" type="presParOf" srcId="{3DB4030D-B833-4068-AD15-ABECACE96C61}" destId="{0F800D23-AB45-4DB9-A9DB-F277F118F636}" srcOrd="12" destOrd="0" presId="urn:microsoft.com/office/officeart/2005/8/layout/radial5"/>
    <dgm:cxn modelId="{35F7000E-A4AB-4B93-B400-BBD415C12E8F}" type="presParOf" srcId="{3DB4030D-B833-4068-AD15-ABECACE96C61}" destId="{C8B163A9-AEBC-485C-B1E2-0C20C666D7C5}" srcOrd="13" destOrd="0" presId="urn:microsoft.com/office/officeart/2005/8/layout/radial5"/>
    <dgm:cxn modelId="{E97894C4-E4D4-421C-89E3-2D774D565D3E}" type="presParOf" srcId="{C8B163A9-AEBC-485C-B1E2-0C20C666D7C5}" destId="{82924C03-8A8A-488A-8095-763D318778D1}" srcOrd="0" destOrd="0" presId="urn:microsoft.com/office/officeart/2005/8/layout/radial5"/>
    <dgm:cxn modelId="{6D1716DC-4882-45EA-A87A-145DD31EBFE6}" type="presParOf" srcId="{3DB4030D-B833-4068-AD15-ABECACE96C61}" destId="{A9D42953-4480-474E-B239-42A672913CC2}" srcOrd="14" destOrd="0" presId="urn:microsoft.com/office/officeart/2005/8/layout/radial5"/>
    <dgm:cxn modelId="{071CAD2F-C826-40A8-9237-3B7D0FC61F25}" type="presParOf" srcId="{3DB4030D-B833-4068-AD15-ABECACE96C61}" destId="{21FE741E-424B-4D8E-A580-EE02C8AE921F}" srcOrd="15" destOrd="0" presId="urn:microsoft.com/office/officeart/2005/8/layout/radial5"/>
    <dgm:cxn modelId="{668E25F0-C526-4F4B-96ED-4017D99DE4B1}" type="presParOf" srcId="{21FE741E-424B-4D8E-A580-EE02C8AE921F}" destId="{08562EEF-2455-4701-9232-11F12F3CD015}" srcOrd="0" destOrd="0" presId="urn:microsoft.com/office/officeart/2005/8/layout/radial5"/>
    <dgm:cxn modelId="{242905F5-6C8B-4AE1-A96D-7E557CAF9589}" type="presParOf" srcId="{3DB4030D-B833-4068-AD15-ABECACE96C61}" destId="{F374A785-A91B-4EED-962E-167617F1EA91}" srcOrd="16" destOrd="0" presId="urn:microsoft.com/office/officeart/2005/8/layout/radial5"/>
    <dgm:cxn modelId="{4966C57E-A662-4228-959E-AB832847AFDB}" type="presParOf" srcId="{3DB4030D-B833-4068-AD15-ABECACE96C61}" destId="{22B77331-8424-414A-852E-635D2F4E0298}" srcOrd="17" destOrd="0" presId="urn:microsoft.com/office/officeart/2005/8/layout/radial5"/>
    <dgm:cxn modelId="{6F479808-3E80-4CC9-9948-4BFFB2F484AB}" type="presParOf" srcId="{22B77331-8424-414A-852E-635D2F4E0298}" destId="{CFD1C185-F6CC-4EC8-A5C6-C5F95CA8EA23}" srcOrd="0" destOrd="0" presId="urn:microsoft.com/office/officeart/2005/8/layout/radial5"/>
    <dgm:cxn modelId="{C7BE86EA-83D2-4664-9529-E80FA896C96A}" type="presParOf" srcId="{3DB4030D-B833-4068-AD15-ABECACE96C61}" destId="{25A395A4-7A71-4051-BB77-A0D2E4DD7269}" srcOrd="18" destOrd="0" presId="urn:microsoft.com/office/officeart/2005/8/layout/radial5"/>
    <dgm:cxn modelId="{E1040EAA-F575-45B3-BF60-455A4956CFC0}" type="presParOf" srcId="{3DB4030D-B833-4068-AD15-ABECACE96C61}" destId="{59A7346A-A83B-4D81-84CC-3E2FF62C0177}" srcOrd="19" destOrd="0" presId="urn:microsoft.com/office/officeart/2005/8/layout/radial5"/>
    <dgm:cxn modelId="{C624C33D-7C50-453F-A5A5-9569D5642842}" type="presParOf" srcId="{59A7346A-A83B-4D81-84CC-3E2FF62C0177}" destId="{A1DB4EB3-63E1-4F49-B8B7-C7827646E4ED}" srcOrd="0" destOrd="0" presId="urn:microsoft.com/office/officeart/2005/8/layout/radial5"/>
    <dgm:cxn modelId="{1856FA7B-43BE-4282-8EC6-BBE1C5C759D4}" type="presParOf" srcId="{3DB4030D-B833-4068-AD15-ABECACE96C61}" destId="{C40CA6D9-1A7B-4D7B-9FBF-6501665E2AFD}" srcOrd="20" destOrd="0" presId="urn:microsoft.com/office/officeart/2005/8/layout/radial5"/>
    <dgm:cxn modelId="{3A42F13D-E3D9-4500-8001-958204323420}" type="presParOf" srcId="{3DB4030D-B833-4068-AD15-ABECACE96C61}" destId="{D9821C8C-8EF6-401E-8E8A-3D53CD687ACA}" srcOrd="21" destOrd="0" presId="urn:microsoft.com/office/officeart/2005/8/layout/radial5"/>
    <dgm:cxn modelId="{A8F753F2-F8E8-4830-9BA3-E4A81E7816DD}" type="presParOf" srcId="{D9821C8C-8EF6-401E-8E8A-3D53CD687ACA}" destId="{90FD1981-1E40-4D21-AE85-5679FE54AED2}" srcOrd="0" destOrd="0" presId="urn:microsoft.com/office/officeart/2005/8/layout/radial5"/>
    <dgm:cxn modelId="{04687C92-8D2A-4BA0-B78C-47CD7E3A5FFE}" type="presParOf" srcId="{3DB4030D-B833-4068-AD15-ABECACE96C61}" destId="{16D9451E-D6FF-4518-9F14-71D3C49E0461}" srcOrd="22" destOrd="0" presId="urn:microsoft.com/office/officeart/2005/8/layout/radial5"/>
    <dgm:cxn modelId="{1563BF63-1970-439B-8DAB-E405B82C617D}" type="presParOf" srcId="{3DB4030D-B833-4068-AD15-ABECACE96C61}" destId="{0BA5B04E-B84D-4799-9755-9D41FB321D0E}" srcOrd="23" destOrd="0" presId="urn:microsoft.com/office/officeart/2005/8/layout/radial5"/>
    <dgm:cxn modelId="{5BC3C180-2724-4D43-B1CB-C1E7965660B9}" type="presParOf" srcId="{0BA5B04E-B84D-4799-9755-9D41FB321D0E}" destId="{67435750-1740-48D8-89F7-775FF8AEF2A5}" srcOrd="0" destOrd="0" presId="urn:microsoft.com/office/officeart/2005/8/layout/radial5"/>
    <dgm:cxn modelId="{5DED7857-CA46-4699-BCE1-AFDB0E05DC0C}" type="presParOf" srcId="{3DB4030D-B833-4068-AD15-ABECACE96C61}" destId="{87936522-9289-4DC7-8E7D-7D099225635F}" srcOrd="24" destOrd="0" presId="urn:microsoft.com/office/officeart/2005/8/layout/radial5"/>
    <dgm:cxn modelId="{8D2C5EA5-A8CC-43C8-8B64-B28167902605}" type="presParOf" srcId="{3DB4030D-B833-4068-AD15-ABECACE96C61}" destId="{9E943A66-5855-4047-8698-4DFE4BC90AE9}" srcOrd="25" destOrd="0" presId="urn:microsoft.com/office/officeart/2005/8/layout/radial5"/>
    <dgm:cxn modelId="{1C0FD621-A7C4-44C9-967E-62C74B8A2029}" type="presParOf" srcId="{9E943A66-5855-4047-8698-4DFE4BC90AE9}" destId="{E0F706E5-8199-4F75-B2BB-3715DBC53FFF}" srcOrd="0" destOrd="0" presId="urn:microsoft.com/office/officeart/2005/8/layout/radial5"/>
    <dgm:cxn modelId="{45D2B0FB-B3BE-4A3C-9B6E-F9CAEE34243C}" type="presParOf" srcId="{3DB4030D-B833-4068-AD15-ABECACE96C61}" destId="{C04F3091-4B46-4A73-81C4-6962EBE34139}" srcOrd="26" destOrd="0" presId="urn:microsoft.com/office/officeart/2005/8/layout/radial5"/>
    <dgm:cxn modelId="{BCD95626-5F62-4B56-81A5-F68AA1EB73C7}" type="presParOf" srcId="{3DB4030D-B833-4068-AD15-ABECACE96C61}" destId="{B4997EFA-8492-40E3-9AE3-DFE86A59FC74}" srcOrd="27" destOrd="0" presId="urn:microsoft.com/office/officeart/2005/8/layout/radial5"/>
    <dgm:cxn modelId="{396F1EAD-3165-4A9F-B112-521612A5BC0A}" type="presParOf" srcId="{B4997EFA-8492-40E3-9AE3-DFE86A59FC74}" destId="{B816EF05-3F96-4AF0-8344-D9064D48D67B}" srcOrd="0" destOrd="0" presId="urn:microsoft.com/office/officeart/2005/8/layout/radial5"/>
    <dgm:cxn modelId="{8986F240-0AC9-4DF3-837F-3363AC5B1620}" type="presParOf" srcId="{3DB4030D-B833-4068-AD15-ABECACE96C61}" destId="{D44E3EAA-0B04-4D45-9444-42042351636D}" srcOrd="28" destOrd="0" presId="urn:microsoft.com/office/officeart/2005/8/layout/radial5"/>
  </dgm:cxnLst>
  <dgm:bg>
    <a:solidFill>
      <a:srgbClr val="FFFF00"/>
    </a:solidFill>
  </dgm:bg>
  <dgm:whole>
    <a:ln w="76200">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1CBA2-FB20-4750-8C6C-214A66948450}">
      <dsp:nvSpPr>
        <dsp:cNvPr id="0" name=""/>
        <dsp:cNvSpPr/>
      </dsp:nvSpPr>
      <dsp:spPr>
        <a:xfrm>
          <a:off x="4908739" y="2522000"/>
          <a:ext cx="1604772" cy="1604772"/>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IN" sz="2800" kern="1200" dirty="0" smtClean="0">
              <a:latin typeface="NikoshBAN" panose="02000000000000000000" pitchFamily="2" charset="0"/>
              <a:cs typeface="NikoshBAN" panose="02000000000000000000" pitchFamily="2" charset="0"/>
            </a:rPr>
            <a:t>ইদুল ফিতরের সুন্নত আমল</a:t>
          </a:r>
          <a:endParaRPr lang="en-US" sz="2800" kern="1200" dirty="0">
            <a:latin typeface="NikoshBAN" panose="02000000000000000000" pitchFamily="2" charset="0"/>
            <a:cs typeface="NikoshBAN" panose="02000000000000000000" pitchFamily="2" charset="0"/>
          </a:endParaRPr>
        </a:p>
      </dsp:txBody>
      <dsp:txXfrm>
        <a:off x="5143752" y="2757013"/>
        <a:ext cx="1134746" cy="1134746"/>
      </dsp:txXfrm>
    </dsp:sp>
    <dsp:sp modelId="{3B4DE1E4-801C-4B18-959A-2E1E3535B3D6}">
      <dsp:nvSpPr>
        <dsp:cNvPr id="0" name=""/>
        <dsp:cNvSpPr/>
      </dsp:nvSpPr>
      <dsp:spPr>
        <a:xfrm rot="16200000">
          <a:off x="5304769" y="1505481"/>
          <a:ext cx="812711" cy="545622"/>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5386613" y="1696449"/>
        <a:ext cx="649024" cy="327374"/>
      </dsp:txXfrm>
    </dsp:sp>
    <dsp:sp modelId="{EC12A8A1-55DD-4963-8C5F-4CDF097D7B8C}">
      <dsp:nvSpPr>
        <dsp:cNvPr id="0" name=""/>
        <dsp:cNvSpPr/>
      </dsp:nvSpPr>
      <dsp:spPr>
        <a:xfrm>
          <a:off x="5229693" y="25718"/>
          <a:ext cx="962863" cy="962863"/>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anose="02000000000000000000" pitchFamily="2" charset="0"/>
              <a:cs typeface="NikoshBAN" panose="02000000000000000000" pitchFamily="2" charset="0"/>
            </a:rPr>
            <a:t>সকালে নিদ্রা থেকে জাগ্রত হওয়া</a:t>
          </a:r>
          <a:endParaRPr lang="en-US" sz="1400" kern="1200" dirty="0">
            <a:latin typeface="NikoshBAN" panose="02000000000000000000" pitchFamily="2" charset="0"/>
            <a:cs typeface="NikoshBAN" panose="02000000000000000000" pitchFamily="2" charset="0"/>
          </a:endParaRPr>
        </a:p>
      </dsp:txBody>
      <dsp:txXfrm>
        <a:off x="5370701" y="166726"/>
        <a:ext cx="680847" cy="680847"/>
      </dsp:txXfrm>
    </dsp:sp>
    <dsp:sp modelId="{18D84F6E-6BD8-4F09-927A-4BAA6F7CF574}">
      <dsp:nvSpPr>
        <dsp:cNvPr id="0" name=""/>
        <dsp:cNvSpPr/>
      </dsp:nvSpPr>
      <dsp:spPr>
        <a:xfrm rot="17700429">
          <a:off x="5958308" y="1650097"/>
          <a:ext cx="813099" cy="54562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005554" y="1833392"/>
        <a:ext cx="649412" cy="327374"/>
      </dsp:txXfrm>
    </dsp:sp>
    <dsp:sp modelId="{15E16D42-25F8-4A9A-9B04-E1FCD33DCB2E}">
      <dsp:nvSpPr>
        <dsp:cNvPr id="0" name=""/>
        <dsp:cNvSpPr/>
      </dsp:nvSpPr>
      <dsp:spPr>
        <a:xfrm>
          <a:off x="6420936" y="289156"/>
          <a:ext cx="962863" cy="962863"/>
        </a:xfrm>
        <a:prstGeom prst="ellipse">
          <a:avLst/>
        </a:prstGeom>
        <a:solidFill>
          <a:schemeClr val="tx1">
            <a:lumMod val="95000"/>
            <a:lumOff val="5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মিসওয়াক করা</a:t>
          </a:r>
          <a:endParaRPr lang="en-US" sz="1400" kern="1200" dirty="0">
            <a:latin typeface="NikoshBAN" pitchFamily="2" charset="0"/>
            <a:cs typeface="NikoshBAN" pitchFamily="2" charset="0"/>
          </a:endParaRPr>
        </a:p>
      </dsp:txBody>
      <dsp:txXfrm>
        <a:off x="6561944" y="430164"/>
        <a:ext cx="680847" cy="680847"/>
      </dsp:txXfrm>
    </dsp:sp>
    <dsp:sp modelId="{4277F521-8B79-4CCE-B7E7-02197D48C0BC}">
      <dsp:nvSpPr>
        <dsp:cNvPr id="0" name=""/>
        <dsp:cNvSpPr/>
      </dsp:nvSpPr>
      <dsp:spPr>
        <a:xfrm rot="19285714">
          <a:off x="6513554" y="2087601"/>
          <a:ext cx="812711" cy="54562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531410" y="2247754"/>
        <a:ext cx="649024" cy="327374"/>
      </dsp:txXfrm>
    </dsp:sp>
    <dsp:sp modelId="{308AF3CC-F784-49DA-9DFD-B0A23F96258A}">
      <dsp:nvSpPr>
        <dsp:cNvPr id="0" name=""/>
        <dsp:cNvSpPr/>
      </dsp:nvSpPr>
      <dsp:spPr>
        <a:xfrm>
          <a:off x="7432297" y="1086436"/>
          <a:ext cx="962863" cy="96286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সালাতের পূর্বে গোসল করা</a:t>
          </a:r>
          <a:endParaRPr lang="en-US" sz="1400" kern="1200" dirty="0">
            <a:latin typeface="NikoshBAN" pitchFamily="2" charset="0"/>
            <a:cs typeface="NikoshBAN" pitchFamily="2" charset="0"/>
          </a:endParaRPr>
        </a:p>
      </dsp:txBody>
      <dsp:txXfrm>
        <a:off x="7573305" y="1227444"/>
        <a:ext cx="680847" cy="680847"/>
      </dsp:txXfrm>
    </dsp:sp>
    <dsp:sp modelId="{61911BB9-20C0-441C-8A00-3957A9C7BC7C}">
      <dsp:nvSpPr>
        <dsp:cNvPr id="0" name=""/>
        <dsp:cNvSpPr/>
      </dsp:nvSpPr>
      <dsp:spPr>
        <a:xfrm rot="20828571">
          <a:off x="6812099" y="2707536"/>
          <a:ext cx="812711" cy="54562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814151" y="2834872"/>
        <a:ext cx="649024" cy="327374"/>
      </dsp:txXfrm>
    </dsp:sp>
    <dsp:sp modelId="{81BFE5B7-CC0B-4A7F-A9CD-69C1C8DF9076}">
      <dsp:nvSpPr>
        <dsp:cNvPr id="0" name=""/>
        <dsp:cNvSpPr/>
      </dsp:nvSpPr>
      <dsp:spPr>
        <a:xfrm>
          <a:off x="7976295" y="2216060"/>
          <a:ext cx="962863" cy="962863"/>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খুশবু ব্যবহার করা</a:t>
          </a:r>
        </a:p>
      </dsp:txBody>
      <dsp:txXfrm>
        <a:off x="8117303" y="2357068"/>
        <a:ext cx="680847" cy="680847"/>
      </dsp:txXfrm>
    </dsp:sp>
    <dsp:sp modelId="{3D74DEFE-9377-4A7F-A731-9ACFD809AEFF}">
      <dsp:nvSpPr>
        <dsp:cNvPr id="0" name=""/>
        <dsp:cNvSpPr/>
      </dsp:nvSpPr>
      <dsp:spPr>
        <a:xfrm rot="771429">
          <a:off x="6812099" y="3395613"/>
          <a:ext cx="812711" cy="545622"/>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814151" y="3486525"/>
        <a:ext cx="649024" cy="327374"/>
      </dsp:txXfrm>
    </dsp:sp>
    <dsp:sp modelId="{8D248FD9-25DB-4F9A-8992-2197CC80B3F9}">
      <dsp:nvSpPr>
        <dsp:cNvPr id="0" name=""/>
        <dsp:cNvSpPr/>
      </dsp:nvSpPr>
      <dsp:spPr>
        <a:xfrm>
          <a:off x="7976295" y="3469848"/>
          <a:ext cx="962863" cy="962863"/>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সুরমা লাগানো</a:t>
          </a:r>
        </a:p>
      </dsp:txBody>
      <dsp:txXfrm>
        <a:off x="8117303" y="3610856"/>
        <a:ext cx="680847" cy="680847"/>
      </dsp:txXfrm>
    </dsp:sp>
    <dsp:sp modelId="{980484B6-1CD4-4936-AB8D-84E30A7A1CD6}">
      <dsp:nvSpPr>
        <dsp:cNvPr id="0" name=""/>
        <dsp:cNvSpPr/>
      </dsp:nvSpPr>
      <dsp:spPr>
        <a:xfrm rot="2320203">
          <a:off x="6516863" y="4030878"/>
          <a:ext cx="835884" cy="54562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534807" y="4088863"/>
        <a:ext cx="672197" cy="327374"/>
      </dsp:txXfrm>
    </dsp:sp>
    <dsp:sp modelId="{0F800D23-AB45-4DB9-A9DB-F277F118F636}">
      <dsp:nvSpPr>
        <dsp:cNvPr id="0" name=""/>
        <dsp:cNvSpPr/>
      </dsp:nvSpPr>
      <dsp:spPr>
        <a:xfrm>
          <a:off x="7463408" y="4630580"/>
          <a:ext cx="962863" cy="962863"/>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পবিত্র কাপড় পরিধান করা</a:t>
          </a:r>
          <a:endParaRPr lang="en-US" sz="1400" kern="1200" dirty="0">
            <a:latin typeface="NikoshBAN" pitchFamily="2" charset="0"/>
            <a:cs typeface="NikoshBAN" pitchFamily="2" charset="0"/>
          </a:endParaRPr>
        </a:p>
      </dsp:txBody>
      <dsp:txXfrm>
        <a:off x="7604416" y="4771588"/>
        <a:ext cx="680847" cy="680847"/>
      </dsp:txXfrm>
    </dsp:sp>
    <dsp:sp modelId="{C8B163A9-AEBC-485C-B1E2-0C20C666D7C5}">
      <dsp:nvSpPr>
        <dsp:cNvPr id="0" name=""/>
        <dsp:cNvSpPr/>
      </dsp:nvSpPr>
      <dsp:spPr>
        <a:xfrm rot="3814159">
          <a:off x="5992109" y="4443573"/>
          <a:ext cx="821879" cy="545622"/>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a:off x="6037523" y="4479408"/>
        <a:ext cx="658192" cy="327374"/>
      </dsp:txXfrm>
    </dsp:sp>
    <dsp:sp modelId="{A9D42953-4480-474E-B239-42A672913CC2}">
      <dsp:nvSpPr>
        <dsp:cNvPr id="0" name=""/>
        <dsp:cNvSpPr/>
      </dsp:nvSpPr>
      <dsp:spPr>
        <a:xfrm>
          <a:off x="6491386" y="5381204"/>
          <a:ext cx="962863" cy="962863"/>
        </a:xfrm>
        <a:prstGeom prst="ellipse">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ফজরের পর শীগ্রই ইদ্গাহে গমন</a:t>
          </a:r>
          <a:endParaRPr lang="en-US" sz="1400" kern="1200" dirty="0">
            <a:latin typeface="NikoshBAN" pitchFamily="2" charset="0"/>
            <a:cs typeface="NikoshBAN" pitchFamily="2" charset="0"/>
          </a:endParaRPr>
        </a:p>
      </dsp:txBody>
      <dsp:txXfrm>
        <a:off x="6632394" y="5522212"/>
        <a:ext cx="680847" cy="680847"/>
      </dsp:txXfrm>
    </dsp:sp>
    <dsp:sp modelId="{21FE741E-424B-4D8E-A580-EE02C8AE921F}">
      <dsp:nvSpPr>
        <dsp:cNvPr id="0" name=""/>
        <dsp:cNvSpPr/>
      </dsp:nvSpPr>
      <dsp:spPr>
        <a:xfrm rot="5463990">
          <a:off x="5275861" y="4597633"/>
          <a:ext cx="812965" cy="545622"/>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5359228" y="4624928"/>
        <a:ext cx="649278" cy="327374"/>
      </dsp:txXfrm>
    </dsp:sp>
    <dsp:sp modelId="{F374A785-A91B-4EED-962E-167617F1EA91}">
      <dsp:nvSpPr>
        <dsp:cNvPr id="0" name=""/>
        <dsp:cNvSpPr/>
      </dsp:nvSpPr>
      <dsp:spPr>
        <a:xfrm>
          <a:off x="5177247" y="5660181"/>
          <a:ext cx="962863" cy="96286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anose="02000000000000000000" pitchFamily="2" charset="0"/>
              <a:cs typeface="NikoshBAN" panose="02000000000000000000" pitchFamily="2" charset="0"/>
            </a:rPr>
            <a:t>ঊত্তম খাবার ব্যবস্থা করা</a:t>
          </a:r>
          <a:endParaRPr lang="en-US" sz="1400" kern="1200" dirty="0">
            <a:latin typeface="NikoshBAN" panose="02000000000000000000" pitchFamily="2" charset="0"/>
            <a:cs typeface="NikoshBAN" panose="02000000000000000000" pitchFamily="2" charset="0"/>
          </a:endParaRPr>
        </a:p>
      </dsp:txBody>
      <dsp:txXfrm>
        <a:off x="5318255" y="5801189"/>
        <a:ext cx="680847" cy="680847"/>
      </dsp:txXfrm>
    </dsp:sp>
    <dsp:sp modelId="{22B77331-8424-414A-852E-635D2F4E0298}">
      <dsp:nvSpPr>
        <dsp:cNvPr id="0" name=""/>
        <dsp:cNvSpPr/>
      </dsp:nvSpPr>
      <dsp:spPr>
        <a:xfrm rot="6942857">
          <a:off x="4633944" y="4444557"/>
          <a:ext cx="812711" cy="545622"/>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4751298" y="4479943"/>
        <a:ext cx="649024" cy="327374"/>
      </dsp:txXfrm>
    </dsp:sp>
    <dsp:sp modelId="{25A395A4-7A71-4051-BB77-A0D2E4DD7269}">
      <dsp:nvSpPr>
        <dsp:cNvPr id="0" name=""/>
        <dsp:cNvSpPr/>
      </dsp:nvSpPr>
      <dsp:spPr>
        <a:xfrm>
          <a:off x="4007340" y="5381196"/>
          <a:ext cx="962863" cy="96286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ইদ্গাহে যাও্যার পূর্বে মিষ্টান্ন খাওয়া</a:t>
          </a:r>
          <a:endParaRPr lang="en-US" sz="1400" kern="1200" dirty="0">
            <a:latin typeface="NikoshBAN" pitchFamily="2" charset="0"/>
            <a:cs typeface="NikoshBAN" pitchFamily="2" charset="0"/>
          </a:endParaRPr>
        </a:p>
      </dsp:txBody>
      <dsp:txXfrm>
        <a:off x="4148348" y="5522204"/>
        <a:ext cx="680847" cy="680847"/>
      </dsp:txXfrm>
    </dsp:sp>
    <dsp:sp modelId="{59A7346A-A83B-4D81-84CC-3E2FF62C0177}">
      <dsp:nvSpPr>
        <dsp:cNvPr id="0" name=""/>
        <dsp:cNvSpPr/>
      </dsp:nvSpPr>
      <dsp:spPr>
        <a:xfrm rot="8485714">
          <a:off x="4095984" y="4015548"/>
          <a:ext cx="812711" cy="545622"/>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4241815" y="4073643"/>
        <a:ext cx="649024" cy="327374"/>
      </dsp:txXfrm>
    </dsp:sp>
    <dsp:sp modelId="{C40CA6D9-1A7B-4D7B-9FBF-6501665E2AFD}">
      <dsp:nvSpPr>
        <dsp:cNvPr id="0" name=""/>
        <dsp:cNvSpPr/>
      </dsp:nvSpPr>
      <dsp:spPr>
        <a:xfrm>
          <a:off x="3027090" y="4599472"/>
          <a:ext cx="962863" cy="962863"/>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সদকায়ে ফিতর আদায় করা</a:t>
          </a:r>
          <a:endParaRPr lang="en-US" sz="1400" kern="1200" dirty="0">
            <a:latin typeface="NikoshBAN" pitchFamily="2" charset="0"/>
            <a:cs typeface="NikoshBAN" pitchFamily="2" charset="0"/>
          </a:endParaRPr>
        </a:p>
      </dsp:txBody>
      <dsp:txXfrm>
        <a:off x="3168098" y="4740480"/>
        <a:ext cx="680847" cy="680847"/>
      </dsp:txXfrm>
    </dsp:sp>
    <dsp:sp modelId="{D9821C8C-8EF6-401E-8E8A-3D53CD687ACA}">
      <dsp:nvSpPr>
        <dsp:cNvPr id="0" name=""/>
        <dsp:cNvSpPr/>
      </dsp:nvSpPr>
      <dsp:spPr>
        <a:xfrm rot="10075505">
          <a:off x="3799152" y="3374142"/>
          <a:ext cx="808217" cy="545622"/>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dirty="0">
            <a:latin typeface="NikoshBAN" pitchFamily="2" charset="0"/>
            <a:cs typeface="NikoshBAN" pitchFamily="2" charset="0"/>
          </a:endParaRPr>
        </a:p>
      </dsp:txBody>
      <dsp:txXfrm rot="10800000">
        <a:off x="3961028" y="3466145"/>
        <a:ext cx="644530" cy="327374"/>
      </dsp:txXfrm>
    </dsp:sp>
    <dsp:sp modelId="{16D9451E-D6FF-4518-9F14-71D3C49E0461}">
      <dsp:nvSpPr>
        <dsp:cNvPr id="0" name=""/>
        <dsp:cNvSpPr/>
      </dsp:nvSpPr>
      <dsp:spPr>
        <a:xfrm>
          <a:off x="2483081" y="3430519"/>
          <a:ext cx="962863" cy="96286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এক পথে যাওয়া অন্য পথে আসা</a:t>
          </a:r>
          <a:endParaRPr lang="en-US" sz="1400" kern="1200" dirty="0">
            <a:latin typeface="NikoshBAN" pitchFamily="2" charset="0"/>
            <a:cs typeface="NikoshBAN" pitchFamily="2" charset="0"/>
          </a:endParaRPr>
        </a:p>
      </dsp:txBody>
      <dsp:txXfrm>
        <a:off x="2624089" y="3571527"/>
        <a:ext cx="680847" cy="680847"/>
      </dsp:txXfrm>
    </dsp:sp>
    <dsp:sp modelId="{0BA5B04E-B84D-4799-9755-9D41FB321D0E}">
      <dsp:nvSpPr>
        <dsp:cNvPr id="0" name=""/>
        <dsp:cNvSpPr/>
      </dsp:nvSpPr>
      <dsp:spPr>
        <a:xfrm rot="11571429">
          <a:off x="3797439" y="2707536"/>
          <a:ext cx="812711" cy="545622"/>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3959074" y="2834872"/>
        <a:ext cx="649024" cy="327374"/>
      </dsp:txXfrm>
    </dsp:sp>
    <dsp:sp modelId="{87936522-9289-4DC7-8E7D-7D099225635F}">
      <dsp:nvSpPr>
        <dsp:cNvPr id="0" name=""/>
        <dsp:cNvSpPr/>
      </dsp:nvSpPr>
      <dsp:spPr>
        <a:xfrm>
          <a:off x="2483091" y="2216060"/>
          <a:ext cx="962863" cy="96286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পায়ে হেটে ইদ্গগাহে যাওয়া</a:t>
          </a:r>
          <a:endParaRPr lang="en-US" sz="1400" kern="1200" dirty="0">
            <a:latin typeface="NikoshBAN" pitchFamily="2" charset="0"/>
            <a:cs typeface="NikoshBAN" pitchFamily="2" charset="0"/>
          </a:endParaRPr>
        </a:p>
      </dsp:txBody>
      <dsp:txXfrm>
        <a:off x="2624099" y="2357068"/>
        <a:ext cx="680847" cy="680847"/>
      </dsp:txXfrm>
    </dsp:sp>
    <dsp:sp modelId="{9E943A66-5855-4047-8698-4DFE4BC90AE9}">
      <dsp:nvSpPr>
        <dsp:cNvPr id="0" name=""/>
        <dsp:cNvSpPr/>
      </dsp:nvSpPr>
      <dsp:spPr>
        <a:xfrm rot="13114286">
          <a:off x="4105589" y="2092110"/>
          <a:ext cx="804809" cy="545622"/>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4251420" y="2252263"/>
        <a:ext cx="641122" cy="327374"/>
      </dsp:txXfrm>
    </dsp:sp>
    <dsp:sp modelId="{C04F3091-4B46-4A73-81C4-6962EBE34139}">
      <dsp:nvSpPr>
        <dsp:cNvPr id="0" name=""/>
        <dsp:cNvSpPr/>
      </dsp:nvSpPr>
      <dsp:spPr>
        <a:xfrm>
          <a:off x="3001944" y="1086436"/>
          <a:ext cx="1013153" cy="962863"/>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সালাত খোলামাঠে আদায় করা</a:t>
          </a:r>
          <a:endParaRPr lang="en-US" sz="1400" kern="1200" dirty="0">
            <a:latin typeface="NikoshBAN" pitchFamily="2" charset="0"/>
            <a:cs typeface="NikoshBAN" pitchFamily="2" charset="0"/>
          </a:endParaRPr>
        </a:p>
      </dsp:txBody>
      <dsp:txXfrm>
        <a:off x="3150317" y="1227444"/>
        <a:ext cx="716407" cy="680847"/>
      </dsp:txXfrm>
    </dsp:sp>
    <dsp:sp modelId="{B4997EFA-8492-40E3-9AE3-DFE86A59FC74}">
      <dsp:nvSpPr>
        <dsp:cNvPr id="0" name=""/>
        <dsp:cNvSpPr/>
      </dsp:nvSpPr>
      <dsp:spPr>
        <a:xfrm rot="14657143">
          <a:off x="4633944" y="1658592"/>
          <a:ext cx="812711" cy="545622"/>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latin typeface="NikoshBAN" pitchFamily="2" charset="0"/>
            <a:cs typeface="NikoshBAN" pitchFamily="2" charset="0"/>
          </a:endParaRPr>
        </a:p>
      </dsp:txBody>
      <dsp:txXfrm rot="10800000">
        <a:off x="4751298" y="1841454"/>
        <a:ext cx="649024" cy="327374"/>
      </dsp:txXfrm>
    </dsp:sp>
    <dsp:sp modelId="{D44E3EAA-0B04-4D45-9444-42042351636D}">
      <dsp:nvSpPr>
        <dsp:cNvPr id="0" name=""/>
        <dsp:cNvSpPr/>
      </dsp:nvSpPr>
      <dsp:spPr>
        <a:xfrm>
          <a:off x="4007340" y="304713"/>
          <a:ext cx="962863" cy="96286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IN" sz="1400" kern="1200" dirty="0" smtClean="0">
              <a:latin typeface="NikoshBAN" pitchFamily="2" charset="0"/>
              <a:cs typeface="NikoshBAN" pitchFamily="2" charset="0"/>
            </a:rPr>
            <a:t>তাকবির পড়তেপড়তে যাওয়া</a:t>
          </a:r>
          <a:endParaRPr lang="en-US" sz="1400" kern="1200" dirty="0">
            <a:latin typeface="NikoshBAN" pitchFamily="2" charset="0"/>
            <a:cs typeface="NikoshBAN" pitchFamily="2" charset="0"/>
          </a:endParaRPr>
        </a:p>
      </dsp:txBody>
      <dsp:txXfrm>
        <a:off x="4148348" y="445721"/>
        <a:ext cx="680847" cy="68084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6E9EE-1997-4690-B0AF-49696805B131}" type="datetimeFigureOut">
              <a:rPr lang="en-US" smtClean="0"/>
              <a:t>7/16/2020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AC3C9-B041-41C0-A24C-06989E4442C8}" type="slidenum">
              <a:rPr lang="en-US" smtClean="0"/>
              <a:t>‹#›</a:t>
            </a:fld>
            <a:endParaRPr lang="en-US"/>
          </a:p>
        </p:txBody>
      </p:sp>
    </p:spTree>
    <p:extLst>
      <p:ext uri="{BB962C8B-B14F-4D97-AF65-F5344CB8AC3E}">
        <p14:creationId xmlns:p14="http://schemas.microsoft.com/office/powerpoint/2010/main" val="1229709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AC3C9-B041-41C0-A24C-06989E4442C8}" type="slidenum">
              <a:rPr lang="en-US" smtClean="0"/>
              <a:t>1</a:t>
            </a:fld>
            <a:endParaRPr lang="en-US"/>
          </a:p>
        </p:txBody>
      </p:sp>
    </p:spTree>
    <p:extLst>
      <p:ext uri="{BB962C8B-B14F-4D97-AF65-F5344CB8AC3E}">
        <p14:creationId xmlns:p14="http://schemas.microsoft.com/office/powerpoint/2010/main" val="766623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4C947-4CEB-449C-AC23-17DE44B449E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139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C947-4CEB-449C-AC23-17DE44B449E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30483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C947-4CEB-449C-AC23-17DE44B449E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402512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4C947-4CEB-449C-AC23-17DE44B449E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41047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4C947-4CEB-449C-AC23-17DE44B449EC}"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228455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4C947-4CEB-449C-AC23-17DE44B449E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406881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4C947-4CEB-449C-AC23-17DE44B449EC}"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423794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4C947-4CEB-449C-AC23-17DE44B449EC}"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344308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4C947-4CEB-449C-AC23-17DE44B449EC}"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27310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C947-4CEB-449C-AC23-17DE44B449E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82359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4C947-4CEB-449C-AC23-17DE44B449EC}"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D8380-15DF-4176-AB5F-790E70BFA6E3}" type="slidenum">
              <a:rPr lang="en-US" smtClean="0"/>
              <a:t>‹#›</a:t>
            </a:fld>
            <a:endParaRPr lang="en-US"/>
          </a:p>
        </p:txBody>
      </p:sp>
    </p:spTree>
    <p:extLst>
      <p:ext uri="{BB962C8B-B14F-4D97-AF65-F5344CB8AC3E}">
        <p14:creationId xmlns:p14="http://schemas.microsoft.com/office/powerpoint/2010/main" val="224286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4C947-4CEB-449C-AC23-17DE44B449EC}"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D8380-15DF-4176-AB5F-790E70BFA6E3}" type="slidenum">
              <a:rPr lang="en-US" smtClean="0"/>
              <a:t>‹#›</a:t>
            </a:fld>
            <a:endParaRPr lang="en-US"/>
          </a:p>
        </p:txBody>
      </p:sp>
    </p:spTree>
    <p:extLst>
      <p:ext uri="{BB962C8B-B14F-4D97-AF65-F5344CB8AC3E}">
        <p14:creationId xmlns:p14="http://schemas.microsoft.com/office/powerpoint/2010/main" val="3222926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28981" y="1862122"/>
            <a:ext cx="7580671" cy="2215991"/>
          </a:xfrm>
          <a:prstGeom prst="rect">
            <a:avLst/>
          </a:prstGeom>
          <a:noFill/>
        </p:spPr>
        <p:txBody>
          <a:bodyPr wrap="square" lIns="91440" tIns="45720" rIns="91440" bIns="45720">
            <a:spAutoFit/>
          </a:bodyPr>
          <a:lstStyle/>
          <a:p>
            <a:pPr algn="ctr"/>
            <a:r>
              <a:rPr lang="en-US" sz="8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bn-IN" sz="8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bn-IN" sz="13800" b="1" cap="none" spc="0" dirty="0" smtClean="0">
                <a:ln w="12700">
                  <a:solidFill>
                    <a:schemeClr val="tx2">
                      <a:lumMod val="75000"/>
                    </a:schemeClr>
                  </a:solidFill>
                  <a:prstDash val="solid"/>
                </a:ln>
                <a:solidFill>
                  <a:srgbClr val="C00000"/>
                </a:solidFill>
                <a:effectLst>
                  <a:outerShdw dist="38100" dir="2640000" algn="bl" rotWithShape="0">
                    <a:schemeClr val="tx2">
                      <a:lumMod val="75000"/>
                    </a:schemeClr>
                  </a:outerShdw>
                </a:effectLst>
              </a:rPr>
              <a:t>স্বাগতম</a:t>
            </a:r>
            <a:endParaRPr lang="en-US" sz="138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0894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123138983"/>
              </p:ext>
            </p:extLst>
          </p:nvPr>
        </p:nvGraphicFramePr>
        <p:xfrm>
          <a:off x="371959" y="92990"/>
          <a:ext cx="11422251" cy="6648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260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D8F1CBA2-FB20-4750-8C6C-214A66948450}"/>
                                            </p:graphicEl>
                                          </p:spTgt>
                                        </p:tgtEl>
                                        <p:attrNameLst>
                                          <p:attrName>style.visibility</p:attrName>
                                        </p:attrNameLst>
                                      </p:cBhvr>
                                      <p:to>
                                        <p:strVal val="visible"/>
                                      </p:to>
                                    </p:set>
                                    <p:anim calcmode="lin" valueType="num">
                                      <p:cBhvr additive="base">
                                        <p:cTn id="7" dur="500" fill="hold"/>
                                        <p:tgtEl>
                                          <p:spTgt spid="5">
                                            <p:graphicEl>
                                              <a:dgm id="{D8F1CBA2-FB20-4750-8C6C-214A6694845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D8F1CBA2-FB20-4750-8C6C-214A6694845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3B4DE1E4-801C-4B18-959A-2E1E3535B3D6}"/>
                                            </p:graphicEl>
                                          </p:spTgt>
                                        </p:tgtEl>
                                        <p:attrNameLst>
                                          <p:attrName>style.visibility</p:attrName>
                                        </p:attrNameLst>
                                      </p:cBhvr>
                                      <p:to>
                                        <p:strVal val="visible"/>
                                      </p:to>
                                    </p:set>
                                    <p:anim calcmode="lin" valueType="num">
                                      <p:cBhvr additive="base">
                                        <p:cTn id="13" dur="500" fill="hold"/>
                                        <p:tgtEl>
                                          <p:spTgt spid="5">
                                            <p:graphicEl>
                                              <a:dgm id="{3B4DE1E4-801C-4B18-959A-2E1E3535B3D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3B4DE1E4-801C-4B18-959A-2E1E3535B3D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EC12A8A1-55DD-4963-8C5F-4CDF097D7B8C}"/>
                                            </p:graphicEl>
                                          </p:spTgt>
                                        </p:tgtEl>
                                        <p:attrNameLst>
                                          <p:attrName>style.visibility</p:attrName>
                                        </p:attrNameLst>
                                      </p:cBhvr>
                                      <p:to>
                                        <p:strVal val="visible"/>
                                      </p:to>
                                    </p:set>
                                    <p:anim calcmode="lin" valueType="num">
                                      <p:cBhvr additive="base">
                                        <p:cTn id="17" dur="500" fill="hold"/>
                                        <p:tgtEl>
                                          <p:spTgt spid="5">
                                            <p:graphicEl>
                                              <a:dgm id="{EC12A8A1-55DD-4963-8C5F-4CDF097D7B8C}"/>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EC12A8A1-55DD-4963-8C5F-4CDF097D7B8C}"/>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18D84F6E-6BD8-4F09-927A-4BAA6F7CF574}"/>
                                            </p:graphicEl>
                                          </p:spTgt>
                                        </p:tgtEl>
                                        <p:attrNameLst>
                                          <p:attrName>style.visibility</p:attrName>
                                        </p:attrNameLst>
                                      </p:cBhvr>
                                      <p:to>
                                        <p:strVal val="visible"/>
                                      </p:to>
                                    </p:set>
                                    <p:anim calcmode="lin" valueType="num">
                                      <p:cBhvr additive="base">
                                        <p:cTn id="23" dur="500" fill="hold"/>
                                        <p:tgtEl>
                                          <p:spTgt spid="5">
                                            <p:graphicEl>
                                              <a:dgm id="{18D84F6E-6BD8-4F09-927A-4BAA6F7CF574}"/>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18D84F6E-6BD8-4F09-927A-4BAA6F7CF574}"/>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15E16D42-25F8-4A9A-9B04-E1FCD33DCB2E}"/>
                                            </p:graphicEl>
                                          </p:spTgt>
                                        </p:tgtEl>
                                        <p:attrNameLst>
                                          <p:attrName>style.visibility</p:attrName>
                                        </p:attrNameLst>
                                      </p:cBhvr>
                                      <p:to>
                                        <p:strVal val="visible"/>
                                      </p:to>
                                    </p:set>
                                    <p:anim calcmode="lin" valueType="num">
                                      <p:cBhvr additive="base">
                                        <p:cTn id="27" dur="500" fill="hold"/>
                                        <p:tgtEl>
                                          <p:spTgt spid="5">
                                            <p:graphicEl>
                                              <a:dgm id="{15E16D42-25F8-4A9A-9B04-E1FCD33DCB2E}"/>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15E16D42-25F8-4A9A-9B04-E1FCD33DCB2E}"/>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4277F521-8B79-4CCE-B7E7-02197D48C0BC}"/>
                                            </p:graphicEl>
                                          </p:spTgt>
                                        </p:tgtEl>
                                        <p:attrNameLst>
                                          <p:attrName>style.visibility</p:attrName>
                                        </p:attrNameLst>
                                      </p:cBhvr>
                                      <p:to>
                                        <p:strVal val="visible"/>
                                      </p:to>
                                    </p:set>
                                    <p:anim calcmode="lin" valueType="num">
                                      <p:cBhvr additive="base">
                                        <p:cTn id="33" dur="500" fill="hold"/>
                                        <p:tgtEl>
                                          <p:spTgt spid="5">
                                            <p:graphicEl>
                                              <a:dgm id="{4277F521-8B79-4CCE-B7E7-02197D48C0B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4277F521-8B79-4CCE-B7E7-02197D48C0BC}"/>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308AF3CC-F784-49DA-9DFD-B0A23F96258A}"/>
                                            </p:graphicEl>
                                          </p:spTgt>
                                        </p:tgtEl>
                                        <p:attrNameLst>
                                          <p:attrName>style.visibility</p:attrName>
                                        </p:attrNameLst>
                                      </p:cBhvr>
                                      <p:to>
                                        <p:strVal val="visible"/>
                                      </p:to>
                                    </p:set>
                                    <p:anim calcmode="lin" valueType="num">
                                      <p:cBhvr additive="base">
                                        <p:cTn id="37" dur="500" fill="hold"/>
                                        <p:tgtEl>
                                          <p:spTgt spid="5">
                                            <p:graphicEl>
                                              <a:dgm id="{308AF3CC-F784-49DA-9DFD-B0A23F96258A}"/>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308AF3CC-F784-49DA-9DFD-B0A23F96258A}"/>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61911BB9-20C0-441C-8A00-3957A9C7BC7C}"/>
                                            </p:graphicEl>
                                          </p:spTgt>
                                        </p:tgtEl>
                                        <p:attrNameLst>
                                          <p:attrName>style.visibility</p:attrName>
                                        </p:attrNameLst>
                                      </p:cBhvr>
                                      <p:to>
                                        <p:strVal val="visible"/>
                                      </p:to>
                                    </p:set>
                                    <p:anim calcmode="lin" valueType="num">
                                      <p:cBhvr additive="base">
                                        <p:cTn id="43" dur="500" fill="hold"/>
                                        <p:tgtEl>
                                          <p:spTgt spid="5">
                                            <p:graphicEl>
                                              <a:dgm id="{61911BB9-20C0-441C-8A00-3957A9C7BC7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61911BB9-20C0-441C-8A00-3957A9C7BC7C}"/>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graphicEl>
                                              <a:dgm id="{81BFE5B7-CC0B-4A7F-A9CD-69C1C8DF9076}"/>
                                            </p:graphicEl>
                                          </p:spTgt>
                                        </p:tgtEl>
                                        <p:attrNameLst>
                                          <p:attrName>style.visibility</p:attrName>
                                        </p:attrNameLst>
                                      </p:cBhvr>
                                      <p:to>
                                        <p:strVal val="visible"/>
                                      </p:to>
                                    </p:set>
                                    <p:anim calcmode="lin" valueType="num">
                                      <p:cBhvr additive="base">
                                        <p:cTn id="47" dur="500" fill="hold"/>
                                        <p:tgtEl>
                                          <p:spTgt spid="5">
                                            <p:graphicEl>
                                              <a:dgm id="{81BFE5B7-CC0B-4A7F-A9CD-69C1C8DF9076}"/>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81BFE5B7-CC0B-4A7F-A9CD-69C1C8DF9076}"/>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graphicEl>
                                              <a:dgm id="{3D74DEFE-9377-4A7F-A731-9ACFD809AEFF}"/>
                                            </p:graphicEl>
                                          </p:spTgt>
                                        </p:tgtEl>
                                        <p:attrNameLst>
                                          <p:attrName>style.visibility</p:attrName>
                                        </p:attrNameLst>
                                      </p:cBhvr>
                                      <p:to>
                                        <p:strVal val="visible"/>
                                      </p:to>
                                    </p:set>
                                    <p:anim calcmode="lin" valueType="num">
                                      <p:cBhvr additive="base">
                                        <p:cTn id="53" dur="500" fill="hold"/>
                                        <p:tgtEl>
                                          <p:spTgt spid="5">
                                            <p:graphicEl>
                                              <a:dgm id="{3D74DEFE-9377-4A7F-A731-9ACFD809AEFF}"/>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3D74DEFE-9377-4A7F-A731-9ACFD809AEFF}"/>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graphicEl>
                                              <a:dgm id="{8D248FD9-25DB-4F9A-8992-2197CC80B3F9}"/>
                                            </p:graphicEl>
                                          </p:spTgt>
                                        </p:tgtEl>
                                        <p:attrNameLst>
                                          <p:attrName>style.visibility</p:attrName>
                                        </p:attrNameLst>
                                      </p:cBhvr>
                                      <p:to>
                                        <p:strVal val="visible"/>
                                      </p:to>
                                    </p:set>
                                    <p:anim calcmode="lin" valueType="num">
                                      <p:cBhvr additive="base">
                                        <p:cTn id="57" dur="500" fill="hold"/>
                                        <p:tgtEl>
                                          <p:spTgt spid="5">
                                            <p:graphicEl>
                                              <a:dgm id="{8D248FD9-25DB-4F9A-8992-2197CC80B3F9}"/>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8D248FD9-25DB-4F9A-8992-2197CC80B3F9}"/>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graphicEl>
                                              <a:dgm id="{980484B6-1CD4-4936-AB8D-84E30A7A1CD6}"/>
                                            </p:graphicEl>
                                          </p:spTgt>
                                        </p:tgtEl>
                                        <p:attrNameLst>
                                          <p:attrName>style.visibility</p:attrName>
                                        </p:attrNameLst>
                                      </p:cBhvr>
                                      <p:to>
                                        <p:strVal val="visible"/>
                                      </p:to>
                                    </p:set>
                                    <p:anim calcmode="lin" valueType="num">
                                      <p:cBhvr additive="base">
                                        <p:cTn id="63" dur="500" fill="hold"/>
                                        <p:tgtEl>
                                          <p:spTgt spid="5">
                                            <p:graphicEl>
                                              <a:dgm id="{980484B6-1CD4-4936-AB8D-84E30A7A1CD6}"/>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980484B6-1CD4-4936-AB8D-84E30A7A1CD6}"/>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graphicEl>
                                              <a:dgm id="{0F800D23-AB45-4DB9-A9DB-F277F118F636}"/>
                                            </p:graphicEl>
                                          </p:spTgt>
                                        </p:tgtEl>
                                        <p:attrNameLst>
                                          <p:attrName>style.visibility</p:attrName>
                                        </p:attrNameLst>
                                      </p:cBhvr>
                                      <p:to>
                                        <p:strVal val="visible"/>
                                      </p:to>
                                    </p:set>
                                    <p:anim calcmode="lin" valueType="num">
                                      <p:cBhvr additive="base">
                                        <p:cTn id="67" dur="500" fill="hold"/>
                                        <p:tgtEl>
                                          <p:spTgt spid="5">
                                            <p:graphicEl>
                                              <a:dgm id="{0F800D23-AB45-4DB9-A9DB-F277F118F636}"/>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0F800D23-AB45-4DB9-A9DB-F277F118F636}"/>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graphicEl>
                                              <a:dgm id="{C8B163A9-AEBC-485C-B1E2-0C20C666D7C5}"/>
                                            </p:graphicEl>
                                          </p:spTgt>
                                        </p:tgtEl>
                                        <p:attrNameLst>
                                          <p:attrName>style.visibility</p:attrName>
                                        </p:attrNameLst>
                                      </p:cBhvr>
                                      <p:to>
                                        <p:strVal val="visible"/>
                                      </p:to>
                                    </p:set>
                                    <p:anim calcmode="lin" valueType="num">
                                      <p:cBhvr additive="base">
                                        <p:cTn id="73" dur="500" fill="hold"/>
                                        <p:tgtEl>
                                          <p:spTgt spid="5">
                                            <p:graphicEl>
                                              <a:dgm id="{C8B163A9-AEBC-485C-B1E2-0C20C666D7C5}"/>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graphicEl>
                                              <a:dgm id="{C8B163A9-AEBC-485C-B1E2-0C20C666D7C5}"/>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
                                            <p:graphicEl>
                                              <a:dgm id="{A9D42953-4480-474E-B239-42A672913CC2}"/>
                                            </p:graphicEl>
                                          </p:spTgt>
                                        </p:tgtEl>
                                        <p:attrNameLst>
                                          <p:attrName>style.visibility</p:attrName>
                                        </p:attrNameLst>
                                      </p:cBhvr>
                                      <p:to>
                                        <p:strVal val="visible"/>
                                      </p:to>
                                    </p:set>
                                    <p:anim calcmode="lin" valueType="num">
                                      <p:cBhvr additive="base">
                                        <p:cTn id="77" dur="500" fill="hold"/>
                                        <p:tgtEl>
                                          <p:spTgt spid="5">
                                            <p:graphicEl>
                                              <a:dgm id="{A9D42953-4480-474E-B239-42A672913CC2}"/>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graphicEl>
                                              <a:dgm id="{A9D42953-4480-474E-B239-42A672913CC2}"/>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5">
                                            <p:graphicEl>
                                              <a:dgm id="{21FE741E-424B-4D8E-A580-EE02C8AE921F}"/>
                                            </p:graphicEl>
                                          </p:spTgt>
                                        </p:tgtEl>
                                        <p:attrNameLst>
                                          <p:attrName>style.visibility</p:attrName>
                                        </p:attrNameLst>
                                      </p:cBhvr>
                                      <p:to>
                                        <p:strVal val="visible"/>
                                      </p:to>
                                    </p:set>
                                    <p:anim calcmode="lin" valueType="num">
                                      <p:cBhvr additive="base">
                                        <p:cTn id="83" dur="500" fill="hold"/>
                                        <p:tgtEl>
                                          <p:spTgt spid="5">
                                            <p:graphicEl>
                                              <a:dgm id="{21FE741E-424B-4D8E-A580-EE02C8AE921F}"/>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graphicEl>
                                              <a:dgm id="{21FE741E-424B-4D8E-A580-EE02C8AE921F}"/>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
                                            <p:graphicEl>
                                              <a:dgm id="{F374A785-A91B-4EED-962E-167617F1EA91}"/>
                                            </p:graphicEl>
                                          </p:spTgt>
                                        </p:tgtEl>
                                        <p:attrNameLst>
                                          <p:attrName>style.visibility</p:attrName>
                                        </p:attrNameLst>
                                      </p:cBhvr>
                                      <p:to>
                                        <p:strVal val="visible"/>
                                      </p:to>
                                    </p:set>
                                    <p:anim calcmode="lin" valueType="num">
                                      <p:cBhvr additive="base">
                                        <p:cTn id="87" dur="500" fill="hold"/>
                                        <p:tgtEl>
                                          <p:spTgt spid="5">
                                            <p:graphicEl>
                                              <a:dgm id="{F374A785-A91B-4EED-962E-167617F1EA91}"/>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5">
                                            <p:graphicEl>
                                              <a:dgm id="{F374A785-A91B-4EED-962E-167617F1EA91}"/>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5">
                                            <p:graphicEl>
                                              <a:dgm id="{22B77331-8424-414A-852E-635D2F4E0298}"/>
                                            </p:graphicEl>
                                          </p:spTgt>
                                        </p:tgtEl>
                                        <p:attrNameLst>
                                          <p:attrName>style.visibility</p:attrName>
                                        </p:attrNameLst>
                                      </p:cBhvr>
                                      <p:to>
                                        <p:strVal val="visible"/>
                                      </p:to>
                                    </p:set>
                                    <p:anim calcmode="lin" valueType="num">
                                      <p:cBhvr additive="base">
                                        <p:cTn id="93" dur="500" fill="hold"/>
                                        <p:tgtEl>
                                          <p:spTgt spid="5">
                                            <p:graphicEl>
                                              <a:dgm id="{22B77331-8424-414A-852E-635D2F4E0298}"/>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5">
                                            <p:graphicEl>
                                              <a:dgm id="{22B77331-8424-414A-852E-635D2F4E0298}"/>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5">
                                            <p:graphicEl>
                                              <a:dgm id="{25A395A4-7A71-4051-BB77-A0D2E4DD7269}"/>
                                            </p:graphicEl>
                                          </p:spTgt>
                                        </p:tgtEl>
                                        <p:attrNameLst>
                                          <p:attrName>style.visibility</p:attrName>
                                        </p:attrNameLst>
                                      </p:cBhvr>
                                      <p:to>
                                        <p:strVal val="visible"/>
                                      </p:to>
                                    </p:set>
                                    <p:anim calcmode="lin" valueType="num">
                                      <p:cBhvr additive="base">
                                        <p:cTn id="97" dur="500" fill="hold"/>
                                        <p:tgtEl>
                                          <p:spTgt spid="5">
                                            <p:graphicEl>
                                              <a:dgm id="{25A395A4-7A71-4051-BB77-A0D2E4DD7269}"/>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graphicEl>
                                              <a:dgm id="{25A395A4-7A71-4051-BB77-A0D2E4DD7269}"/>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
                                            <p:graphicEl>
                                              <a:dgm id="{59A7346A-A83B-4D81-84CC-3E2FF62C0177}"/>
                                            </p:graphicEl>
                                          </p:spTgt>
                                        </p:tgtEl>
                                        <p:attrNameLst>
                                          <p:attrName>style.visibility</p:attrName>
                                        </p:attrNameLst>
                                      </p:cBhvr>
                                      <p:to>
                                        <p:strVal val="visible"/>
                                      </p:to>
                                    </p:set>
                                    <p:anim calcmode="lin" valueType="num">
                                      <p:cBhvr additive="base">
                                        <p:cTn id="103" dur="500" fill="hold"/>
                                        <p:tgtEl>
                                          <p:spTgt spid="5">
                                            <p:graphicEl>
                                              <a:dgm id="{59A7346A-A83B-4D81-84CC-3E2FF62C0177}"/>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graphicEl>
                                              <a:dgm id="{59A7346A-A83B-4D81-84CC-3E2FF62C0177}"/>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5">
                                            <p:graphicEl>
                                              <a:dgm id="{C40CA6D9-1A7B-4D7B-9FBF-6501665E2AFD}"/>
                                            </p:graphicEl>
                                          </p:spTgt>
                                        </p:tgtEl>
                                        <p:attrNameLst>
                                          <p:attrName>style.visibility</p:attrName>
                                        </p:attrNameLst>
                                      </p:cBhvr>
                                      <p:to>
                                        <p:strVal val="visible"/>
                                      </p:to>
                                    </p:set>
                                    <p:anim calcmode="lin" valueType="num">
                                      <p:cBhvr additive="base">
                                        <p:cTn id="107" dur="500" fill="hold"/>
                                        <p:tgtEl>
                                          <p:spTgt spid="5">
                                            <p:graphicEl>
                                              <a:dgm id="{C40CA6D9-1A7B-4D7B-9FBF-6501665E2AFD}"/>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5">
                                            <p:graphicEl>
                                              <a:dgm id="{C40CA6D9-1A7B-4D7B-9FBF-6501665E2AFD}"/>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5">
                                            <p:graphicEl>
                                              <a:dgm id="{D9821C8C-8EF6-401E-8E8A-3D53CD687ACA}"/>
                                            </p:graphicEl>
                                          </p:spTgt>
                                        </p:tgtEl>
                                        <p:attrNameLst>
                                          <p:attrName>style.visibility</p:attrName>
                                        </p:attrNameLst>
                                      </p:cBhvr>
                                      <p:to>
                                        <p:strVal val="visible"/>
                                      </p:to>
                                    </p:set>
                                    <p:anim calcmode="lin" valueType="num">
                                      <p:cBhvr additive="base">
                                        <p:cTn id="113" dur="500" fill="hold"/>
                                        <p:tgtEl>
                                          <p:spTgt spid="5">
                                            <p:graphicEl>
                                              <a:dgm id="{D9821C8C-8EF6-401E-8E8A-3D53CD687ACA}"/>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5">
                                            <p:graphicEl>
                                              <a:dgm id="{D9821C8C-8EF6-401E-8E8A-3D53CD687ACA}"/>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5">
                                            <p:graphicEl>
                                              <a:dgm id="{16D9451E-D6FF-4518-9F14-71D3C49E0461}"/>
                                            </p:graphicEl>
                                          </p:spTgt>
                                        </p:tgtEl>
                                        <p:attrNameLst>
                                          <p:attrName>style.visibility</p:attrName>
                                        </p:attrNameLst>
                                      </p:cBhvr>
                                      <p:to>
                                        <p:strVal val="visible"/>
                                      </p:to>
                                    </p:set>
                                    <p:anim calcmode="lin" valueType="num">
                                      <p:cBhvr additive="base">
                                        <p:cTn id="117" dur="500" fill="hold"/>
                                        <p:tgtEl>
                                          <p:spTgt spid="5">
                                            <p:graphicEl>
                                              <a:dgm id="{16D9451E-D6FF-4518-9F14-71D3C49E0461}"/>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5">
                                            <p:graphicEl>
                                              <a:dgm id="{16D9451E-D6FF-4518-9F14-71D3C49E0461}"/>
                                            </p:graphic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5">
                                            <p:graphicEl>
                                              <a:dgm id="{0BA5B04E-B84D-4799-9755-9D41FB321D0E}"/>
                                            </p:graphicEl>
                                          </p:spTgt>
                                        </p:tgtEl>
                                        <p:attrNameLst>
                                          <p:attrName>style.visibility</p:attrName>
                                        </p:attrNameLst>
                                      </p:cBhvr>
                                      <p:to>
                                        <p:strVal val="visible"/>
                                      </p:to>
                                    </p:set>
                                    <p:anim calcmode="lin" valueType="num">
                                      <p:cBhvr additive="base">
                                        <p:cTn id="123" dur="500" fill="hold"/>
                                        <p:tgtEl>
                                          <p:spTgt spid="5">
                                            <p:graphicEl>
                                              <a:dgm id="{0BA5B04E-B84D-4799-9755-9D41FB321D0E}"/>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5">
                                            <p:graphicEl>
                                              <a:dgm id="{0BA5B04E-B84D-4799-9755-9D41FB321D0E}"/>
                                            </p:graphicEl>
                                          </p:spTgt>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5">
                                            <p:graphicEl>
                                              <a:dgm id="{87936522-9289-4DC7-8E7D-7D099225635F}"/>
                                            </p:graphicEl>
                                          </p:spTgt>
                                        </p:tgtEl>
                                        <p:attrNameLst>
                                          <p:attrName>style.visibility</p:attrName>
                                        </p:attrNameLst>
                                      </p:cBhvr>
                                      <p:to>
                                        <p:strVal val="visible"/>
                                      </p:to>
                                    </p:set>
                                    <p:anim calcmode="lin" valueType="num">
                                      <p:cBhvr additive="base">
                                        <p:cTn id="127" dur="500" fill="hold"/>
                                        <p:tgtEl>
                                          <p:spTgt spid="5">
                                            <p:graphicEl>
                                              <a:dgm id="{87936522-9289-4DC7-8E7D-7D099225635F}"/>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graphicEl>
                                              <a:dgm id="{87936522-9289-4DC7-8E7D-7D099225635F}"/>
                                            </p:graphic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5">
                                            <p:graphicEl>
                                              <a:dgm id="{9E943A66-5855-4047-8698-4DFE4BC90AE9}"/>
                                            </p:graphicEl>
                                          </p:spTgt>
                                        </p:tgtEl>
                                        <p:attrNameLst>
                                          <p:attrName>style.visibility</p:attrName>
                                        </p:attrNameLst>
                                      </p:cBhvr>
                                      <p:to>
                                        <p:strVal val="visible"/>
                                      </p:to>
                                    </p:set>
                                    <p:anim calcmode="lin" valueType="num">
                                      <p:cBhvr additive="base">
                                        <p:cTn id="133" dur="500" fill="hold"/>
                                        <p:tgtEl>
                                          <p:spTgt spid="5">
                                            <p:graphicEl>
                                              <a:dgm id="{9E943A66-5855-4047-8698-4DFE4BC90AE9}"/>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5">
                                            <p:graphicEl>
                                              <a:dgm id="{9E943A66-5855-4047-8698-4DFE4BC90AE9}"/>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5">
                                            <p:graphicEl>
                                              <a:dgm id="{C04F3091-4B46-4A73-81C4-6962EBE34139}"/>
                                            </p:graphicEl>
                                          </p:spTgt>
                                        </p:tgtEl>
                                        <p:attrNameLst>
                                          <p:attrName>style.visibility</p:attrName>
                                        </p:attrNameLst>
                                      </p:cBhvr>
                                      <p:to>
                                        <p:strVal val="visible"/>
                                      </p:to>
                                    </p:set>
                                    <p:anim calcmode="lin" valueType="num">
                                      <p:cBhvr additive="base">
                                        <p:cTn id="137" dur="500" fill="hold"/>
                                        <p:tgtEl>
                                          <p:spTgt spid="5">
                                            <p:graphicEl>
                                              <a:dgm id="{C04F3091-4B46-4A73-81C4-6962EBE34139}"/>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5">
                                            <p:graphicEl>
                                              <a:dgm id="{C04F3091-4B46-4A73-81C4-6962EBE34139}"/>
                                            </p:graphic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5">
                                            <p:graphicEl>
                                              <a:dgm id="{B4997EFA-8492-40E3-9AE3-DFE86A59FC74}"/>
                                            </p:graphicEl>
                                          </p:spTgt>
                                        </p:tgtEl>
                                        <p:attrNameLst>
                                          <p:attrName>style.visibility</p:attrName>
                                        </p:attrNameLst>
                                      </p:cBhvr>
                                      <p:to>
                                        <p:strVal val="visible"/>
                                      </p:to>
                                    </p:set>
                                    <p:anim calcmode="lin" valueType="num">
                                      <p:cBhvr additive="base">
                                        <p:cTn id="143" dur="500" fill="hold"/>
                                        <p:tgtEl>
                                          <p:spTgt spid="5">
                                            <p:graphicEl>
                                              <a:dgm id="{B4997EFA-8492-40E3-9AE3-DFE86A59FC74}"/>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5">
                                            <p:graphicEl>
                                              <a:dgm id="{B4997EFA-8492-40E3-9AE3-DFE86A59FC74}"/>
                                            </p:graphicEl>
                                          </p:spTgt>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5">
                                            <p:graphicEl>
                                              <a:dgm id="{D44E3EAA-0B04-4D45-9444-42042351636D}"/>
                                            </p:graphicEl>
                                          </p:spTgt>
                                        </p:tgtEl>
                                        <p:attrNameLst>
                                          <p:attrName>style.visibility</p:attrName>
                                        </p:attrNameLst>
                                      </p:cBhvr>
                                      <p:to>
                                        <p:strVal val="visible"/>
                                      </p:to>
                                    </p:set>
                                    <p:anim calcmode="lin" valueType="num">
                                      <p:cBhvr additive="base">
                                        <p:cTn id="147" dur="500" fill="hold"/>
                                        <p:tgtEl>
                                          <p:spTgt spid="5">
                                            <p:graphicEl>
                                              <a:dgm id="{D44E3EAA-0B04-4D45-9444-42042351636D}"/>
                                            </p:graphicEl>
                                          </p:spTgt>
                                        </p:tgtEl>
                                        <p:attrNameLst>
                                          <p:attrName>ppt_x</p:attrName>
                                        </p:attrNameLst>
                                      </p:cBhvr>
                                      <p:tavLst>
                                        <p:tav tm="0">
                                          <p:val>
                                            <p:strVal val="#ppt_x"/>
                                          </p:val>
                                        </p:tav>
                                        <p:tav tm="100000">
                                          <p:val>
                                            <p:strVal val="#ppt_x"/>
                                          </p:val>
                                        </p:tav>
                                      </p:tavLst>
                                    </p:anim>
                                    <p:anim calcmode="lin" valueType="num">
                                      <p:cBhvr additive="base">
                                        <p:cTn id="148" dur="500" fill="hold"/>
                                        <p:tgtEl>
                                          <p:spTgt spid="5">
                                            <p:graphicEl>
                                              <a:dgm id="{D44E3EAA-0B04-4D45-9444-42042351636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198602" y="224725"/>
            <a:ext cx="2802609" cy="2944678"/>
          </a:xfrm>
          <a:prstGeom prst="ellipse">
            <a:avLst/>
          </a:prstGeom>
          <a:solidFill>
            <a:schemeClr val="accent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latin typeface="NikoshBAN" pitchFamily="2" charset="0"/>
                <a:cs typeface="NikoshBAN" pitchFamily="2" charset="0"/>
              </a:rPr>
              <a:t>১। ইদুল আযহার দিনে ইদগাহে যাওয়ার আগে কোন কিছু না খাওয়া। </a:t>
            </a:r>
            <a:endParaRPr lang="en-US" sz="2000" dirty="0">
              <a:latin typeface="NikoshBAN" pitchFamily="2" charset="0"/>
              <a:cs typeface="NikoshBAN" pitchFamily="2" charset="0"/>
            </a:endParaRPr>
          </a:p>
        </p:txBody>
      </p:sp>
      <p:sp>
        <p:nvSpPr>
          <p:cNvPr id="7" name="Oval 6"/>
          <p:cNvSpPr/>
          <p:nvPr/>
        </p:nvSpPr>
        <p:spPr>
          <a:xfrm>
            <a:off x="8415578" y="3895240"/>
            <a:ext cx="2802609" cy="2944678"/>
          </a:xfrm>
          <a:prstGeom prst="ellipse">
            <a:avLst/>
          </a:prstGeom>
          <a:solidFill>
            <a:schemeClr val="accent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latin typeface="NikoshBAN" pitchFamily="2" charset="0"/>
                <a:cs typeface="NikoshBAN" pitchFamily="2" charset="0"/>
              </a:rPr>
              <a:t>২।ইদগাহে যাওয়ার সময় ঊল্লেখিত তাকবির আস্তে আস্তে নয় বরংজোরে বলা সুন্নত।</a:t>
            </a:r>
            <a:endParaRPr lang="en-US" sz="2000" dirty="0">
              <a:latin typeface="NikoshBAN" pitchFamily="2" charset="0"/>
              <a:cs typeface="NikoshBAN" pitchFamily="2" charset="0"/>
            </a:endParaRPr>
          </a:p>
        </p:txBody>
      </p:sp>
      <p:sp>
        <p:nvSpPr>
          <p:cNvPr id="8" name="Right Arrow 7"/>
          <p:cNvSpPr/>
          <p:nvPr/>
        </p:nvSpPr>
        <p:spPr>
          <a:xfrm>
            <a:off x="1348353" y="728420"/>
            <a:ext cx="4355023" cy="1937288"/>
          </a:xfrm>
          <a:prstGeom prst="rightArrow">
            <a:avLst/>
          </a:prstGeom>
          <a:solidFill>
            <a:schemeClr val="accent2">
              <a:lumMod val="7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anose="02000000000000000000" pitchFamily="2" charset="0"/>
                <a:cs typeface="NikoshBAN" panose="02000000000000000000" pitchFamily="2" charset="0"/>
              </a:rPr>
              <a:t>১।ইদুল আযহার দিনে সুন্নত আমল</a:t>
            </a:r>
            <a:r>
              <a:rPr lang="bn-IN" sz="2400" dirty="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
        <p:nvSpPr>
          <p:cNvPr id="9" name="Right Arrow 8"/>
          <p:cNvSpPr/>
          <p:nvPr/>
        </p:nvSpPr>
        <p:spPr>
          <a:xfrm>
            <a:off x="1301858" y="4398935"/>
            <a:ext cx="4355023" cy="1937288"/>
          </a:xfrm>
          <a:prstGeom prst="rightArrow">
            <a:avLst/>
          </a:prstGeom>
          <a:solidFill>
            <a:schemeClr val="accent2">
              <a:lumMod val="75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anose="02000000000000000000" pitchFamily="2" charset="0"/>
                <a:cs typeface="NikoshBAN" panose="02000000000000000000" pitchFamily="2" charset="0"/>
              </a:rPr>
              <a:t>২।ইদুল আযহার দিনে সুন্নত আমল।</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1863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5843" y="1038386"/>
            <a:ext cx="9190496" cy="5362414"/>
          </a:xfrm>
          <a:prstGeom prst="rect">
            <a:avLst/>
          </a:prstGeom>
          <a:solidFill>
            <a:schemeClr val="accent3">
              <a:lumMod val="20000"/>
              <a:lumOff val="8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5400" dirty="0" smtClean="0">
                <a:solidFill>
                  <a:srgbClr val="C00000"/>
                </a:solidFill>
                <a:latin typeface="NikoshBAN" panose="02000000000000000000" pitchFamily="2" charset="0"/>
                <a:cs typeface="NikoshBAN" panose="02000000000000000000" pitchFamily="2" charset="0"/>
              </a:rPr>
              <a:t>*ইদুল ফিতর নামাজে সামাজিক প্রভাবঃ</a:t>
            </a:r>
          </a:p>
          <a:p>
            <a:r>
              <a:rPr lang="bn-IN" dirty="0" smtClean="0">
                <a:solidFill>
                  <a:srgbClr val="C00000"/>
                </a:solidFill>
                <a:latin typeface="NikoshBAN" panose="02000000000000000000" pitchFamily="2" charset="0"/>
                <a:cs typeface="NikoshBAN" panose="02000000000000000000" pitchFamily="2" charset="0"/>
              </a:rPr>
              <a:t>                                     </a:t>
            </a:r>
            <a:r>
              <a:rPr lang="bn-IN" sz="3200" dirty="0" smtClean="0">
                <a:solidFill>
                  <a:schemeClr val="tx1">
                    <a:lumMod val="75000"/>
                    <a:lumOff val="25000"/>
                  </a:schemeClr>
                </a:solidFill>
                <a:latin typeface="NikoshBAN" panose="02000000000000000000" pitchFamily="2" charset="0"/>
                <a:cs typeface="NikoshBAN" panose="02000000000000000000" pitchFamily="2" charset="0"/>
              </a:rPr>
              <a:t>প্রকৃত মুমিনের সিয়াম সাধনা আমিত্ব, গর্ব, বড়াই,কাম,ক্রোধ, লোভ,ইত্যাদি,পাশবিক রিপুকে জ্বালিয়ে পুড়িয়ে ছাই করে দেয়।শবে কদরের ইবাদত, ইতেকাফের আমেজ, ইদের পূর্বে রাতের দোয়া কবুলের সুযোগ, তারাবিহ সালাতে কুরানের অমিয় বানী শুনে দিল মন সব আল্লাহ মুখী হয়ে যায়। উপবাসে দুঃখী মানুষের কষ্টের অনুভব,  ইফতারিতে মেহমানদারীর আনন্দ সাদাকাতুল ফিতর দানে গরিবের প্রতি সহানুভূতি, সব মিলিয়ে এক নির্মল,নিষ্কলুষ মন নিয়ে, এক পবিত্র ও আনন্দঘন পরিবেশে সিয়াম পালনকারী ইদের ময়দানে হাজির হন।</a:t>
            </a:r>
          </a:p>
        </p:txBody>
      </p:sp>
    </p:spTree>
    <p:extLst>
      <p:ext uri="{BB962C8B-B14F-4D97-AF65-F5344CB8AC3E}">
        <p14:creationId xmlns:p14="http://schemas.microsoft.com/office/powerpoint/2010/main" val="303229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84880" y="604435"/>
            <a:ext cx="10445858" cy="5827362"/>
          </a:xfrm>
          <a:prstGeom prst="roundRect">
            <a:avLst/>
          </a:prstGeom>
          <a:solidFill>
            <a:schemeClr val="accent4">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800" dirty="0" smtClean="0">
                <a:solidFill>
                  <a:srgbClr val="C00000"/>
                </a:solidFill>
                <a:latin typeface="NikoshBAN" pitchFamily="2" charset="0"/>
                <a:cs typeface="NikoshBAN" pitchFamily="2" charset="0"/>
              </a:rPr>
              <a:t>*ইদুল আযহা নামাজে সামাজিক প্রভাবঃ  </a:t>
            </a:r>
          </a:p>
          <a:p>
            <a:r>
              <a:rPr lang="bn-IN" sz="2800" dirty="0" smtClean="0">
                <a:latin typeface="NikoshBAN" pitchFamily="2" charset="0"/>
                <a:cs typeface="NikoshBAN" pitchFamily="2" charset="0"/>
              </a:rPr>
              <a:t>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ইদুল আযহা বিশ্ব মুসলমানের আর এক আনন্দের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দিন। নবি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হযরত ইব্রাহিম আলাইহিস সালাম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আল্লাহর সন্তষ অর্জনের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জন্য তার গলায় ছুরি চালিয়েছেন, মা হাজেরা তাতে সম্পূর্ন রাজী হয়ে নিজেকে আল্লাহর সন্তষ্টির সামনে সঁপে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দিয়েছেন, আর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শিশু ইসমাইল আল্লাহকে রাজী খুশি করার উদ্দেশ্য জবাই হতে সম্পূর্ন প্রস্তুতির কথা ঘোষনা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দিয়েছেন। ইদুল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আযহা তারই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স্মারক, ত্যাগের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মহিমায় ভাস্বর এক পূন্যময়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দিন। পশু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কুরবানির সাথে সাথে নিজের নাফস তথা কুপ্রবৃত্তিকে যবাই করার এক দৃষ্টান্ত ইদুল </a:t>
            </a:r>
            <a:r>
              <a:rPr lang="bn-IN" sz="3200" smtClean="0">
                <a:solidFill>
                  <a:schemeClr val="tx1">
                    <a:lumMod val="85000"/>
                    <a:lumOff val="15000"/>
                  </a:schemeClr>
                </a:solidFill>
                <a:latin typeface="NikoshBAN" panose="02000000000000000000" pitchFamily="2" charset="0"/>
                <a:cs typeface="NikoshBAN" panose="02000000000000000000" pitchFamily="2" charset="0"/>
              </a:rPr>
              <a:t>আযহা।এর </a:t>
            </a:r>
            <a:r>
              <a:rPr lang="bn-IN" sz="3200" dirty="0" smtClean="0">
                <a:solidFill>
                  <a:schemeClr val="tx1">
                    <a:lumMod val="85000"/>
                    <a:lumOff val="15000"/>
                  </a:schemeClr>
                </a:solidFill>
                <a:latin typeface="NikoshBAN" panose="02000000000000000000" pitchFamily="2" charset="0"/>
                <a:cs typeface="NikoshBAN" panose="02000000000000000000" pitchFamily="2" charset="0"/>
              </a:rPr>
              <a:t>মাধ্যমে সমাজে ত্যাগ-তিতিক্ষা ও অন্যায়ের মূলোৎপাটনের মহান শিক্ষা অর্জন করা যায়।</a:t>
            </a:r>
            <a:endParaRPr lang="en-US" sz="3200" dirty="0">
              <a:solidFill>
                <a:schemeClr val="tx1">
                  <a:lumMod val="85000"/>
                  <a:lumOff val="1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8345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a:xfrm>
            <a:off x="3446585" y="182879"/>
            <a:ext cx="5697416" cy="2560321"/>
          </a:xfrm>
          <a:prstGeom prst="wedgeRoundRectCallout">
            <a:avLst/>
          </a:prstGeom>
          <a:solidFill>
            <a:srgbClr val="FFFF0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u="sng" dirty="0" smtClean="0">
                <a:solidFill>
                  <a:schemeClr val="tx1">
                    <a:lumMod val="95000"/>
                    <a:lumOff val="5000"/>
                  </a:schemeClr>
                </a:solidFill>
                <a:latin typeface="NikoshBAN" panose="02000000000000000000" pitchFamily="2" charset="0"/>
                <a:cs typeface="NikoshBAN" panose="02000000000000000000" pitchFamily="2" charset="0"/>
              </a:rPr>
              <a:t>একক কাজ</a:t>
            </a:r>
            <a:endParaRPr lang="en-US" sz="11500" u="sng"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2" name="Rectangle 1"/>
          <p:cNvSpPr/>
          <p:nvPr/>
        </p:nvSpPr>
        <p:spPr>
          <a:xfrm>
            <a:off x="349785" y="3243916"/>
            <a:ext cx="11240086" cy="3362179"/>
          </a:xfrm>
          <a:prstGeom prst="rect">
            <a:avLst/>
          </a:prstGeom>
          <a:solidFill>
            <a:schemeClr val="accent6">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dirty="0" smtClean="0">
                <a:latin typeface="NikoshBAN" pitchFamily="2" charset="0"/>
                <a:cs typeface="NikoshBAN" pitchFamily="2" charset="0"/>
              </a:rPr>
              <a:t>১।ইদ অর্থ কি।</a:t>
            </a:r>
          </a:p>
          <a:p>
            <a:r>
              <a:rPr lang="bn-IN" sz="4400" dirty="0" smtClean="0">
                <a:latin typeface="NikoshBAN" pitchFamily="2" charset="0"/>
                <a:cs typeface="NikoshBAN" pitchFamily="2" charset="0"/>
              </a:rPr>
              <a:t>২।দুই ইদের সালাত আদায় করা কি।</a:t>
            </a:r>
          </a:p>
          <a:p>
            <a:r>
              <a:rPr lang="bn-IN" sz="4400" dirty="0" smtClean="0">
                <a:latin typeface="NikoshBAN" pitchFamily="2" charset="0"/>
                <a:cs typeface="NikoshBAN" pitchFamily="2" charset="0"/>
              </a:rPr>
              <a:t>৩।কত তারিখ থেকে তাশরিক শুরু হয়।</a:t>
            </a:r>
          </a:p>
          <a:p>
            <a:r>
              <a:rPr lang="bn-IN" sz="4400" dirty="0" smtClean="0">
                <a:latin typeface="NikoshBAN" pitchFamily="2" charset="0"/>
                <a:cs typeface="NikoshBAN" pitchFamily="2" charset="0"/>
              </a:rPr>
              <a:t>৪।কুরবানীর মাধ্যমে সমাজে কি শিক্ষা হয়।</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40788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798277" y="337625"/>
            <a:ext cx="4276579" cy="3094892"/>
          </a:xfrm>
          <a:prstGeom prst="ellipse">
            <a:avLst/>
          </a:prstGeom>
          <a:solidFill>
            <a:schemeClr val="accent4">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u="sng" dirty="0" smtClean="0">
                <a:solidFill>
                  <a:schemeClr val="accent2">
                    <a:lumMod val="75000"/>
                  </a:schemeClr>
                </a:solidFill>
              </a:rPr>
              <a:t>জোড়ায় কাজ</a:t>
            </a:r>
          </a:p>
        </p:txBody>
      </p:sp>
      <p:sp>
        <p:nvSpPr>
          <p:cNvPr id="5" name="Rectangle 4"/>
          <p:cNvSpPr/>
          <p:nvPr/>
        </p:nvSpPr>
        <p:spPr>
          <a:xfrm>
            <a:off x="855407" y="3642852"/>
            <a:ext cx="10604090" cy="2698955"/>
          </a:xfrm>
          <a:prstGeom prst="rect">
            <a:avLst/>
          </a:prstGeom>
          <a:solidFill>
            <a:schemeClr val="tx2">
              <a:lumMod val="60000"/>
              <a:lumOff val="4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FFFF00"/>
                </a:solidFill>
                <a:latin typeface="NikoshBAN" pitchFamily="2" charset="0"/>
                <a:cs typeface="NikoshBAN" pitchFamily="2" charset="0"/>
              </a:rPr>
              <a:t>১।ইদুল ফিতরের দিনের সুন্নত আমল গুলি লেখ।</a:t>
            </a:r>
          </a:p>
          <a:p>
            <a:pPr algn="ctr"/>
            <a:r>
              <a:rPr lang="bn-IN" sz="4000" dirty="0" smtClean="0">
                <a:solidFill>
                  <a:srgbClr val="FFFF00"/>
                </a:solidFill>
                <a:latin typeface="NikoshBAN" pitchFamily="2" charset="0"/>
                <a:cs typeface="NikoshBAN" pitchFamily="2" charset="0"/>
              </a:rPr>
              <a:t>২।ইদুল আযহার দিনের সুন্নত আমল গুলি লেখ।</a:t>
            </a:r>
            <a:endParaRPr lang="en-US" sz="4000"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154953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727938" y="228486"/>
            <a:ext cx="4149969" cy="2367230"/>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u="sng" dirty="0" smtClean="0">
                <a:solidFill>
                  <a:srgbClr val="C00000"/>
                </a:solidFill>
                <a:latin typeface="NikoshBAN" pitchFamily="2" charset="0"/>
                <a:cs typeface="NikoshBAN" pitchFamily="2" charset="0"/>
              </a:rPr>
              <a:t>দলগত কাজ</a:t>
            </a:r>
            <a:endParaRPr lang="en-US" sz="5400" u="sng" dirty="0">
              <a:solidFill>
                <a:srgbClr val="C00000"/>
              </a:solidFill>
              <a:latin typeface="NikoshBAN" pitchFamily="2" charset="0"/>
              <a:cs typeface="NikoshBAN" pitchFamily="2" charset="0"/>
            </a:endParaRPr>
          </a:p>
        </p:txBody>
      </p:sp>
      <p:sp>
        <p:nvSpPr>
          <p:cNvPr id="5" name="Rounded Rectangle 4"/>
          <p:cNvSpPr/>
          <p:nvPr/>
        </p:nvSpPr>
        <p:spPr>
          <a:xfrm>
            <a:off x="2317747" y="3043417"/>
            <a:ext cx="7860889" cy="2875935"/>
          </a:xfrm>
          <a:prstGeom prst="roundRect">
            <a:avLst/>
          </a:prstGeom>
          <a:solidFill>
            <a:srgbClr val="FFFF0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lumMod val="65000"/>
                    <a:lumOff val="35000"/>
                  </a:schemeClr>
                </a:solidFill>
                <a:latin typeface="NikoshBAN" pitchFamily="2" charset="0"/>
                <a:cs typeface="NikoshBAN" pitchFamily="2" charset="0"/>
              </a:rPr>
              <a:t>১।</a:t>
            </a:r>
            <a:r>
              <a:rPr lang="bn-IN" sz="2800" dirty="0" smtClean="0">
                <a:solidFill>
                  <a:schemeClr val="tx1">
                    <a:lumMod val="65000"/>
                    <a:lumOff val="35000"/>
                  </a:schemeClr>
                </a:solidFill>
                <a:latin typeface="NikoshBAN" pitchFamily="2" charset="0"/>
                <a:cs typeface="NikoshBAN" pitchFamily="2" charset="0"/>
              </a:rPr>
              <a:t>ইদের সালাতের সামাজিক প্রভাব গুলি লেখ। </a:t>
            </a:r>
            <a:endParaRPr lang="en-US" sz="2800" dirty="0">
              <a:solidFill>
                <a:schemeClr val="tx1">
                  <a:lumMod val="65000"/>
                  <a:lumOff val="35000"/>
                </a:schemeClr>
              </a:solidFill>
              <a:latin typeface="NikoshBAN" pitchFamily="2" charset="0"/>
              <a:cs typeface="NikoshBAN" pitchFamily="2" charset="0"/>
            </a:endParaRPr>
          </a:p>
        </p:txBody>
      </p:sp>
    </p:spTree>
    <p:extLst>
      <p:ext uri="{BB962C8B-B14F-4D97-AF65-F5344CB8AC3E}">
        <p14:creationId xmlns:p14="http://schemas.microsoft.com/office/powerpoint/2010/main" val="286280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vel 6"/>
          <p:cNvSpPr/>
          <p:nvPr/>
        </p:nvSpPr>
        <p:spPr>
          <a:xfrm>
            <a:off x="2324747" y="294220"/>
            <a:ext cx="7134970" cy="2402486"/>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3800" dirty="0" smtClean="0">
                <a:solidFill>
                  <a:srgbClr val="FF0000"/>
                </a:solidFill>
                <a:latin typeface="NikoshBAN" panose="02000000000000000000" pitchFamily="2" charset="0"/>
                <a:cs typeface="NikoshBAN" panose="02000000000000000000" pitchFamily="2" charset="0"/>
              </a:rPr>
              <a:t>মূল্যায়ণ</a:t>
            </a:r>
            <a:endParaRPr lang="en-US" sz="13800" dirty="0">
              <a:solidFill>
                <a:srgbClr val="FF0000"/>
              </a:solidFill>
              <a:latin typeface="NikoshBAN" panose="02000000000000000000" pitchFamily="2" charset="0"/>
              <a:cs typeface="NikoshBAN" panose="02000000000000000000" pitchFamily="2" charset="0"/>
            </a:endParaRPr>
          </a:p>
        </p:txBody>
      </p:sp>
      <p:sp>
        <p:nvSpPr>
          <p:cNvPr id="14" name="Rectangle 13"/>
          <p:cNvSpPr/>
          <p:nvPr/>
        </p:nvSpPr>
        <p:spPr>
          <a:xfrm>
            <a:off x="1751308" y="3082867"/>
            <a:ext cx="8648054" cy="3302435"/>
          </a:xfrm>
          <a:prstGeom prst="rect">
            <a:avLst/>
          </a:prstGeom>
          <a:solidFill>
            <a:schemeClr val="accent2"/>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smtClean="0">
              <a:latin typeface="NikoshBAN" panose="02000000000000000000" pitchFamily="2" charset="0"/>
              <a:cs typeface="NikoshBAN" panose="02000000000000000000" pitchFamily="2" charset="0"/>
            </a:endParaRPr>
          </a:p>
          <a:p>
            <a:r>
              <a:rPr lang="bn-IN" sz="4000" dirty="0" smtClean="0">
                <a:solidFill>
                  <a:srgbClr val="FFFF00"/>
                </a:solidFill>
                <a:latin typeface="NikoshBAN" panose="02000000000000000000" pitchFamily="2" charset="0"/>
                <a:cs typeface="NikoshBAN" panose="02000000000000000000" pitchFamily="2" charset="0"/>
              </a:rPr>
              <a:t>১।ইদুল ফিতর অর্থ কি।</a:t>
            </a:r>
          </a:p>
          <a:p>
            <a:r>
              <a:rPr lang="bn-IN" sz="4000" dirty="0" smtClean="0">
                <a:solidFill>
                  <a:srgbClr val="FFFF00"/>
                </a:solidFill>
                <a:latin typeface="NikoshBAN" panose="02000000000000000000" pitchFamily="2" charset="0"/>
                <a:cs typeface="NikoshBAN" panose="02000000000000000000" pitchFamily="2" charset="0"/>
              </a:rPr>
              <a:t>২।ইদুল আযহা অর্থ কি।</a:t>
            </a:r>
          </a:p>
          <a:p>
            <a:r>
              <a:rPr lang="bn-IN" sz="4000" dirty="0" smtClean="0">
                <a:solidFill>
                  <a:srgbClr val="FFFF00"/>
                </a:solidFill>
                <a:latin typeface="NikoshBAN" panose="02000000000000000000" pitchFamily="2" charset="0"/>
                <a:cs typeface="NikoshBAN" panose="02000000000000000000" pitchFamily="2" charset="0"/>
              </a:rPr>
              <a:t>৩।ইদের সালাতের পর মুসাফাহা ও মু্য়ানাকা করা কি।</a:t>
            </a:r>
          </a:p>
          <a:p>
            <a:endParaRPr lang="bn-IN" sz="4000" dirty="0" smtClean="0">
              <a:solidFill>
                <a:srgbClr val="FFFF00"/>
              </a:solidFill>
              <a:latin typeface="NikoshBAN" panose="02000000000000000000" pitchFamily="2" charset="0"/>
              <a:cs typeface="NikoshBAN" panose="02000000000000000000" pitchFamily="2" charset="0"/>
            </a:endParaRPr>
          </a:p>
          <a:p>
            <a:endParaRPr lang="bn-IN" sz="40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6620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edge">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3967565" y="232474"/>
            <a:ext cx="4060556" cy="3332136"/>
          </a:xfrm>
          <a:prstGeom prst="wedgeEllipseCallout">
            <a:avLst/>
          </a:prstGeom>
          <a:solidFill>
            <a:srgbClr val="FFC00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lumMod val="75000"/>
                    <a:lumOff val="25000"/>
                  </a:schemeClr>
                </a:solidFill>
              </a:rPr>
              <a:t>বাডীর কাজ</a:t>
            </a:r>
            <a:endParaRPr lang="en-US" sz="4400" dirty="0">
              <a:solidFill>
                <a:schemeClr val="tx1">
                  <a:lumMod val="75000"/>
                  <a:lumOff val="25000"/>
                </a:schemeClr>
              </a:solidFill>
            </a:endParaRPr>
          </a:p>
        </p:txBody>
      </p:sp>
      <p:sp>
        <p:nvSpPr>
          <p:cNvPr id="5" name="Rounded Rectangle 4"/>
          <p:cNvSpPr/>
          <p:nvPr/>
        </p:nvSpPr>
        <p:spPr>
          <a:xfrm>
            <a:off x="2056029" y="4339524"/>
            <a:ext cx="8353586" cy="1844299"/>
          </a:xfrm>
          <a:prstGeom prst="roundRect">
            <a:avLst/>
          </a:prstGeom>
          <a:solidFill>
            <a:srgbClr val="C0000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ইদের সালাতের সামাজিক গুরুত্ব বর্ণনা কর।</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422137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1188998" y="2804581"/>
            <a:ext cx="9566031" cy="3790560"/>
          </a:xfrm>
          <a:prstGeom prst="rect">
            <a:avLst/>
          </a:prstGeom>
          <a:ln w="76200">
            <a:solidFill>
              <a:srgbClr val="92D050"/>
            </a:solidFill>
          </a:ln>
        </p:spPr>
      </p:pic>
      <p:sp>
        <p:nvSpPr>
          <p:cNvPr id="3" name="Rectangle 2"/>
          <p:cNvSpPr/>
          <p:nvPr/>
        </p:nvSpPr>
        <p:spPr>
          <a:xfrm>
            <a:off x="1188997" y="306225"/>
            <a:ext cx="9566031" cy="2215991"/>
          </a:xfrm>
          <a:prstGeom prst="rect">
            <a:avLst/>
          </a:prstGeom>
          <a:solidFill>
            <a:srgbClr val="FFFF00"/>
          </a:solidFill>
          <a:ln w="76200">
            <a:solidFill>
              <a:schemeClr val="tx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dirty="0" smtClean="0"/>
              <a:t>             </a:t>
            </a:r>
            <a:r>
              <a:rPr lang="bn-IN" sz="13800" b="1" u="sng" dirty="0" smtClean="0"/>
              <a:t>ধন্যবাদ</a:t>
            </a:r>
            <a:endParaRPr lang="en-US" sz="13800" b="1" u="sng" dirty="0"/>
          </a:p>
        </p:txBody>
      </p:sp>
    </p:spTree>
    <p:extLst>
      <p:ext uri="{BB962C8B-B14F-4D97-AF65-F5344CB8AC3E}">
        <p14:creationId xmlns:p14="http://schemas.microsoft.com/office/powerpoint/2010/main" val="157839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8594" y="219641"/>
            <a:ext cx="11492749" cy="654419"/>
            <a:chOff x="255497" y="219640"/>
            <a:chExt cx="9197787" cy="702779"/>
          </a:xfrm>
        </p:grpSpPr>
        <p:grpSp>
          <p:nvGrpSpPr>
            <p:cNvPr id="3" name="Group 2"/>
            <p:cNvGrpSpPr/>
            <p:nvPr/>
          </p:nvGrpSpPr>
          <p:grpSpPr>
            <a:xfrm>
              <a:off x="255497" y="219642"/>
              <a:ext cx="3039034" cy="702777"/>
              <a:chOff x="255497" y="219642"/>
              <a:chExt cx="3039034" cy="702777"/>
            </a:xfrm>
          </p:grpSpPr>
          <p:pic>
            <p:nvPicPr>
              <p:cNvPr id="8" name="Picture 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4" name="Group 3"/>
            <p:cNvGrpSpPr/>
            <p:nvPr/>
          </p:nvGrpSpPr>
          <p:grpSpPr>
            <a:xfrm>
              <a:off x="6414250" y="219640"/>
              <a:ext cx="3039034" cy="702777"/>
              <a:chOff x="255497" y="219642"/>
              <a:chExt cx="3039034" cy="702777"/>
            </a:xfrm>
          </p:grpSpPr>
          <p:pic>
            <p:nvPicPr>
              <p:cNvPr id="5" name="Picture 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6"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sp>
        <p:nvSpPr>
          <p:cNvPr id="11" name="Rectangle 10"/>
          <p:cNvSpPr/>
          <p:nvPr/>
        </p:nvSpPr>
        <p:spPr>
          <a:xfrm>
            <a:off x="4642933" y="192745"/>
            <a:ext cx="2092239" cy="923330"/>
          </a:xfrm>
          <a:prstGeom prst="rect">
            <a:avLst/>
          </a:prstGeom>
        </p:spPr>
        <p:txBody>
          <a:bodyPr wrap="none">
            <a:spAutoFit/>
          </a:bodyPr>
          <a:lstStyle/>
          <a:p>
            <a:r>
              <a:rPr lang="bn-BD" sz="5400" b="1"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পরিচিতি</a:t>
            </a:r>
            <a:endParaRPr lang="en-US" sz="5400" dirty="0">
              <a:solidFill>
                <a:srgbClr val="FF0000"/>
              </a:solidFill>
            </a:endParaRPr>
          </a:p>
        </p:txBody>
      </p:sp>
      <p:grpSp>
        <p:nvGrpSpPr>
          <p:cNvPr id="12" name="Group 11"/>
          <p:cNvGrpSpPr/>
          <p:nvPr/>
        </p:nvGrpSpPr>
        <p:grpSpPr>
          <a:xfrm>
            <a:off x="409000" y="5979464"/>
            <a:ext cx="11492749" cy="654419"/>
            <a:chOff x="255497" y="219640"/>
            <a:chExt cx="9197787" cy="702779"/>
          </a:xfrm>
        </p:grpSpPr>
        <p:grpSp>
          <p:nvGrpSpPr>
            <p:cNvPr id="13" name="Group 12"/>
            <p:cNvGrpSpPr/>
            <p:nvPr/>
          </p:nvGrpSpPr>
          <p:grpSpPr>
            <a:xfrm>
              <a:off x="255497" y="219642"/>
              <a:ext cx="3039034" cy="702777"/>
              <a:chOff x="255497" y="219642"/>
              <a:chExt cx="3039034" cy="702777"/>
            </a:xfrm>
          </p:grpSpPr>
          <p:pic>
            <p:nvPicPr>
              <p:cNvPr id="22" name="Picture 21"/>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23"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14" name="Group 13"/>
            <p:cNvGrpSpPr/>
            <p:nvPr/>
          </p:nvGrpSpPr>
          <p:grpSpPr>
            <a:xfrm>
              <a:off x="3375215" y="219641"/>
              <a:ext cx="3039034" cy="702777"/>
              <a:chOff x="255497" y="219642"/>
              <a:chExt cx="3039034" cy="702777"/>
            </a:xfrm>
          </p:grpSpPr>
          <p:pic>
            <p:nvPicPr>
              <p:cNvPr id="19" name="Picture 18"/>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20"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15" name="Group 14"/>
            <p:cNvGrpSpPr/>
            <p:nvPr/>
          </p:nvGrpSpPr>
          <p:grpSpPr>
            <a:xfrm>
              <a:off x="6414250" y="219640"/>
              <a:ext cx="3039034" cy="702777"/>
              <a:chOff x="255497" y="219642"/>
              <a:chExt cx="3039034" cy="702777"/>
            </a:xfrm>
          </p:grpSpPr>
          <p:pic>
            <p:nvPicPr>
              <p:cNvPr id="16" name="Picture 15"/>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17"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grpSp>
        <p:nvGrpSpPr>
          <p:cNvPr id="25" name="Group 24"/>
          <p:cNvGrpSpPr/>
          <p:nvPr/>
        </p:nvGrpSpPr>
        <p:grpSpPr>
          <a:xfrm>
            <a:off x="248003" y="5767966"/>
            <a:ext cx="11660672" cy="239976"/>
            <a:chOff x="186002" y="5767966"/>
            <a:chExt cx="8745504" cy="239976"/>
          </a:xfrm>
        </p:grpSpPr>
        <p:grpSp>
          <p:nvGrpSpPr>
            <p:cNvPr id="26" name="Group 25"/>
            <p:cNvGrpSpPr/>
            <p:nvPr/>
          </p:nvGrpSpPr>
          <p:grpSpPr>
            <a:xfrm>
              <a:off x="186002" y="5771382"/>
              <a:ext cx="4303600" cy="236560"/>
              <a:chOff x="186002" y="5771382"/>
              <a:chExt cx="4303600" cy="236560"/>
            </a:xfrm>
          </p:grpSpPr>
          <p:sp>
            <p:nvSpPr>
              <p:cNvPr id="29" name="Flowchart: Predefined Process 28"/>
              <p:cNvSpPr/>
              <p:nvPr/>
            </p:nvSpPr>
            <p:spPr>
              <a:xfrm>
                <a:off x="186002" y="5771382"/>
                <a:ext cx="2103120" cy="228600"/>
              </a:xfrm>
              <a:prstGeom prst="flowChartPredefinedProcess">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Predefined Process 29"/>
              <p:cNvSpPr/>
              <p:nvPr/>
            </p:nvSpPr>
            <p:spPr>
              <a:xfrm>
                <a:off x="2386482" y="5779342"/>
                <a:ext cx="2103120" cy="228600"/>
              </a:xfrm>
              <a:prstGeom prst="flowChartPredefinedProcess">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lowchart: Predefined Process 26"/>
            <p:cNvSpPr/>
            <p:nvPr/>
          </p:nvSpPr>
          <p:spPr>
            <a:xfrm>
              <a:off x="4600610" y="5773654"/>
              <a:ext cx="2103120" cy="228600"/>
            </a:xfrm>
            <a:prstGeom prst="flowChartPredefinedProcess">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Predefined Process 27"/>
            <p:cNvSpPr/>
            <p:nvPr/>
          </p:nvSpPr>
          <p:spPr>
            <a:xfrm>
              <a:off x="6828386" y="5767966"/>
              <a:ext cx="2103120" cy="228600"/>
            </a:xfrm>
            <a:prstGeom prst="flowChartPredefinedProcess">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rot="5400000">
            <a:off x="3935349" y="3284314"/>
            <a:ext cx="4303600" cy="315413"/>
            <a:chOff x="186002" y="5771382"/>
            <a:chExt cx="4303600" cy="236560"/>
          </a:xfrm>
        </p:grpSpPr>
        <p:sp>
          <p:nvSpPr>
            <p:cNvPr id="32" name="Flowchart: Predefined Process 31"/>
            <p:cNvSpPr/>
            <p:nvPr/>
          </p:nvSpPr>
          <p:spPr>
            <a:xfrm>
              <a:off x="186002" y="5771382"/>
              <a:ext cx="2103120" cy="228600"/>
            </a:xfrm>
            <a:prstGeom prst="flowChartPredefinedProcess">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Predefined Process 32"/>
            <p:cNvSpPr/>
            <p:nvPr/>
          </p:nvSpPr>
          <p:spPr>
            <a:xfrm>
              <a:off x="2386482" y="5779342"/>
              <a:ext cx="2103120" cy="228600"/>
            </a:xfrm>
            <a:prstGeom prst="flowChartPredefinedProcess">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Content Placeholder 10"/>
          <p:cNvSpPr txBox="1">
            <a:spLocks/>
          </p:cNvSpPr>
          <p:nvPr/>
        </p:nvSpPr>
        <p:spPr>
          <a:xfrm>
            <a:off x="949479" y="799546"/>
            <a:ext cx="4303843" cy="4645899"/>
          </a:xfrm>
          <a:prstGeom prst="rect">
            <a:avLst/>
          </a:prstGeom>
          <a:ln w="66675">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bn-BD"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শিক্ষক পরিচিতি</a:t>
            </a:r>
            <a:endParaRPr lang="en-US"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p:txBody>
      </p:sp>
      <p:sp>
        <p:nvSpPr>
          <p:cNvPr id="35" name="TextBox 34"/>
          <p:cNvSpPr txBox="1"/>
          <p:nvPr/>
        </p:nvSpPr>
        <p:spPr>
          <a:xfrm>
            <a:off x="248003" y="3451375"/>
            <a:ext cx="5692053" cy="1692771"/>
          </a:xfrm>
          <a:prstGeom prst="rect">
            <a:avLst/>
          </a:prstGeom>
          <a:noFill/>
        </p:spPr>
        <p:txBody>
          <a:bodyPr wrap="square" rtlCol="0">
            <a:spAutoFit/>
          </a:bodyPr>
          <a:lstStyle/>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শেখ সায়েদুল হক</a:t>
            </a:r>
          </a:p>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দাঁতমন্ডল এরফানিয়া আলিম মাদরাসা</a:t>
            </a:r>
          </a:p>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নাসিরনগর ,ব্রাহ্মনবাড়িয়া</a:t>
            </a:r>
            <a:endParaRPr lang="en-US" sz="1400" b="1" dirty="0">
              <a:ln w="1905"/>
              <a:solidFill>
                <a:schemeClr val="accent5">
                  <a:lumMod val="75000"/>
                </a:schemeClr>
              </a:solidFill>
              <a:effectLst>
                <a:innerShdw blurRad="69850" dist="43180" dir="5400000">
                  <a:srgbClr val="000000">
                    <a:alpha val="65000"/>
                  </a:srgbClr>
                </a:innerShdw>
              </a:effectLst>
            </a:endParaRPr>
          </a:p>
          <a:p>
            <a:pPr algn="ctr" fontAlgn="auto">
              <a:spcBef>
                <a:spcPts val="0"/>
              </a:spcBef>
              <a:spcAft>
                <a:spcPts val="0"/>
              </a:spcAft>
              <a:defRPr/>
            </a:pPr>
            <a:r>
              <a:rPr lang="en-US" sz="2000" b="1" dirty="0">
                <a:ln w="1905"/>
                <a:solidFill>
                  <a:schemeClr val="accent5">
                    <a:lumMod val="75000"/>
                  </a:schemeClr>
                </a:solidFill>
                <a:effectLst>
                  <a:innerShdw blurRad="69850" dist="43180" dir="5400000">
                    <a:srgbClr val="000000">
                      <a:alpha val="65000"/>
                    </a:srgbClr>
                  </a:innerShdw>
                </a:effectLst>
              </a:rPr>
              <a:t>Mobile: </a:t>
            </a:r>
            <a:r>
              <a:rPr lang="bn-IN" sz="2000" b="1" dirty="0" smtClean="0">
                <a:ln w="1905"/>
                <a:solidFill>
                  <a:schemeClr val="accent5">
                    <a:lumMod val="75000"/>
                  </a:schemeClr>
                </a:solidFill>
                <a:effectLst>
                  <a:innerShdw blurRad="69850" dist="43180" dir="5400000">
                    <a:srgbClr val="000000">
                      <a:alpha val="65000"/>
                    </a:srgbClr>
                  </a:innerShdw>
                </a:effectLst>
              </a:rPr>
              <a:t>০১৭৪৭৯৫২৯৪৪</a:t>
            </a:r>
            <a:endParaRPr lang="en-US" sz="2000" b="1" dirty="0">
              <a:ln w="1905"/>
              <a:solidFill>
                <a:schemeClr val="accent5">
                  <a:lumMod val="75000"/>
                </a:schemeClr>
              </a:solidFill>
              <a:effectLst>
                <a:innerShdw blurRad="69850" dist="43180" dir="5400000">
                  <a:srgbClr val="000000">
                    <a:alpha val="65000"/>
                  </a:srgbClr>
                </a:innerShdw>
              </a:effectLst>
            </a:endParaRPr>
          </a:p>
        </p:txBody>
      </p:sp>
      <p:sp>
        <p:nvSpPr>
          <p:cNvPr id="37" name="Content Placeholder 12"/>
          <p:cNvSpPr txBox="1">
            <a:spLocks/>
          </p:cNvSpPr>
          <p:nvPr/>
        </p:nvSpPr>
        <p:spPr>
          <a:xfrm>
            <a:off x="7135590" y="931463"/>
            <a:ext cx="4715753" cy="4502454"/>
          </a:xfrm>
          <a:prstGeom prst="rect">
            <a:avLst/>
          </a:prstGeom>
          <a:ln w="66675">
            <a:noFill/>
          </a:ln>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3600" b="0" i="0" u="sng" strike="noStrike" kern="1200" cap="none" spc="0" normalizeH="0" baseline="0" noProof="0" dirty="0" smtClean="0">
                <a:ln>
                  <a:noFill/>
                </a:ln>
                <a:solidFill>
                  <a:srgbClr val="005200"/>
                </a:solidFill>
                <a:effectLst>
                  <a:outerShdw blurRad="38100" dist="38100" dir="2700000" algn="tl">
                    <a:srgbClr val="000000">
                      <a:alpha val="43137"/>
                    </a:srgbClr>
                  </a:outerShdw>
                </a:effectLst>
                <a:uLnTx/>
                <a:uFillTx/>
                <a:latin typeface="NikoshBAN" panose="02000000000000000000" pitchFamily="2" charset="0"/>
                <a:cs typeface="NikoshBAN" panose="02000000000000000000" pitchFamily="2" charset="0"/>
              </a:rPr>
              <a:t>পাঠ পরিচিতি</a:t>
            </a:r>
            <a:r>
              <a:rPr lang="bn-IN" sz="2800" dirty="0" smtClean="0">
                <a:latin typeface="NikoshBAN" panose="02000000000000000000" pitchFamily="2" charset="0"/>
                <a:cs typeface="NikoshBAN" panose="02000000000000000000" pitchFamily="2" charset="0"/>
              </a:rPr>
              <a:t> </a:t>
            </a:r>
          </a:p>
          <a:p>
            <a:pPr marL="342900" lvl="0" indent="-342900" algn="ctr">
              <a:spcBef>
                <a:spcPct val="20000"/>
              </a:spcBef>
              <a:defRPr/>
            </a:pPr>
            <a:endParaRPr lang="bn-IN" sz="3600" dirty="0" smtClean="0">
              <a:solidFill>
                <a:srgbClr val="002060"/>
              </a:solidFill>
              <a:latin typeface="NikoshBAN" panose="02000000000000000000" pitchFamily="2" charset="0"/>
              <a:cs typeface="NikoshBAN" panose="02000000000000000000" pitchFamily="2" charset="0"/>
            </a:endParaRPr>
          </a:p>
          <a:p>
            <a:pPr marL="342900" lvl="0" indent="-342900" algn="ctr">
              <a:spcBef>
                <a:spcPct val="20000"/>
              </a:spcBef>
              <a:defRPr/>
            </a:pPr>
            <a:r>
              <a:rPr lang="bn-IN" sz="3600" dirty="0" smtClean="0">
                <a:solidFill>
                  <a:srgbClr val="002060"/>
                </a:solidFill>
                <a:latin typeface="NikoshBAN" panose="02000000000000000000" pitchFamily="2" charset="0"/>
                <a:cs typeface="NikoshBAN" panose="02000000000000000000" pitchFamily="2" charset="0"/>
              </a:rPr>
              <a:t>আকায়েদ উয়াল ফিকহ</a:t>
            </a:r>
          </a:p>
          <a:p>
            <a:pPr marL="342900" lvl="0" indent="-342900" algn="ctr">
              <a:spcBef>
                <a:spcPct val="20000"/>
              </a:spcBef>
              <a:defRPr/>
            </a:pPr>
            <a:r>
              <a:rPr lang="bn-IN" sz="2800" dirty="0" smtClean="0">
                <a:solidFill>
                  <a:srgbClr val="002060"/>
                </a:solidFill>
                <a:latin typeface="NikoshBAN" panose="02000000000000000000" pitchFamily="2" charset="0"/>
                <a:cs typeface="NikoshBAN" panose="02000000000000000000" pitchFamily="2" charset="0"/>
              </a:rPr>
              <a:t>শ্রেণিঃ ৮ম</a:t>
            </a:r>
            <a:br>
              <a:rPr lang="bn-IN" sz="2800" dirty="0" smtClean="0">
                <a:solidFill>
                  <a:srgbClr val="002060"/>
                </a:solidFill>
                <a:latin typeface="NikoshBAN" panose="02000000000000000000" pitchFamily="2" charset="0"/>
                <a:cs typeface="NikoshBAN" panose="02000000000000000000" pitchFamily="2" charset="0"/>
              </a:rPr>
            </a:br>
            <a:r>
              <a:rPr lang="bn-IN" sz="2800" dirty="0" smtClean="0">
                <a:solidFill>
                  <a:srgbClr val="002060"/>
                </a:solidFill>
                <a:latin typeface="NikoshBAN" panose="02000000000000000000" pitchFamily="2" charset="0"/>
                <a:cs typeface="NikoshBAN" panose="02000000000000000000" pitchFamily="2" charset="0"/>
              </a:rPr>
              <a:t>পঞ্চম অধ্যায়</a:t>
            </a:r>
            <a:br>
              <a:rPr lang="bn-IN" sz="2800" dirty="0" smtClean="0">
                <a:solidFill>
                  <a:srgbClr val="002060"/>
                </a:solidFill>
                <a:latin typeface="NikoshBAN" panose="02000000000000000000" pitchFamily="2" charset="0"/>
                <a:cs typeface="NikoshBAN" panose="02000000000000000000" pitchFamily="2" charset="0"/>
              </a:rPr>
            </a:br>
            <a:r>
              <a:rPr lang="bn-IN" sz="2800" dirty="0" smtClean="0">
                <a:solidFill>
                  <a:srgbClr val="002060"/>
                </a:solidFill>
                <a:latin typeface="NikoshBAN" panose="02000000000000000000" pitchFamily="2" charset="0"/>
                <a:cs typeface="NikoshBAN" panose="02000000000000000000" pitchFamily="2" charset="0"/>
              </a:rPr>
              <a:t>প্রথম পরিচ্ছেদ।</a:t>
            </a:r>
            <a:endParaRPr lang="en-US" sz="1000" b="1" u="sng" dirty="0" smtClean="0">
              <a:ln/>
              <a:solidFill>
                <a:srgbClr val="002060"/>
              </a:solidFill>
              <a:latin typeface="NikoshBAN" panose="02000000000000000000" pitchFamily="2" charset="0"/>
              <a:cs typeface="NikoshBAN" panose="02000000000000000000" pitchFamily="2" charset="0"/>
            </a:endParaRPr>
          </a:p>
        </p:txBody>
      </p:sp>
      <p:grpSp>
        <p:nvGrpSpPr>
          <p:cNvPr id="78" name="Group 77"/>
          <p:cNvGrpSpPr/>
          <p:nvPr/>
        </p:nvGrpSpPr>
        <p:grpSpPr>
          <a:xfrm rot="16200000">
            <a:off x="-4171162" y="3879959"/>
            <a:ext cx="8619562" cy="872559"/>
            <a:chOff x="255497" y="219640"/>
            <a:chExt cx="9197787" cy="702779"/>
          </a:xfrm>
        </p:grpSpPr>
        <p:grpSp>
          <p:nvGrpSpPr>
            <p:cNvPr id="79" name="Group 78"/>
            <p:cNvGrpSpPr/>
            <p:nvPr/>
          </p:nvGrpSpPr>
          <p:grpSpPr>
            <a:xfrm>
              <a:off x="255497" y="219642"/>
              <a:ext cx="3039034" cy="702777"/>
              <a:chOff x="255497" y="219642"/>
              <a:chExt cx="3039034" cy="702777"/>
            </a:xfrm>
          </p:grpSpPr>
          <p:pic>
            <p:nvPicPr>
              <p:cNvPr id="88" name="Picture 8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0" name="Picture 8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80" name="Group 79"/>
            <p:cNvGrpSpPr/>
            <p:nvPr/>
          </p:nvGrpSpPr>
          <p:grpSpPr>
            <a:xfrm>
              <a:off x="3375215" y="219641"/>
              <a:ext cx="3039034" cy="702777"/>
              <a:chOff x="255497" y="219642"/>
              <a:chExt cx="3039034" cy="702777"/>
            </a:xfrm>
          </p:grpSpPr>
          <p:pic>
            <p:nvPicPr>
              <p:cNvPr id="85" name="Picture 8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86"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8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81" name="Group 80"/>
            <p:cNvGrpSpPr/>
            <p:nvPr/>
          </p:nvGrpSpPr>
          <p:grpSpPr>
            <a:xfrm>
              <a:off x="6414250" y="219640"/>
              <a:ext cx="3039034" cy="702777"/>
              <a:chOff x="255497" y="219642"/>
              <a:chExt cx="3039034" cy="702777"/>
            </a:xfrm>
          </p:grpSpPr>
          <p:pic>
            <p:nvPicPr>
              <p:cNvPr id="82" name="Picture 81"/>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83"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3"/>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grpSp>
        <p:nvGrpSpPr>
          <p:cNvPr id="91" name="Group 90"/>
          <p:cNvGrpSpPr/>
          <p:nvPr/>
        </p:nvGrpSpPr>
        <p:grpSpPr>
          <a:xfrm rot="5400000">
            <a:off x="8122817" y="3854754"/>
            <a:ext cx="7611427" cy="872559"/>
            <a:chOff x="1331261" y="219640"/>
            <a:chExt cx="8122023" cy="702779"/>
          </a:xfrm>
        </p:grpSpPr>
        <p:grpSp>
          <p:nvGrpSpPr>
            <p:cNvPr id="92" name="Group 91"/>
            <p:cNvGrpSpPr/>
            <p:nvPr/>
          </p:nvGrpSpPr>
          <p:grpSpPr>
            <a:xfrm>
              <a:off x="1331261" y="219643"/>
              <a:ext cx="1963270" cy="702776"/>
              <a:chOff x="1331261" y="219643"/>
              <a:chExt cx="1963270" cy="702776"/>
            </a:xfrm>
          </p:grpSpPr>
          <p:pic>
            <p:nvPicPr>
              <p:cNvPr id="102"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2"/>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93" name="Group 92"/>
            <p:cNvGrpSpPr/>
            <p:nvPr/>
          </p:nvGrpSpPr>
          <p:grpSpPr>
            <a:xfrm>
              <a:off x="3375215" y="219641"/>
              <a:ext cx="3039034" cy="702777"/>
              <a:chOff x="255497" y="219642"/>
              <a:chExt cx="3039034" cy="702777"/>
            </a:xfrm>
          </p:grpSpPr>
          <p:pic>
            <p:nvPicPr>
              <p:cNvPr id="98" name="Picture 9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9"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9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94" name="Group 93"/>
            <p:cNvGrpSpPr/>
            <p:nvPr/>
          </p:nvGrpSpPr>
          <p:grpSpPr>
            <a:xfrm>
              <a:off x="6414250" y="219640"/>
              <a:ext cx="3039034" cy="702777"/>
              <a:chOff x="255497" y="219642"/>
              <a:chExt cx="3039034" cy="702777"/>
            </a:xfrm>
          </p:grpSpPr>
          <p:pic>
            <p:nvPicPr>
              <p:cNvPr id="95" name="Picture 9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7" name="Picture 9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8778" y="1449434"/>
            <a:ext cx="2026823" cy="1903366"/>
          </a:xfrm>
          <a:prstGeom prst="rect">
            <a:avLst/>
          </a:prstGeom>
        </p:spPr>
      </p:pic>
    </p:spTree>
    <p:extLst>
      <p:ext uri="{BB962C8B-B14F-4D97-AF65-F5344CB8AC3E}">
        <p14:creationId xmlns:p14="http://schemas.microsoft.com/office/powerpoint/2010/main" val="2970667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492477" y="191730"/>
            <a:ext cx="6916994" cy="2566220"/>
          </a:xfrm>
          <a:prstGeom prst="horizontalScroll">
            <a:avLst/>
          </a:prstGeom>
          <a:solidFill>
            <a:srgbClr val="92D050"/>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u="sng" dirty="0" smtClean="0">
                <a:solidFill>
                  <a:srgbClr val="002060"/>
                </a:solidFill>
              </a:rPr>
              <a:t>পাঠ পরিচিতি   </a:t>
            </a:r>
            <a:endParaRPr lang="en-US" sz="6000" u="sng" dirty="0">
              <a:solidFill>
                <a:srgbClr val="002060"/>
              </a:solidFill>
            </a:endParaRPr>
          </a:p>
        </p:txBody>
      </p:sp>
      <p:sp>
        <p:nvSpPr>
          <p:cNvPr id="3" name="Rounded Rectangle 2"/>
          <p:cNvSpPr/>
          <p:nvPr/>
        </p:nvSpPr>
        <p:spPr>
          <a:xfrm>
            <a:off x="744793" y="3067665"/>
            <a:ext cx="10648335" cy="3436374"/>
          </a:xfrm>
          <a:prstGeom prst="roundRect">
            <a:avLst/>
          </a:prstGeom>
          <a:solidFill>
            <a:schemeClr val="accent2">
              <a:lumMod val="75000"/>
            </a:schemeClr>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FF00"/>
                </a:solidFill>
                <a:latin typeface="NikoshBAN" panose="02000000000000000000" pitchFamily="2" charset="0"/>
                <a:cs typeface="NikoshBAN" panose="02000000000000000000" pitchFamily="2" charset="0"/>
              </a:rPr>
              <a:t>শ্রেণীঃ ৮ম</a:t>
            </a:r>
          </a:p>
          <a:p>
            <a:pPr algn="ctr"/>
            <a:r>
              <a:rPr lang="bn-IN" sz="4800" dirty="0" smtClean="0">
                <a:solidFill>
                  <a:srgbClr val="FFFF00"/>
                </a:solidFill>
                <a:latin typeface="NikoshBAN" panose="02000000000000000000" pitchFamily="2" charset="0"/>
                <a:cs typeface="NikoshBAN" panose="02000000000000000000" pitchFamily="2" charset="0"/>
              </a:rPr>
              <a:t>বিষয়ঃ আল আকায়েদ ওয়াল ফিকহ।</a:t>
            </a:r>
            <a:endParaRPr lang="en-US" sz="4800" dirty="0" smtClean="0">
              <a:solidFill>
                <a:srgbClr val="FFFF00"/>
              </a:solidFill>
              <a:latin typeface="NikoshBAN" panose="02000000000000000000" pitchFamily="2" charset="0"/>
              <a:cs typeface="NikoshBAN" panose="02000000000000000000" pitchFamily="2" charset="0"/>
            </a:endParaRPr>
          </a:p>
          <a:p>
            <a:pPr algn="ctr"/>
            <a:r>
              <a:rPr lang="bn-IN" sz="4800" dirty="0" smtClean="0">
                <a:solidFill>
                  <a:srgbClr val="FFFF00"/>
                </a:solidFill>
                <a:latin typeface="NikoshBAN" panose="02000000000000000000" pitchFamily="2" charset="0"/>
                <a:cs typeface="NikoshBAN" panose="02000000000000000000" pitchFamily="2" charset="0"/>
              </a:rPr>
              <a:t>আধ্যায়ঃ তৃতীয়</a:t>
            </a:r>
            <a:r>
              <a:rPr lang="bn-IN" sz="4800" dirty="0" smtClean="0">
                <a:solidFill>
                  <a:srgbClr val="FFFF00"/>
                </a:solidFill>
                <a:latin typeface="NikoshBAN" panose="02000000000000000000" pitchFamily="2" charset="0"/>
                <a:cs typeface="NikoshBAN" panose="02000000000000000000" pitchFamily="2" charset="0"/>
              </a:rPr>
              <a:t>।</a:t>
            </a:r>
            <a:endParaRPr lang="bn-IN" sz="4800" dirty="0" smtClean="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8869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89" y="272847"/>
            <a:ext cx="5302734" cy="6504038"/>
          </a:xfrm>
          <a:prstGeom prst="rect">
            <a:avLst/>
          </a:prstGeom>
          <a:ln w="76200">
            <a:solidFill>
              <a:srgbClr val="FF0000"/>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2595" y="272847"/>
            <a:ext cx="5796116" cy="6504038"/>
          </a:xfrm>
          <a:prstGeom prst="rect">
            <a:avLst/>
          </a:prstGeom>
          <a:ln w="76200">
            <a:solidFill>
              <a:srgbClr val="FF0000"/>
            </a:solidFill>
          </a:ln>
        </p:spPr>
      </p:pic>
    </p:spTree>
    <p:extLst>
      <p:ext uri="{BB962C8B-B14F-4D97-AF65-F5344CB8AC3E}">
        <p14:creationId xmlns:p14="http://schemas.microsoft.com/office/powerpoint/2010/main" val="115917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gnetic Disk 3"/>
          <p:cNvSpPr/>
          <p:nvPr/>
        </p:nvSpPr>
        <p:spPr>
          <a:xfrm>
            <a:off x="2241756" y="353962"/>
            <a:ext cx="6931742" cy="3038167"/>
          </a:xfrm>
          <a:prstGeom prst="flowChartMagneticDisk">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u="sng" dirty="0" smtClean="0">
                <a:solidFill>
                  <a:schemeClr val="accent2">
                    <a:lumMod val="75000"/>
                  </a:schemeClr>
                </a:solidFill>
                <a:latin typeface="NikoshBAN" panose="02000000000000000000" pitchFamily="2" charset="0"/>
                <a:cs typeface="NikoshBAN" panose="02000000000000000000" pitchFamily="2" charset="0"/>
              </a:rPr>
              <a:t>পাঠ শিরোনাম</a:t>
            </a:r>
            <a:endParaRPr lang="en-US" sz="9600" b="1" u="sng" dirty="0">
              <a:solidFill>
                <a:schemeClr val="accent2">
                  <a:lumMod val="75000"/>
                </a:schemeClr>
              </a:solidFill>
              <a:latin typeface="NikoshBAN" panose="02000000000000000000" pitchFamily="2" charset="0"/>
              <a:cs typeface="NikoshBAN" panose="02000000000000000000" pitchFamily="2" charset="0"/>
            </a:endParaRPr>
          </a:p>
        </p:txBody>
      </p:sp>
      <p:sp>
        <p:nvSpPr>
          <p:cNvPr id="6" name="Folded Corner 5"/>
          <p:cNvSpPr/>
          <p:nvPr/>
        </p:nvSpPr>
        <p:spPr>
          <a:xfrm>
            <a:off x="1338417" y="3687096"/>
            <a:ext cx="9416844" cy="2875936"/>
          </a:xfrm>
          <a:prstGeom prst="foldedCorner">
            <a:avLst/>
          </a:prstGeom>
          <a:solidFill>
            <a:srgbClr val="92D05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dirty="0" smtClean="0">
                <a:latin typeface="NikoshBAN" panose="02000000000000000000" pitchFamily="2" charset="0"/>
                <a:cs typeface="NikoshBAN" panose="02000000000000000000" pitchFamily="2" charset="0"/>
              </a:rPr>
              <a:t>সালাতুল ইদাইন</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2077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841674" y="211014"/>
            <a:ext cx="5978769" cy="2700997"/>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3" name="Rectangle 2"/>
          <p:cNvSpPr/>
          <p:nvPr/>
        </p:nvSpPr>
        <p:spPr>
          <a:xfrm>
            <a:off x="4086663" y="838237"/>
            <a:ext cx="3488790" cy="1446550"/>
          </a:xfrm>
          <a:prstGeom prst="rect">
            <a:avLst/>
          </a:prstGeom>
          <a:solidFill>
            <a:schemeClr val="accent1">
              <a:lumMod val="20000"/>
              <a:lumOff val="80000"/>
            </a:schemeClr>
          </a:solidFill>
          <a:ln w="76200">
            <a:solidFill>
              <a:schemeClr val="tx1">
                <a:lumMod val="65000"/>
                <a:lumOff val="35000"/>
              </a:schemeClr>
            </a:solidFill>
          </a:ln>
        </p:spPr>
        <p:txBody>
          <a:bodyPr wrap="square" lIns="91440" tIns="45720" rIns="91440" bIns="45720">
            <a:spAutoFit/>
          </a:bodyPr>
          <a:lstStyle/>
          <a:p>
            <a:pPr algn="ctr"/>
            <a:r>
              <a:rPr lang="bn-IN" sz="8800" u="sng" cap="none" spc="0" dirty="0" smtClean="0">
                <a:ln w="9525">
                  <a:solidFill>
                    <a:schemeClr val="bg1"/>
                  </a:solidFill>
                  <a:prstDash val="solid"/>
                </a:ln>
                <a:solidFill>
                  <a:schemeClr val="tx1">
                    <a:lumMod val="95000"/>
                    <a:lumOff val="5000"/>
                  </a:schemeClr>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শিখনফল</a:t>
            </a:r>
            <a:endParaRPr lang="en-US" sz="8800" u="sng" cap="none" spc="0" dirty="0">
              <a:ln w="9525">
                <a:solidFill>
                  <a:schemeClr val="bg1"/>
                </a:solidFill>
                <a:prstDash val="solid"/>
              </a:ln>
              <a:solidFill>
                <a:schemeClr val="tx1">
                  <a:lumMod val="95000"/>
                  <a:lumOff val="5000"/>
                </a:schemeClr>
              </a:solidFill>
              <a:effectLst>
                <a:outerShdw blurRad="12700" dist="38100" dir="2700000" algn="tl" rotWithShape="0">
                  <a:schemeClr val="accent5">
                    <a:lumMod val="60000"/>
                    <a:lumOff val="40000"/>
                  </a:schemeClr>
                </a:outerShdw>
              </a:effectLst>
            </a:endParaRPr>
          </a:p>
        </p:txBody>
      </p:sp>
      <p:sp>
        <p:nvSpPr>
          <p:cNvPr id="4" name="Rounded Rectangle 3"/>
          <p:cNvSpPr/>
          <p:nvPr/>
        </p:nvSpPr>
        <p:spPr>
          <a:xfrm>
            <a:off x="276664" y="2990592"/>
            <a:ext cx="11704320" cy="3412624"/>
          </a:xfrm>
          <a:prstGeom prst="roundRect">
            <a:avLst/>
          </a:prstGeom>
          <a:solidFill>
            <a:schemeClr val="bg2"/>
          </a:solid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dirty="0" smtClean="0">
                <a:solidFill>
                  <a:schemeClr val="tx1">
                    <a:lumMod val="95000"/>
                    <a:lumOff val="5000"/>
                  </a:schemeClr>
                </a:solidFill>
                <a:latin typeface="NikoshBAN" panose="02000000000000000000" pitchFamily="2" charset="0"/>
                <a:cs typeface="NikoshBAN" panose="02000000000000000000" pitchFamily="2" charset="0"/>
              </a:rPr>
              <a:t>১। সালাতুল ইদাইনের সংজ্ঞা বলতে পারবে।</a:t>
            </a:r>
          </a:p>
          <a:p>
            <a:r>
              <a:rPr lang="bn-IN" sz="4400" dirty="0" smtClean="0">
                <a:solidFill>
                  <a:schemeClr val="tx1">
                    <a:lumMod val="95000"/>
                    <a:lumOff val="5000"/>
                  </a:schemeClr>
                </a:solidFill>
                <a:latin typeface="NikoshBAN" panose="02000000000000000000" pitchFamily="2" charset="0"/>
                <a:cs typeface="NikoshBAN" panose="02000000000000000000" pitchFamily="2" charset="0"/>
              </a:rPr>
              <a:t>২। ইদুল ফিতরের দিনের সুন্নত সুন্নত আমল গুলো বলতে পারবে।</a:t>
            </a:r>
          </a:p>
          <a:p>
            <a:r>
              <a:rPr lang="bn-IN" sz="4400" dirty="0" smtClean="0">
                <a:solidFill>
                  <a:schemeClr val="tx1">
                    <a:lumMod val="95000"/>
                    <a:lumOff val="5000"/>
                  </a:schemeClr>
                </a:solidFill>
                <a:latin typeface="NikoshBAN" panose="02000000000000000000" pitchFamily="2" charset="0"/>
                <a:cs typeface="NikoshBAN" panose="02000000000000000000" pitchFamily="2" charset="0"/>
              </a:rPr>
              <a:t>৩। ইদুল আযহার দিনের সুন্নত আমল গুলো বলতে পারবে।</a:t>
            </a:r>
          </a:p>
          <a:p>
            <a:r>
              <a:rPr lang="bn-IN" sz="4400" dirty="0" smtClean="0">
                <a:solidFill>
                  <a:schemeClr val="tx1">
                    <a:lumMod val="95000"/>
                    <a:lumOff val="5000"/>
                  </a:schemeClr>
                </a:solidFill>
                <a:latin typeface="NikoshBAN" panose="02000000000000000000" pitchFamily="2" charset="0"/>
                <a:cs typeface="NikoshBAN" panose="02000000000000000000" pitchFamily="2" charset="0"/>
              </a:rPr>
              <a:t>৪। ইদের সালাতের সামাজিক প্রভাব উল্লেখ করতে পারবে।</a:t>
            </a:r>
            <a:endParaRPr lang="en-US" sz="44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8158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9211" y="900588"/>
            <a:ext cx="8812236" cy="5359791"/>
          </a:xfrm>
          <a:prstGeom prst="rect">
            <a:avLst/>
          </a:prstGeom>
          <a:ln w="76200">
            <a:solidFill>
              <a:srgbClr val="FF0000"/>
            </a:solidFill>
          </a:ln>
        </p:spPr>
      </p:pic>
      <p:sp>
        <p:nvSpPr>
          <p:cNvPr id="2" name="Right Arrow 1"/>
          <p:cNvSpPr/>
          <p:nvPr/>
        </p:nvSpPr>
        <p:spPr>
          <a:xfrm>
            <a:off x="179882" y="2368446"/>
            <a:ext cx="2458387" cy="1864109"/>
          </a:xfrm>
          <a:prstGeom prst="right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rgbClr val="FFFF00"/>
                </a:solidFill>
                <a:latin typeface="NikoshBAN" panose="02000000000000000000" pitchFamily="2" charset="0"/>
                <a:cs typeface="NikoshBAN" panose="02000000000000000000" pitchFamily="2" charset="0"/>
              </a:rPr>
              <a:t>ইদের সালাতের নমুনা ছবি</a:t>
            </a:r>
            <a:endParaRPr lang="en-US" dirty="0">
              <a:solidFill>
                <a:srgbClr val="FFFF00"/>
              </a:solidFill>
              <a:latin typeface="NikoshBAN" panose="02000000000000000000" pitchFamily="2" charset="0"/>
              <a:cs typeface="NikoshBAN" panose="02000000000000000000" pitchFamily="2" charset="0"/>
            </a:endParaRPr>
          </a:p>
        </p:txBody>
      </p:sp>
      <p:sp>
        <p:nvSpPr>
          <p:cNvPr id="3" name="5-Point Star 2"/>
          <p:cNvSpPr/>
          <p:nvPr/>
        </p:nvSpPr>
        <p:spPr>
          <a:xfrm>
            <a:off x="6460761" y="2191228"/>
            <a:ext cx="1454046" cy="1109272"/>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880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92D05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bn-IN" sz="4800" u="sng" dirty="0" smtClean="0">
                <a:solidFill>
                  <a:srgbClr val="C00000"/>
                </a:solidFill>
                <a:latin typeface="NikoshBAN" panose="02000000000000000000" pitchFamily="2" charset="0"/>
                <a:cs typeface="NikoshBAN" panose="02000000000000000000" pitchFamily="2" charset="0"/>
              </a:rPr>
              <a:t>ইদুল ফিতরের সংজ্ঞাঃ</a:t>
            </a:r>
          </a:p>
          <a:p>
            <a:r>
              <a:rPr lang="bn-IN" sz="3200" dirty="0" smtClean="0">
                <a:latin typeface="NikoshBAN" panose="02000000000000000000" pitchFamily="2" charset="0"/>
                <a:cs typeface="NikoshBAN" panose="02000000000000000000" pitchFamily="2" charset="0"/>
              </a:rPr>
              <a:t>        </a:t>
            </a:r>
            <a:r>
              <a:rPr lang="bn-IN" sz="3600" dirty="0" smtClean="0">
                <a:solidFill>
                  <a:srgbClr val="002060"/>
                </a:solidFill>
                <a:latin typeface="NikoshBAN" panose="02000000000000000000" pitchFamily="2" charset="0"/>
                <a:cs typeface="NikoshBAN" panose="02000000000000000000" pitchFamily="2" charset="0"/>
              </a:rPr>
              <a:t>দুই ইদের সালাত আদায় করা ওয়াজিব। মাহে রমজান শেষে শাওয়ালের চাঁদ দেখে প্রথম তারিখে দিনের বেলায় মুসলিম জাতি ইদগাহে  সমবেত হয়ে মহানন্দে ও উল্লাসে ধনী-দরিদ্র,আমির-ফকির,ছোট-বড়,শিক্ষিত-অশিক্ষিত মিলিত হয়ে শুকুরিয়া আদায়ের জন্য যে দুই রাকাত সালাত আদায় করে-তাই ইদুল ফিতরের সালাত।</a:t>
            </a:r>
          </a:p>
          <a:p>
            <a:r>
              <a:rPr lang="bn-IN" sz="2800" u="sng" dirty="0" smtClean="0">
                <a:solidFill>
                  <a:srgbClr val="C00000"/>
                </a:solidFill>
                <a:latin typeface="NikoshBAN" panose="02000000000000000000" pitchFamily="2" charset="0"/>
                <a:cs typeface="NikoshBAN" panose="02000000000000000000" pitchFamily="2" charset="0"/>
              </a:rPr>
              <a:t>*</a:t>
            </a:r>
            <a:r>
              <a:rPr lang="bn-IN" sz="4400" u="sng" dirty="0" smtClean="0">
                <a:solidFill>
                  <a:srgbClr val="C00000"/>
                </a:solidFill>
                <a:latin typeface="NikoshBAN" panose="02000000000000000000" pitchFamily="2" charset="0"/>
                <a:cs typeface="NikoshBAN" panose="02000000000000000000" pitchFamily="2" charset="0"/>
              </a:rPr>
              <a:t>ইদুল আযহার সংজ্ঞাঃ </a:t>
            </a:r>
            <a:endParaRPr lang="bn-IN" sz="2000" u="sng" dirty="0" smtClean="0">
              <a:solidFill>
                <a:srgbClr val="C00000"/>
              </a:solidFill>
              <a:latin typeface="NikoshBAN" panose="02000000000000000000" pitchFamily="2" charset="0"/>
              <a:cs typeface="NikoshBAN" panose="02000000000000000000" pitchFamily="2" charset="0"/>
            </a:endParaRPr>
          </a:p>
          <a:p>
            <a:r>
              <a:rPr lang="bn-IN" sz="3600" dirty="0">
                <a:solidFill>
                  <a:srgbClr val="C00000"/>
                </a:solidFill>
                <a:latin typeface="NikoshBAN" panose="02000000000000000000" pitchFamily="2" charset="0"/>
                <a:cs typeface="NikoshBAN" panose="02000000000000000000" pitchFamily="2" charset="0"/>
              </a:rPr>
              <a:t> </a:t>
            </a:r>
            <a:r>
              <a:rPr lang="bn-IN" sz="3600" dirty="0" smtClean="0">
                <a:solidFill>
                  <a:srgbClr val="C00000"/>
                </a:solidFill>
                <a:latin typeface="NikoshBAN" panose="02000000000000000000" pitchFamily="2" charset="0"/>
                <a:cs typeface="NikoshBAN" panose="02000000000000000000" pitchFamily="2" charset="0"/>
              </a:rPr>
              <a:t>        </a:t>
            </a:r>
            <a:r>
              <a:rPr lang="bn-IN" sz="4000" dirty="0" smtClean="0">
                <a:solidFill>
                  <a:srgbClr val="002060"/>
                </a:solidFill>
                <a:latin typeface="NikoshBAN" panose="02000000000000000000" pitchFamily="2" charset="0"/>
                <a:cs typeface="NikoshBAN" panose="02000000000000000000" pitchFamily="2" charset="0"/>
              </a:rPr>
              <a:t>বিশ্ব মুসলিম পরম ত্যাগের নিদর্শন স্বরুপ যিলহজ মাসের ঐতিহাসিক দশ তারিখে মহাসমারহে পশু যবেহের মাধ্যমে কুরবানির যে আনন্দ -উৎসব পালন করে থাকে তাই ইদুল আযহা। এ দিনে ইদুল ফিতরের মত একই নিয়মে দুই রাকাত সালাত আদায় করা </a:t>
            </a:r>
            <a:r>
              <a:rPr lang="bn-IN" sz="3600" dirty="0" smtClean="0">
                <a:solidFill>
                  <a:srgbClr val="002060"/>
                </a:solidFill>
                <a:latin typeface="NikoshBAN" panose="02000000000000000000" pitchFamily="2" charset="0"/>
                <a:cs typeface="NikoshBAN" panose="02000000000000000000" pitchFamily="2" charset="0"/>
              </a:rPr>
              <a:t>ওয়াজিব।</a:t>
            </a:r>
          </a:p>
          <a:p>
            <a:r>
              <a:rPr lang="bn-IN"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2630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369" y="914401"/>
            <a:ext cx="5219114" cy="4759179"/>
          </a:xfrm>
          <a:prstGeom prst="rect">
            <a:avLst/>
          </a:prstGeom>
          <a:ln w="76200">
            <a:solidFill>
              <a:srgbClr val="00B050"/>
            </a:solidFill>
          </a:ln>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31304" t="51354" r="44671" b="-30679"/>
          <a:stretch/>
        </p:blipFill>
        <p:spPr>
          <a:xfrm>
            <a:off x="6063175" y="1031243"/>
            <a:ext cx="5641145" cy="4642337"/>
          </a:xfrm>
          <a:prstGeom prst="rect">
            <a:avLst/>
          </a:prstGeom>
          <a:ln w="76200">
            <a:solidFill>
              <a:srgbClr val="00B050"/>
            </a:solidFill>
          </a:ln>
        </p:spPr>
      </p:pic>
      <p:sp>
        <p:nvSpPr>
          <p:cNvPr id="6" name="Rectangle 5"/>
          <p:cNvSpPr/>
          <p:nvPr/>
        </p:nvSpPr>
        <p:spPr>
          <a:xfrm>
            <a:off x="6161649" y="3981158"/>
            <a:ext cx="5444197" cy="1589648"/>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bg2">
                    <a:lumMod val="25000"/>
                  </a:schemeClr>
                </a:solidFill>
                <a:latin typeface="NikoshBAN" panose="02000000000000000000" pitchFamily="2" charset="0"/>
                <a:cs typeface="NikoshBAN" panose="02000000000000000000" pitchFamily="2" charset="0"/>
              </a:rPr>
              <a:t>মুসাফাহা ও মুয়ানাকা</a:t>
            </a:r>
            <a:endParaRPr lang="en-US" dirty="0">
              <a:solidFill>
                <a:schemeClr val="bg2">
                  <a:lumMod val="2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0654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TotalTime>
  <Words>578</Words>
  <Application>Microsoft Office PowerPoint</Application>
  <PresentationFormat>Custom</PresentationFormat>
  <Paragraphs>71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Saidul Islam</cp:lastModifiedBy>
  <cp:revision>140</cp:revision>
  <dcterms:created xsi:type="dcterms:W3CDTF">2015-01-26T13:10:27Z</dcterms:created>
  <dcterms:modified xsi:type="dcterms:W3CDTF">2020-07-16T17:02:55Z</dcterms:modified>
</cp:coreProperties>
</file>