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425" r:id="rId2"/>
    <p:sldId id="256" r:id="rId3"/>
    <p:sldId id="467" r:id="rId4"/>
    <p:sldId id="468" r:id="rId5"/>
    <p:sldId id="411" r:id="rId6"/>
    <p:sldId id="443" r:id="rId7"/>
    <p:sldId id="315" r:id="rId8"/>
    <p:sldId id="412" r:id="rId9"/>
    <p:sldId id="427" r:id="rId10"/>
    <p:sldId id="461" r:id="rId11"/>
    <p:sldId id="462" r:id="rId12"/>
    <p:sldId id="463" r:id="rId13"/>
    <p:sldId id="464" r:id="rId14"/>
    <p:sldId id="465" r:id="rId15"/>
    <p:sldId id="454" r:id="rId16"/>
    <p:sldId id="448" r:id="rId17"/>
    <p:sldId id="450" r:id="rId18"/>
    <p:sldId id="466" r:id="rId19"/>
    <p:sldId id="438" r:id="rId20"/>
    <p:sldId id="469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FF0066"/>
    <a:srgbClr val="CC00FF"/>
    <a:srgbClr val="009900"/>
    <a:srgbClr val="CC3300"/>
    <a:srgbClr val="CC99FF"/>
    <a:srgbClr val="CC66FF"/>
    <a:srgbClr val="9933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74" d="100"/>
          <a:sy n="74" d="100"/>
        </p:scale>
        <p:origin x="7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DBC0-EBBB-4062-BD63-9F2C21B93DE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E2BF3-EA9E-4706-8545-861410663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C01D2-EC50-45DE-B540-135A5E9F8BF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40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E2BF3-EA9E-4706-8545-861410663C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94469-2B31-403D-8948-15A614BDF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DA4B2-5E6C-4C5D-A960-59352E70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D93D8-E77A-4191-A7AB-4EFB21ED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902D4-CCF2-41A8-8574-9110E7DC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E9AEE-4B6B-4852-BCC1-3248C955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2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A9DF-72C5-4114-B898-1F08408D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4354-7C6E-4978-851A-548119A33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42C5B-E561-4B7C-8AA8-2DF95AAA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1DD2E-8D94-48AC-8158-0192A5A3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537CF-29FB-4F15-8405-187E9BE8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2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1BBE95-91E5-479D-8690-6ADA54169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E367F-13C8-47EF-9B20-8EBD6BFB4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2A886-2976-4E81-AC13-8EC74F23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473EA-F759-478C-A61E-906DBCBA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E2FA9-95D3-453E-8156-97C3B094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7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3C88A-33BD-4DE9-9C52-57769B10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D5866-9ACC-4161-ADD8-31995C7D7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9A2A9-713F-4733-B06A-7733BD0C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AAC7F-5BD6-4CA2-A1BD-105D8578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3DC48-9178-4A59-BD49-F57805CE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3133B-DF05-43D7-9869-8EF977A02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BD5B0-0110-47C7-A888-0B98CE769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FA704-9EA8-452F-89CD-162E6AAA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C5CFF-2435-4BF9-A5A3-B3298B1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5D392-0612-4841-A87F-49927CAA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6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7478-9BFF-482E-8CF8-EAB0981B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666D8-3EA8-413A-9A32-5158BD0E6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4A11C-86E9-44F2-A27B-3FB747243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54B76-CDA1-4571-A0C1-FC0E124F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51DE6-FB94-44EB-8B1B-9CFC25DE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E65BB-FEE8-4408-AC81-144BE12F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9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8DDA-0125-4868-9510-1F6FB3A55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4E8E2-33D9-49DE-9EDC-7DD5C99E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A9921-40E9-4F14-AC6F-DC2070598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9D3A6-2387-4199-8BD7-9FC77AFE9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1687F-6B41-461A-8CB7-9501872A7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9866D0-ADFB-4BB5-B207-06331713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B24D36-5527-473A-90CA-FA08FAA4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21CF7-BE62-4A87-AA71-D3B90CC4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01E7-C29D-489B-B137-712F6A78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77081-5FFE-4A14-A05D-91586C87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7CF2B-F496-45D3-BD5F-59C8A1E4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7CE40-1F00-4002-AEE7-F9870EB5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0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BC423-4FF0-488C-86C9-94877B60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59CC8-2DF6-4E60-8EF9-3B491258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44620-6083-4F8C-A0B8-587954E7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8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8F18-FD9D-4E92-A846-4C9B72BE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C6846-388F-4A72-AB1D-3B3F3F8AF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69D30-88D1-472B-A02C-BB56B0AF6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7C42F-63FD-4853-9A4D-DC6D9135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74AEF-13F1-41D8-BDBE-A588D782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8AED6-39D3-4167-AC03-78786C64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1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D9C4-C45B-41B2-AA58-6BA4EB5D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87773-73B0-4B64-B6B4-80A477562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2D799-6195-43AC-A6CF-FE66A9DDB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85B22-19D7-4A49-9880-D09A122D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1A3F9-B077-47D6-834E-CC4A24EC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F9674-3300-4E7D-9975-103AEF66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0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C41D7-B3B3-412E-A265-DE60048F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D5258-A995-4D98-9ADB-C43EE662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538A7-1FDC-44BB-BAE3-60EE8BB46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7E26B-2625-4FD8-AD19-F287E75BE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1C47C-82AE-49EA-9509-B7C499433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4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54EDC7-D47B-4C51-AD1A-3E657D79C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29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1066800" y="152400"/>
            <a:ext cx="7315200" cy="574811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95400" y="5737864"/>
            <a:ext cx="7086600" cy="685800"/>
          </a:xfrm>
          <a:prstGeom prst="round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সেবামুলক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3200" dirty="0"/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91254"/>
            <a:ext cx="3200400" cy="18288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88961"/>
            <a:ext cx="3200400" cy="182880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84097"/>
            <a:ext cx="3200400" cy="1828800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479511"/>
            <a:ext cx="3200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93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228600"/>
            <a:ext cx="6324600" cy="64633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92670"/>
            <a:ext cx="7236579" cy="2651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247" y="3928651"/>
            <a:ext cx="6754953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16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1066800" y="196993"/>
            <a:ext cx="7391400" cy="574811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66800" y="5624143"/>
            <a:ext cx="7391400" cy="685800"/>
          </a:xfrm>
          <a:prstGeom prst="round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উৎপাদনমুখী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3200" dirty="0"/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01793"/>
            <a:ext cx="3200400" cy="18288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01793"/>
            <a:ext cx="3200400" cy="182880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397406"/>
            <a:ext cx="3200400" cy="1828800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397406"/>
            <a:ext cx="3200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948744" y="196993"/>
            <a:ext cx="7204656" cy="574811"/>
          </a:xfrm>
          <a:prstGeom prst="rect">
            <a:avLst/>
          </a:prstGeom>
          <a:ln w="38100"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4400" y="5638800"/>
            <a:ext cx="7238999" cy="685800"/>
          </a:xfrm>
          <a:prstGeom prst="roundRect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সেবামূলক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3200" dirty="0"/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05966"/>
            <a:ext cx="3200400" cy="182880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05966"/>
            <a:ext cx="3200400" cy="1828800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4" t="29562"/>
          <a:stretch/>
        </p:blipFill>
        <p:spPr>
          <a:xfrm>
            <a:off x="948744" y="3268929"/>
            <a:ext cx="3200400" cy="1828800"/>
          </a:xfrm>
          <a:prstGeom prst="rect">
            <a:avLst/>
          </a:prstGeom>
        </p:spPr>
      </p:pic>
      <p:pic>
        <p:nvPicPr>
          <p:cNvPr id="11" name="Picture 10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68929"/>
            <a:ext cx="3200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287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228600"/>
            <a:ext cx="6629400" cy="64633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362" y="1095719"/>
            <a:ext cx="7242676" cy="2645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362" y="3962400"/>
            <a:ext cx="6791533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1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80957"/>
            <a:ext cx="7626835" cy="58477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1" y="5943600"/>
            <a:ext cx="5486400" cy="584775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খাদ্যজাত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22437"/>
            <a:ext cx="3200400" cy="22860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09481"/>
            <a:ext cx="3200400" cy="228600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7" t="4796" r="1695" b="4769"/>
          <a:stretch/>
        </p:blipFill>
        <p:spPr>
          <a:xfrm>
            <a:off x="5181600" y="3509481"/>
            <a:ext cx="3200400" cy="2286000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22437"/>
            <a:ext cx="3200400" cy="22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2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75" y="123959"/>
            <a:ext cx="7652599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800" y="5718626"/>
            <a:ext cx="3200400" cy="58477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08086"/>
            <a:ext cx="3200400" cy="182880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295400"/>
            <a:ext cx="3200400" cy="1828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75" y="1200147"/>
            <a:ext cx="3200400" cy="1828800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3507013"/>
            <a:ext cx="3200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50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86603"/>
            <a:ext cx="7543800" cy="58477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0800" y="5715000"/>
            <a:ext cx="4343400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59776"/>
            <a:ext cx="3200400" cy="1828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Picture 1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15" y="1359776"/>
            <a:ext cx="3200400" cy="1828800"/>
          </a:xfrm>
          <a:prstGeom prst="rect">
            <a:avLst/>
          </a:prstGeom>
        </p:spPr>
      </p:pic>
      <p:pic>
        <p:nvPicPr>
          <p:cNvPr id="14" name="Picture 13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37388"/>
            <a:ext cx="3200400" cy="1828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Picture 15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537388"/>
            <a:ext cx="3200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9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86603"/>
            <a:ext cx="7313054" cy="58477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0" y="5715000"/>
            <a:ext cx="4648199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1" b="5729"/>
          <a:stretch/>
        </p:blipFill>
        <p:spPr>
          <a:xfrm>
            <a:off x="5027054" y="3231669"/>
            <a:ext cx="3200400" cy="1828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Picture 1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09798"/>
            <a:ext cx="3200400" cy="1828800"/>
          </a:xfrm>
          <a:prstGeom prst="rect">
            <a:avLst/>
          </a:prstGeom>
        </p:spPr>
      </p:pic>
      <p:pic>
        <p:nvPicPr>
          <p:cNvPr id="17" name="Picture 16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15658"/>
            <a:ext cx="3200400" cy="1828800"/>
          </a:xfrm>
          <a:prstGeom prst="rect">
            <a:avLst/>
          </a:prstGeom>
        </p:spPr>
      </p:pic>
      <p:pic>
        <p:nvPicPr>
          <p:cNvPr id="19" name="Picture 18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31669"/>
            <a:ext cx="3200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19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8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8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8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8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8E6851-6D8B-43F2-86E5-058B9A9ECE6F}"/>
              </a:ext>
            </a:extLst>
          </p:cNvPr>
          <p:cNvSpPr txBox="1"/>
          <p:nvPr/>
        </p:nvSpPr>
        <p:spPr>
          <a:xfrm>
            <a:off x="152400" y="12157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ED6ABE-CA2F-4246-860F-315DDFA6B4AA}"/>
              </a:ext>
            </a:extLst>
          </p:cNvPr>
          <p:cNvSpPr/>
          <p:nvPr/>
        </p:nvSpPr>
        <p:spPr>
          <a:xfrm>
            <a:off x="624268" y="2393245"/>
            <a:ext cx="8153400" cy="609600"/>
          </a:xfrm>
          <a:prstGeom prst="rect">
            <a:avLst/>
          </a:prstGeom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863800"/>
            <a:ext cx="2834640" cy="1371600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63800"/>
            <a:ext cx="2834640" cy="13716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511576"/>
              </p:ext>
            </p:extLst>
          </p:nvPr>
        </p:nvGraphicFramePr>
        <p:xfrm>
          <a:off x="457200" y="3276600"/>
          <a:ext cx="8331200" cy="322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451702655"/>
                    </a:ext>
                  </a:extLst>
                </a:gridCol>
                <a:gridCol w="3294862">
                  <a:extLst>
                    <a:ext uri="{9D8B030D-6E8A-4147-A177-3AD203B41FA5}">
                      <a16:colId xmlns:a16="http://schemas.microsoft.com/office/drawing/2014/main" val="2810776985"/>
                    </a:ext>
                  </a:extLst>
                </a:gridCol>
                <a:gridCol w="3893338">
                  <a:extLst>
                    <a:ext uri="{9D8B030D-6E8A-4147-A177-3AD203B41FA5}">
                      <a16:colId xmlns:a16="http://schemas.microsoft.com/office/drawing/2014/main" val="2089929780"/>
                    </a:ext>
                  </a:extLst>
                </a:gridCol>
              </a:tblGrid>
              <a:tr h="467484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সমাধান</a:t>
                      </a:r>
                      <a:endParaRPr lang="en-US" sz="3600" b="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777748"/>
                  </a:ext>
                </a:extLst>
              </a:tr>
              <a:tr h="560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ক্ষুদ্র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শিল্প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মাঝারি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শিল্প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339320"/>
                  </a:ext>
                </a:extLst>
              </a:tr>
              <a:tr h="100976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উৎপাদন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মূখী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ক্ষুদ্র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শিল্পের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৫০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১০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উৎপাদন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মূখী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মাঝারি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শিল্পের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ক্ষেত্রে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১০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৩০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593012"/>
                  </a:ext>
                </a:extLst>
              </a:tr>
              <a:tr h="100976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২.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শ্রমিক</a:t>
                      </a:r>
                      <a:endParaRPr lang="en-US" sz="24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শিল্পে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শ্রমিক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সর্বনিম্ন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২৫ ও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সর্বোচ্চ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৯৯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জনে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সীমাবদ্ধ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শিল্পে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শ্রমিক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সর্বনিম্ন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১০০ ও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সর্বোচ্চ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২৫০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জনে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সীমাবদ্ধ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445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52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405799EA-2E8E-4704-AFCF-FD1232DAFE52}"/>
              </a:ext>
            </a:extLst>
          </p:cNvPr>
          <p:cNvSpPr/>
          <p:nvPr/>
        </p:nvSpPr>
        <p:spPr>
          <a:xfrm>
            <a:off x="1447800" y="228600"/>
            <a:ext cx="6324600" cy="1219200"/>
          </a:xfrm>
          <a:prstGeom prst="horizontalScroll">
            <a:avLst/>
          </a:prstGeom>
          <a:ln w="5715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1534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loud Callout 1">
            <a:extLst>
              <a:ext uri="{FF2B5EF4-FFF2-40B4-BE49-F238E27FC236}">
                <a16:creationId xmlns:a16="http://schemas.microsoft.com/office/drawing/2014/main" id="{C300ECCC-9028-40DB-A795-0B423AEAAA27}"/>
              </a:ext>
            </a:extLst>
          </p:cNvPr>
          <p:cNvSpPr/>
          <p:nvPr/>
        </p:nvSpPr>
        <p:spPr>
          <a:xfrm>
            <a:off x="685800" y="312004"/>
            <a:ext cx="4724400" cy="983396"/>
          </a:xfrm>
          <a:prstGeom prst="cloudCallout">
            <a:avLst>
              <a:gd name="adj1" fmla="val 3719"/>
              <a:gd name="adj2" fmla="val 9395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4459720" y="2068301"/>
            <a:ext cx="3160802" cy="4408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985170" y="2633880"/>
            <a:ext cx="2895600" cy="4408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4438790" y="2641304"/>
            <a:ext cx="3181731" cy="4408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সিরামিক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349" y="1530284"/>
            <a:ext cx="7076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1020248" y="2044403"/>
            <a:ext cx="2895600" cy="4408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ইস্পাত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760" y="2101450"/>
            <a:ext cx="390178" cy="3779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912" y="2662760"/>
            <a:ext cx="390178" cy="3779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153" y="2672724"/>
            <a:ext cx="390178" cy="377985"/>
          </a:xfrm>
          <a:prstGeom prst="rect">
            <a:avLst/>
          </a:prstGeom>
        </p:spPr>
      </p:pic>
      <p:sp>
        <p:nvSpPr>
          <p:cNvPr id="39" name="Half Frame 38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7231052" y="2062684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4372570" y="3664284"/>
            <a:ext cx="3247949" cy="4408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৩০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1" name="Flowchart: Alternate Process 40"/>
          <p:cNvSpPr/>
          <p:nvPr/>
        </p:nvSpPr>
        <p:spPr>
          <a:xfrm>
            <a:off x="914400" y="4218954"/>
            <a:ext cx="2895600" cy="4408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১০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2" name="Flowchart: Alternate Process 41"/>
          <p:cNvSpPr/>
          <p:nvPr/>
        </p:nvSpPr>
        <p:spPr>
          <a:xfrm>
            <a:off x="4351641" y="4237287"/>
            <a:ext cx="3268877" cy="4408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৫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7199" y="3126267"/>
            <a:ext cx="822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উৎপাদনমুখী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914400" y="3640386"/>
            <a:ext cx="2895600" cy="4408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১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280" y="3686318"/>
            <a:ext cx="390178" cy="3779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763" y="4258743"/>
            <a:ext cx="390178" cy="37798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07" y="4272502"/>
            <a:ext cx="390178" cy="377985"/>
          </a:xfrm>
          <a:prstGeom prst="rect">
            <a:avLst/>
          </a:prstGeom>
        </p:spPr>
      </p:pic>
      <p:sp>
        <p:nvSpPr>
          <p:cNvPr id="54" name="Flowchart: Alternate Process 53"/>
          <p:cNvSpPr/>
          <p:nvPr/>
        </p:nvSpPr>
        <p:spPr>
          <a:xfrm>
            <a:off x="4372570" y="5340684"/>
            <a:ext cx="3247947" cy="4408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১০ --- ৫৫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Flowchart: Alternate Process 55"/>
          <p:cNvSpPr/>
          <p:nvPr/>
        </p:nvSpPr>
        <p:spPr>
          <a:xfrm>
            <a:off x="914400" y="5895354"/>
            <a:ext cx="2895600" cy="4408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১০ --- ২৫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Flowchart: Alternate Process 56"/>
          <p:cNvSpPr/>
          <p:nvPr/>
        </p:nvSpPr>
        <p:spPr>
          <a:xfrm>
            <a:off x="4351641" y="5913687"/>
            <a:ext cx="3268875" cy="4408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২০ --- ৫৫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7200" y="4802667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সেবামূলক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Flowchart: Alternate Process 66"/>
          <p:cNvSpPr/>
          <p:nvPr/>
        </p:nvSpPr>
        <p:spPr>
          <a:xfrm>
            <a:off x="933099" y="5316786"/>
            <a:ext cx="2895600" cy="4408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১০ --- ২০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544" y="5388022"/>
            <a:ext cx="390178" cy="37798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378" y="5325887"/>
            <a:ext cx="390178" cy="377985"/>
          </a:xfrm>
          <a:prstGeom prst="rect">
            <a:avLst/>
          </a:prstGeom>
        </p:spPr>
      </p:pic>
      <p:sp>
        <p:nvSpPr>
          <p:cNvPr id="79" name="Half Frame 78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3429325" y="5882439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Half Frame 79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6848365" y="3646858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544" y="5945107"/>
            <a:ext cx="390178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46" grpId="0" animBg="1"/>
      <p:bldP spid="31" grpId="0" animBg="1"/>
      <p:bldP spid="32" grpId="0" animBg="1"/>
      <p:bldP spid="33" grpId="0" animBg="1"/>
      <p:bldP spid="3" grpId="0"/>
      <p:bldP spid="2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54" grpId="0" animBg="1"/>
      <p:bldP spid="56" grpId="0" animBg="1"/>
      <p:bldP spid="57" grpId="0" animBg="1"/>
      <p:bldP spid="58" grpId="0"/>
      <p:bldP spid="67" grpId="0" animBg="1"/>
      <p:bldP spid="79" grpId="0" animBg="1"/>
      <p:bldP spid="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3581400"/>
            <a:ext cx="8610600" cy="3048000"/>
          </a:xfrm>
          <a:prstGeom prst="roundRect">
            <a:avLst/>
          </a:prstGeom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তপু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হোসিয়ারী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শিফটে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শিফট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রেখেছেন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শ্রমিকরা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স্বাবলম্বী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তুলেছেন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তপু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তপুর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11" t="4562"/>
          <a:stretch/>
        </p:blipFill>
        <p:spPr>
          <a:xfrm>
            <a:off x="432450" y="228600"/>
            <a:ext cx="8202899" cy="318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0" y="4572000"/>
            <a:ext cx="9144000" cy="1600200"/>
          </a:xfrm>
          <a:prstGeom prst="cub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sz="66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95" y="228600"/>
            <a:ext cx="8002610" cy="414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62FE39-9A68-42A0-8BD5-529371616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2909397" cy="34397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3886200" y="1676400"/>
            <a:ext cx="4724400" cy="3439767"/>
          </a:xfrm>
          <a:prstGeom prst="rect">
            <a:avLst/>
          </a:prstGeom>
          <a:ln w="5715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এইচ. এম. মতিউর রহমান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বিদ্যালয়, পটুয়াখালী।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মোবাইল-০১৭১৬-২২৪৪২৫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43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 account\Desktop\IMG_20180408_182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9600" y="990601"/>
            <a:ext cx="3700188" cy="49911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724400" y="990600"/>
            <a:ext cx="3962400" cy="4991101"/>
          </a:xfrm>
          <a:prstGeom prst="round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পিড়িয়ড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৫ম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১৮/০৭/২০২০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156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2047B4C-B315-4C39-A959-AB77E1AEB835}"/>
              </a:ext>
            </a:extLst>
          </p:cNvPr>
          <p:cNvSpPr/>
          <p:nvPr/>
        </p:nvSpPr>
        <p:spPr>
          <a:xfrm>
            <a:off x="72473" y="236947"/>
            <a:ext cx="6175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bn-IN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5626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1" y="1071261"/>
            <a:ext cx="3657600" cy="1920240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73599"/>
            <a:ext cx="3657600" cy="192024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1" y="3264915"/>
            <a:ext cx="3657600" cy="1920240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83851"/>
            <a:ext cx="365760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1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10958DE7-ED6F-4928-AC00-F7907CEFC96F}"/>
              </a:ext>
            </a:extLst>
          </p:cNvPr>
          <p:cNvSpPr/>
          <p:nvPr/>
        </p:nvSpPr>
        <p:spPr>
          <a:xfrm>
            <a:off x="381000" y="1371600"/>
            <a:ext cx="8378685" cy="3962400"/>
          </a:xfrm>
          <a:prstGeom prst="bevel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endParaRPr lang="en-US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6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6A7654-F2F8-47D9-BA65-3250BF2DE81C}"/>
              </a:ext>
            </a:extLst>
          </p:cNvPr>
          <p:cNvSpPr/>
          <p:nvPr/>
        </p:nvSpPr>
        <p:spPr>
          <a:xfrm>
            <a:off x="228600" y="2590800"/>
            <a:ext cx="8686800" cy="2739211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allout: Down Arrow 1">
            <a:extLst>
              <a:ext uri="{FF2B5EF4-FFF2-40B4-BE49-F238E27FC236}">
                <a16:creationId xmlns:a16="http://schemas.microsoft.com/office/drawing/2014/main" id="{F3F884A9-82FB-46B8-8CCC-DD35B8B8E368}"/>
              </a:ext>
            </a:extLst>
          </p:cNvPr>
          <p:cNvSpPr/>
          <p:nvPr/>
        </p:nvSpPr>
        <p:spPr>
          <a:xfrm>
            <a:off x="990600" y="609600"/>
            <a:ext cx="7239000" cy="180421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শিক্ষার্থীরা---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22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424070" y="263389"/>
            <a:ext cx="8229600" cy="574811"/>
          </a:xfrm>
          <a:prstGeom prst="rect">
            <a:avLst/>
          </a:prstGeom>
          <a:ln w="38100">
            <a:solidFill>
              <a:srgbClr val="CC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70" y="1066800"/>
            <a:ext cx="3200400" cy="2011680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05200"/>
            <a:ext cx="3200400" cy="2011680"/>
          </a:xfrm>
          <a:prstGeom prst="rect">
            <a:avLst/>
          </a:prstGeom>
        </p:spPr>
      </p:pic>
      <p:pic>
        <p:nvPicPr>
          <p:cNvPr id="11" name="Picture 10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25" y="3505200"/>
            <a:ext cx="3200400" cy="201168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143000" y="5943600"/>
            <a:ext cx="7010400" cy="68580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উৎপাদনমুখী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1"/>
            <a:ext cx="320040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A8809490-85FB-4F81-AA8E-A5DD14E13FBD}"/>
              </a:ext>
            </a:extLst>
          </p:cNvPr>
          <p:cNvSpPr/>
          <p:nvPr/>
        </p:nvSpPr>
        <p:spPr>
          <a:xfrm>
            <a:off x="494356" y="152400"/>
            <a:ext cx="4458644" cy="838200"/>
          </a:xfrm>
          <a:prstGeom prst="bevel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926C75-C438-4DBD-8BE2-F332D67760C2}"/>
              </a:ext>
            </a:extLst>
          </p:cNvPr>
          <p:cNvSpPr/>
          <p:nvPr/>
        </p:nvSpPr>
        <p:spPr>
          <a:xfrm>
            <a:off x="456256" y="3946603"/>
            <a:ext cx="8305800" cy="2308572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ব্যয়সহ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২৫ – ৯৯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উৎপাদনমুখী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356" y="2971800"/>
            <a:ext cx="8267700" cy="58477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উৎপাদনমুখী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71222"/>
            <a:ext cx="2560320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9"/>
          <a:stretch/>
        </p:blipFill>
        <p:spPr>
          <a:xfrm>
            <a:off x="5257800" y="1269642"/>
            <a:ext cx="2560320" cy="137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14094</TotalTime>
  <Words>515</Words>
  <Application>Microsoft Office PowerPoint</Application>
  <PresentationFormat>On-screen Show (4:3)</PresentationFormat>
  <Paragraphs>81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account</dc:creator>
  <cp:lastModifiedBy>KRComputer</cp:lastModifiedBy>
  <cp:revision>2263</cp:revision>
  <dcterms:created xsi:type="dcterms:W3CDTF">2006-08-16T00:00:00Z</dcterms:created>
  <dcterms:modified xsi:type="dcterms:W3CDTF">2020-07-19T12:17:01Z</dcterms:modified>
</cp:coreProperties>
</file>