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3"/>
  </p:notesMasterIdLst>
  <p:sldIdLst>
    <p:sldId id="258" r:id="rId3"/>
    <p:sldId id="259" r:id="rId4"/>
    <p:sldId id="286" r:id="rId5"/>
    <p:sldId id="262" r:id="rId6"/>
    <p:sldId id="263" r:id="rId7"/>
    <p:sldId id="288" r:id="rId8"/>
    <p:sldId id="264" r:id="rId9"/>
    <p:sldId id="281" r:id="rId10"/>
    <p:sldId id="282" r:id="rId11"/>
    <p:sldId id="289" r:id="rId12"/>
    <p:sldId id="296" r:id="rId13"/>
    <p:sldId id="294" r:id="rId14"/>
    <p:sldId id="297" r:id="rId15"/>
    <p:sldId id="295" r:id="rId16"/>
    <p:sldId id="265" r:id="rId17"/>
    <p:sldId id="298" r:id="rId18"/>
    <p:sldId id="300" r:id="rId19"/>
    <p:sldId id="266" r:id="rId20"/>
    <p:sldId id="267" r:id="rId21"/>
    <p:sldId id="268" r:id="rId22"/>
  </p:sldIdLst>
  <p:sldSz cx="9144000" cy="6858000" type="screen4x3"/>
  <p:notesSz cx="6858000" cy="9144000"/>
  <p:custShowLst>
    <p:custShow name="Custom Show 1" id="0">
      <p:sldLst>
        <p:sld r:id="rId3"/>
        <p:sld r:id="rId4"/>
        <p:sld r:id="rId6"/>
        <p:sld r:id="rId7"/>
        <p:sld r:id="rId7"/>
      </p:sldLst>
    </p:custShow>
    <p:custShow name="Copy of Custom Show 1" id="1">
      <p:sldLst>
        <p:sld r:id="rId3"/>
        <p:sld r:id="rId4"/>
        <p:sld r:id="rId6"/>
        <p:sld r:id="rId7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1ACF5"/>
    <a:srgbClr val="29E940"/>
    <a:srgbClr val="FC5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nvjfktorytthtr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56B9"/>
            </a:gs>
            <a:gs pos="50000">
              <a:srgbClr val="41ACF5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5077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50"/>
    </mc:Choice>
    <mc:Fallback xmlns="">
      <p:transition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3810000" cy="1485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aseline="-250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762000"/>
            <a:ext cx="4800600" cy="43918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0" y="44958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34400" y="43434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6800" y="9906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10400" y="46482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0" y="30480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0" y="24384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001000" y="46482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34200" y="30480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848600" y="24384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91500" y="2057400"/>
            <a:ext cx="8001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2209800"/>
            <a:ext cx="3810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Y</a:t>
            </a:r>
            <a:r>
              <a:rPr lang="en-US" sz="2400" baseline="-25000" dirty="0" err="1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aseline="-250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04800" y="3352800"/>
            <a:ext cx="3810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4495800"/>
            <a:ext cx="3810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5638800"/>
            <a:ext cx="8458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aseline="-25000" dirty="0" smtClean="0">
                <a:latin typeface="NikoshBAN" pitchFamily="2" charset="0"/>
                <a:cs typeface="NikoshBAN" pitchFamily="2" charset="0"/>
              </a:rPr>
              <a:t>t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=f(Y)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sz="32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410200" y="990600"/>
            <a:ext cx="1600200" cy="1219200"/>
          </a:xfrm>
          <a:prstGeom prst="wedgeRoundRectCallout">
            <a:avLst>
              <a:gd name="adj1" fmla="val 77468"/>
              <a:gd name="adj2" fmla="val 11977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696200" y="1352550"/>
            <a:ext cx="1905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12503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7630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পরিকল্পননা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অসুন্থতা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2455" y="3581400"/>
            <a:ext cx="2667000" cy="2971800"/>
            <a:chOff x="242455" y="3581400"/>
            <a:chExt cx="2667000" cy="2971800"/>
          </a:xfrm>
        </p:grpSpPr>
        <p:sp>
          <p:nvSpPr>
            <p:cNvPr id="4" name="Rectangle 3"/>
            <p:cNvSpPr/>
            <p:nvPr/>
          </p:nvSpPr>
          <p:spPr>
            <a:xfrm>
              <a:off x="242455" y="4038600"/>
              <a:ext cx="2667000" cy="25146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55" y="3581400"/>
              <a:ext cx="2667000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আকস্মিক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দুর্ঘটনা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76600" y="3581400"/>
            <a:ext cx="2667000" cy="2971800"/>
            <a:chOff x="3276600" y="3581400"/>
            <a:chExt cx="2667000" cy="2971800"/>
          </a:xfrm>
        </p:grpSpPr>
        <p:sp>
          <p:nvSpPr>
            <p:cNvPr id="5" name="Rectangle 4"/>
            <p:cNvSpPr/>
            <p:nvPr/>
          </p:nvSpPr>
          <p:spPr>
            <a:xfrm>
              <a:off x="3276600" y="4038600"/>
              <a:ext cx="2667000" cy="25146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581400"/>
              <a:ext cx="2667000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অসুন্থতা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3581400"/>
            <a:ext cx="2667000" cy="2971800"/>
            <a:chOff x="6172200" y="3581400"/>
            <a:chExt cx="2667000" cy="2971800"/>
          </a:xfrm>
        </p:grpSpPr>
        <p:sp>
          <p:nvSpPr>
            <p:cNvPr id="6" name="Rectangle 5"/>
            <p:cNvSpPr/>
            <p:nvPr/>
          </p:nvSpPr>
          <p:spPr>
            <a:xfrm>
              <a:off x="6172200" y="4038600"/>
              <a:ext cx="2667000" cy="25146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2200" y="3581400"/>
              <a:ext cx="2667000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ব্যবসায়িক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ক্ষতি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599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1371600"/>
            <a:ext cx="472440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3886200" cy="2552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673" y="3467100"/>
            <a:ext cx="3886200" cy="194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Lp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73" y="5541818"/>
            <a:ext cx="86106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Lp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29600" y="47244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67200" y="14478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3400" y="37338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43400" y="31242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72200" y="47244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15200" y="48006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72400" y="2743200"/>
            <a:ext cx="457200" cy="457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858000" y="3276600"/>
            <a:ext cx="2286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5344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ঋণপত্রে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খাটানোর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কেইনস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3276600"/>
            <a:ext cx="3048000" cy="3429000"/>
            <a:chOff x="533400" y="3276600"/>
            <a:chExt cx="3048000" cy="3429000"/>
          </a:xfrm>
        </p:grpSpPr>
        <p:sp>
          <p:nvSpPr>
            <p:cNvPr id="4" name="Rectangle 3"/>
            <p:cNvSpPr/>
            <p:nvPr/>
          </p:nvSpPr>
          <p:spPr>
            <a:xfrm>
              <a:off x="533400" y="4343400"/>
              <a:ext cx="3048000" cy="2362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3276600"/>
              <a:ext cx="3048000" cy="1066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ফটকা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উদ্দেশে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রাখবো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200" y="3429000"/>
            <a:ext cx="3048000" cy="3276600"/>
            <a:chOff x="5029200" y="3429000"/>
            <a:chExt cx="3048000" cy="3276600"/>
          </a:xfrm>
        </p:grpSpPr>
        <p:sp>
          <p:nvSpPr>
            <p:cNvPr id="5" name="Rectangle 4"/>
            <p:cNvSpPr/>
            <p:nvPr/>
          </p:nvSpPr>
          <p:spPr>
            <a:xfrm>
              <a:off x="5029200" y="4343400"/>
              <a:ext cx="3048000" cy="2362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00" y="3429000"/>
              <a:ext cx="3048000" cy="914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বেশী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রাখবো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8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997527"/>
            <a:ext cx="43434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44196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aseline="-25000" dirty="0" err="1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(r)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4419600" cy="2597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3200" baseline="-25000" dirty="0" err="1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7127"/>
            <a:ext cx="8763000" cy="13646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সম্পর্কসূচক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aseline="-25000" dirty="0" err="1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58200" y="4876800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219200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24400" y="2279073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24400" y="2964873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10200" y="4869873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19800" y="4869873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38800" y="2133600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000" y="2743200"/>
            <a:ext cx="4572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924800" y="3498273"/>
            <a:ext cx="990600" cy="464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1451263"/>
            <a:ext cx="1600200" cy="1059873"/>
          </a:xfrm>
          <a:prstGeom prst="wedgeRoundRectCallout">
            <a:avLst>
              <a:gd name="adj1" fmla="val -49404"/>
              <a:gd name="adj2" fmla="val 13570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০৭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2296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জীবণযাপনের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90800"/>
            <a:ext cx="82296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পক্ষান্তরে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4495800"/>
            <a:ext cx="8229600" cy="163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ভোগপ্রবনতাঃ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ভোগপ্রবনতা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ভোগপ্রবনতা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24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724400"/>
            <a:ext cx="82296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ভবিষতে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819400"/>
            <a:ext cx="82296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127" y="990600"/>
            <a:ext cx="82296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"/>
            <a:ext cx="7239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01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800600"/>
            <a:ext cx="8686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ব্যবসা-বানিজ্যের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38262" y="19448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124200"/>
            <a:ext cx="82296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(2)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1485900" lvl="2" indent="-571500"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(iii)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                                                                        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ও ii  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ii ও iii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ও ii  	(ঘ) i, ii ও iii  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10262" y="57150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2৫/05/2020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196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19300" y="1524000"/>
            <a:ext cx="4686300" cy="2407227"/>
            <a:chOff x="2019300" y="1288472"/>
            <a:chExt cx="4686300" cy="2407227"/>
          </a:xfrm>
        </p:grpSpPr>
        <p:sp>
          <p:nvSpPr>
            <p:cNvPr id="2" name="Rounded Rectangle 1"/>
            <p:cNvSpPr/>
            <p:nvPr/>
          </p:nvSpPr>
          <p:spPr>
            <a:xfrm>
              <a:off x="2019300" y="1288472"/>
              <a:ext cx="4686300" cy="2407227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1447800"/>
              <a:ext cx="4114800" cy="2209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33900" y="0"/>
            <a:ext cx="46863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3657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28600"/>
            <a:ext cx="3886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752600"/>
            <a:ext cx="3962400" cy="2514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5236" y="1752600"/>
            <a:ext cx="3962400" cy="1676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35236" y="3429000"/>
            <a:ext cx="1943100" cy="1905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934200" y="3429000"/>
            <a:ext cx="2133600" cy="1905000"/>
          </a:xfrm>
          <a:prstGeom prst="wedgeRectCallout">
            <a:avLst>
              <a:gd name="adj1" fmla="val -71903"/>
              <a:gd name="adj2" fmla="val -15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রাখবো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914400"/>
            <a:ext cx="3886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914400"/>
            <a:ext cx="3886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3000" y="2895600"/>
            <a:ext cx="7086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181" y="2967335"/>
            <a:ext cx="49776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(Demand for Money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057400"/>
            <a:ext cx="7772400" cy="914400"/>
            <a:chOff x="838200" y="2057400"/>
            <a:chExt cx="7772400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2057400"/>
              <a:ext cx="77724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066800" y="2209800"/>
              <a:ext cx="609600" cy="609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3276600"/>
            <a:ext cx="7772400" cy="914400"/>
            <a:chOff x="838200" y="2209800"/>
            <a:chExt cx="7772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38200" y="2209800"/>
              <a:ext cx="77724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990600" y="2362200"/>
              <a:ext cx="609600" cy="609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0" y="4572000"/>
            <a:ext cx="7772400" cy="914400"/>
            <a:chOff x="762000" y="4572000"/>
            <a:chExt cx="77724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762000" y="4572000"/>
              <a:ext cx="77724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নির্ধারক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914400" y="4724400"/>
              <a:ext cx="609600" cy="609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52400" y="0"/>
            <a:ext cx="20574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42109"/>
            <a:ext cx="7696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2819400"/>
            <a:ext cx="3733800" cy="3657600"/>
            <a:chOff x="457200" y="2819400"/>
            <a:chExt cx="3733800" cy="3657600"/>
          </a:xfrm>
        </p:grpSpPr>
        <p:sp>
          <p:nvSpPr>
            <p:cNvPr id="9" name="Rectangle 8"/>
            <p:cNvSpPr/>
            <p:nvPr/>
          </p:nvSpPr>
          <p:spPr>
            <a:xfrm>
              <a:off x="457200" y="3352800"/>
              <a:ext cx="3733800" cy="3124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2819400"/>
              <a:ext cx="3733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দোকানে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কয়েকজন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ক্রেতা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2819400"/>
            <a:ext cx="3733800" cy="3657600"/>
            <a:chOff x="4800600" y="2819400"/>
            <a:chExt cx="3733800" cy="3657600"/>
          </a:xfrm>
        </p:grpSpPr>
        <p:sp>
          <p:nvSpPr>
            <p:cNvPr id="10" name="Rectangle 9"/>
            <p:cNvSpPr/>
            <p:nvPr/>
          </p:nvSpPr>
          <p:spPr>
            <a:xfrm>
              <a:off x="4800600" y="3352800"/>
              <a:ext cx="3733800" cy="3124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2819400"/>
              <a:ext cx="3733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চিকিৎসারত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রুগী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207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5" y="4495800"/>
            <a:ext cx="7924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304800"/>
            <a:ext cx="8610600" cy="2514600"/>
            <a:chOff x="228600" y="304800"/>
            <a:chExt cx="8610600" cy="2514600"/>
          </a:xfrm>
        </p:grpSpPr>
        <p:sp>
          <p:nvSpPr>
            <p:cNvPr id="3" name="Rectangle 2"/>
            <p:cNvSpPr/>
            <p:nvPr/>
          </p:nvSpPr>
          <p:spPr>
            <a:xfrm>
              <a:off x="2057400" y="304800"/>
              <a:ext cx="6781800" cy="2514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অর্থনীতিবিদ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কেইনসের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৩টি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উদ্দেশ্যে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রাখতে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যথাঃ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514350" indent="-514350" algn="ctr">
                <a:buAutoNum type="arabicParenBoth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লেনদেন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(২)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সতর্কতামূলক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(৩)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ফটকা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চাহিদার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304800"/>
              <a:ext cx="1828800" cy="2514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200" y="3276600"/>
            <a:ext cx="2667000" cy="3200400"/>
            <a:chOff x="6172200" y="3276600"/>
            <a:chExt cx="26670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6172200" y="3733800"/>
              <a:ext cx="2667000" cy="274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3276600"/>
              <a:ext cx="26670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ফটকা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চাহিদা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1800" y="3276600"/>
            <a:ext cx="2743200" cy="3158836"/>
            <a:chOff x="2971800" y="3276600"/>
            <a:chExt cx="2743200" cy="3158836"/>
          </a:xfrm>
        </p:grpSpPr>
        <p:sp>
          <p:nvSpPr>
            <p:cNvPr id="12" name="Rectangle 11"/>
            <p:cNvSpPr/>
            <p:nvPr/>
          </p:nvSpPr>
          <p:spPr>
            <a:xfrm>
              <a:off x="3048000" y="3692236"/>
              <a:ext cx="2667000" cy="27432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1800" y="3276600"/>
              <a:ext cx="26670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সতর্কতামূলক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চাহিদা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3276600"/>
            <a:ext cx="2667000" cy="3124200"/>
            <a:chOff x="152400" y="3276600"/>
            <a:chExt cx="2667000" cy="3124200"/>
          </a:xfrm>
        </p:grpSpPr>
        <p:sp>
          <p:nvSpPr>
            <p:cNvPr id="9" name="Rectangle 8"/>
            <p:cNvSpPr/>
            <p:nvPr/>
          </p:nvSpPr>
          <p:spPr>
            <a:xfrm>
              <a:off x="207818" y="3657600"/>
              <a:ext cx="2590800" cy="27432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" y="3276600"/>
              <a:ext cx="26670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 algn="ctr">
                <a:buAutoNum type="arabicParenBoth"/>
              </a:pP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লেনদেন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4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45" y="304800"/>
            <a:ext cx="85344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চাহিদাঃ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কেনা-কাঠা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ব্যবসা-বানিজ্য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145" y="3352800"/>
            <a:ext cx="4267200" cy="2895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486400" y="3352800"/>
            <a:ext cx="3200400" cy="2819400"/>
          </a:xfrm>
          <a:prstGeom prst="wedgeRectCallout">
            <a:avLst>
              <a:gd name="adj1" fmla="val -74513"/>
              <a:gd name="adj2" fmla="val -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2399</TotalTime>
  <Words>914</Words>
  <Application>Microsoft Office PowerPoint</Application>
  <PresentationFormat>On-screen Show (4:3)</PresentationFormat>
  <Paragraphs>103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2</vt:i4>
      </vt:variant>
    </vt:vector>
  </HeadingPairs>
  <TitlesOfParts>
    <vt:vector size="24" baseType="lpstr">
      <vt:lpstr>Flow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Copy of 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158</cp:revision>
  <dcterms:created xsi:type="dcterms:W3CDTF">2006-08-16T00:00:00Z</dcterms:created>
  <dcterms:modified xsi:type="dcterms:W3CDTF">2020-07-02T04:40:02Z</dcterms:modified>
</cp:coreProperties>
</file>