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0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38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4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1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63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9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6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78B885-D885-4891-98D1-16F781E195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D6A2D9-6E8F-4E52-9B36-5F7454D742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6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0.jpg"/><Relationship Id="rId7" Type="http://schemas.openxmlformats.org/officeDocument/2006/relationships/image" Target="../media/image26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905FC-C71E-41BE-8EC7-9962029C8172}"/>
              </a:ext>
            </a:extLst>
          </p:cNvPr>
          <p:cNvSpPr txBox="1"/>
          <p:nvPr/>
        </p:nvSpPr>
        <p:spPr>
          <a:xfrm>
            <a:off x="2222696" y="682283"/>
            <a:ext cx="6471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9597B-F592-4675-A472-084070DEF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35" y="1718017"/>
            <a:ext cx="5317587" cy="297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EAE978-2F3F-46A4-B535-368A1F23EC4A}"/>
              </a:ext>
            </a:extLst>
          </p:cNvPr>
          <p:cNvSpPr txBox="1"/>
          <p:nvPr/>
        </p:nvSpPr>
        <p:spPr>
          <a:xfrm>
            <a:off x="2771334" y="5106572"/>
            <a:ext cx="531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এবং লাল গোলাপ শুভেচ্ছা।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158146" y="355485"/>
            <a:ext cx="445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খাদ্যদ্রব্যের ছবি-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E2D59-59F9-445B-A301-B3E743947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52" y="1518962"/>
            <a:ext cx="3183397" cy="1910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88776-F41D-4B3F-A7F1-29EC7EE6D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8962"/>
            <a:ext cx="3377062" cy="19100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DC4BDB-9ACD-4463-AAC1-CF62E1EFF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37" y="3884591"/>
            <a:ext cx="2152650" cy="2124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7E58FE-29A5-4A41-8EE2-8AB434736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46" y="4098629"/>
            <a:ext cx="3151945" cy="19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2715065" y="846312"/>
            <a:ext cx="558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দলের নাম- 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EAB6A-F773-4196-8DBD-7E7B83349201}"/>
              </a:ext>
            </a:extLst>
          </p:cNvPr>
          <p:cNvSpPr txBox="1"/>
          <p:nvPr/>
        </p:nvSpPr>
        <p:spPr>
          <a:xfrm>
            <a:off x="2053883" y="2152665"/>
            <a:ext cx="690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পুষ্টি উপাদান- ভিটামিন,খনিজ পদার্থ।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87765-3654-4E4D-BFFD-1600A5E4E3C3}"/>
              </a:ext>
            </a:extLst>
          </p:cNvPr>
          <p:cNvSpPr txBox="1"/>
          <p:nvPr/>
        </p:nvSpPr>
        <p:spPr>
          <a:xfrm>
            <a:off x="393895" y="3812961"/>
            <a:ext cx="10761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খাদ্যদ্রব্য- আম,জাম,কলা,আপেল,কমলা,কাঠাল,আংগুর 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158146" y="355485"/>
            <a:ext cx="445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খাদ্যদ্রব্যের ছবি-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4B11D-F4A0-448C-A981-406D5382F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16" y="1275762"/>
            <a:ext cx="3407060" cy="2241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7A75E6-EE78-46C8-8856-9D6E4CA8E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0634"/>
            <a:ext cx="3326056" cy="2303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7D5B3A-777D-4204-AE5F-214F9EF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5" y="3775771"/>
            <a:ext cx="3302942" cy="2197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6BB376-A9AB-4518-ABC7-EEBB7195E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35" y="3775771"/>
            <a:ext cx="3550586" cy="20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2447778" y="846312"/>
            <a:ext cx="640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দলের নাম-মাছ , মাংস এবং ডাল।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EAB6A-F773-4196-8DBD-7E7B83349201}"/>
              </a:ext>
            </a:extLst>
          </p:cNvPr>
          <p:cNvSpPr txBox="1"/>
          <p:nvPr/>
        </p:nvSpPr>
        <p:spPr>
          <a:xfrm>
            <a:off x="2194559" y="2329636"/>
            <a:ext cx="690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পুষ্টি উপাদান- আমিষ।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87765-3654-4E4D-BFFD-1600A5E4E3C3}"/>
              </a:ext>
            </a:extLst>
          </p:cNvPr>
          <p:cNvSpPr txBox="1"/>
          <p:nvPr/>
        </p:nvSpPr>
        <p:spPr>
          <a:xfrm>
            <a:off x="393895" y="3812961"/>
            <a:ext cx="10761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খাদ্যদ্রব্য- মাছ,মাংস,ডিম,বাদাম,মটরশুটি,ডাল 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158146" y="355485"/>
            <a:ext cx="445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খাদ্যদ্রব্যের ছবি-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D8997-CEF2-407F-B950-ED75E003D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8" y="1215868"/>
            <a:ext cx="3838318" cy="2129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5922C-66E3-41FF-8517-5ED43E5A0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80" y="1215867"/>
            <a:ext cx="4276139" cy="2234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5D3FAD-BAAE-4112-9A48-98F5087BC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8" y="3639293"/>
            <a:ext cx="3838318" cy="2129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DCDDA1-EBE8-4A80-9293-F6B19BCD68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39293"/>
            <a:ext cx="3779519" cy="21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2447778" y="846312"/>
            <a:ext cx="640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দলের নাম-দুগ্ধজাত খাদ্য।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EAB6A-F773-4196-8DBD-7E7B83349201}"/>
              </a:ext>
            </a:extLst>
          </p:cNvPr>
          <p:cNvSpPr txBox="1"/>
          <p:nvPr/>
        </p:nvSpPr>
        <p:spPr>
          <a:xfrm>
            <a:off x="2194559" y="2329636"/>
            <a:ext cx="690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পুষ্টি উপাদান-ক্যালসিয়াম,ভিটামিন।।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87765-3654-4E4D-BFFD-1600A5E4E3C3}"/>
              </a:ext>
            </a:extLst>
          </p:cNvPr>
          <p:cNvSpPr txBox="1"/>
          <p:nvPr/>
        </p:nvSpPr>
        <p:spPr>
          <a:xfrm>
            <a:off x="1237956" y="3812961"/>
            <a:ext cx="932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খাদ্যদ্রব্য- দুধ ,পনির , দই 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158146" y="355485"/>
            <a:ext cx="445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খাদ্যদ্রব্যের ছবি-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81A284-B5F9-4279-B56D-145B90F15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52" y="1325821"/>
            <a:ext cx="3654303" cy="24317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35C3B6-A538-434E-91C7-80BC4A588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89" y="1325822"/>
            <a:ext cx="3778184" cy="24317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2B25F9-95B3-44C2-8402-07D7D6293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47" y="4020044"/>
            <a:ext cx="4036321" cy="22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2447778" y="846312"/>
            <a:ext cx="640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দলের নাম-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EAB6A-F773-4196-8DBD-7E7B83349201}"/>
              </a:ext>
            </a:extLst>
          </p:cNvPr>
          <p:cNvSpPr txBox="1"/>
          <p:nvPr/>
        </p:nvSpPr>
        <p:spPr>
          <a:xfrm>
            <a:off x="2194559" y="2329636"/>
            <a:ext cx="690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পুষ্টি উপাদান-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87765-3654-4E4D-BFFD-1600A5E4E3C3}"/>
              </a:ext>
            </a:extLst>
          </p:cNvPr>
          <p:cNvSpPr txBox="1"/>
          <p:nvPr/>
        </p:nvSpPr>
        <p:spPr>
          <a:xfrm>
            <a:off x="1237956" y="3812961"/>
            <a:ext cx="932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মাখন,সরিষার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158146" y="355485"/>
            <a:ext cx="445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খাদ্যদ্রব্যের ছবি-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3F673-C16B-4543-BA55-AEDCB294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3" y="1453244"/>
            <a:ext cx="2788068" cy="2204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850BB-D120-4E50-BA81-0EE4BFC17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53" y="1453244"/>
            <a:ext cx="2788068" cy="1991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BA4850-F063-4C7F-B620-3971B3693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44" y="3948820"/>
            <a:ext cx="3083106" cy="1981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27803E-6316-4419-87FD-07F35B3BD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3" y="3735566"/>
            <a:ext cx="3166966" cy="240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158146" y="355485"/>
            <a:ext cx="445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40B34D-13A7-441E-AF69-D6EA81CE9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03" y="1962745"/>
            <a:ext cx="3446153" cy="3678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8C57EC-B1B4-48E0-AB47-A166C0751F10}"/>
              </a:ext>
            </a:extLst>
          </p:cNvPr>
          <p:cNvSpPr txBox="1"/>
          <p:nvPr/>
        </p:nvSpPr>
        <p:spPr>
          <a:xfrm>
            <a:off x="527487" y="2862119"/>
            <a:ext cx="52613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৩১ পৃষ্ঠা বাহির কর এবং আমার কথা মনোযোগ দিয়ে শোনো।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905FC-C71E-41BE-8EC7-9962029C8172}"/>
              </a:ext>
            </a:extLst>
          </p:cNvPr>
          <p:cNvSpPr txBox="1"/>
          <p:nvPr/>
        </p:nvSpPr>
        <p:spPr>
          <a:xfrm>
            <a:off x="3207486" y="752622"/>
            <a:ext cx="3742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39CED-4265-486D-B2CD-55A5AF37B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64" y="2123083"/>
            <a:ext cx="2757216" cy="3680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D1A794-45EB-4CAC-B616-420C0271C98E}"/>
              </a:ext>
            </a:extLst>
          </p:cNvPr>
          <p:cNvSpPr txBox="1"/>
          <p:nvPr/>
        </p:nvSpPr>
        <p:spPr>
          <a:xfrm>
            <a:off x="590843" y="2123083"/>
            <a:ext cx="61335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মোঃ কবির উদ্দিন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সরঃ প্রাঃ বিঃ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 , সিলেট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মোবাইল-০১৭২৭৬২৫২৬০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158146" y="355485"/>
            <a:ext cx="445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59D3E-160B-4C0B-B2EB-F72135A05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910" y="1522828"/>
            <a:ext cx="7075268" cy="38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059672" y="1152622"/>
            <a:ext cx="445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কাজ-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19141E-9BFF-4D1D-A1A2-D659A85404C6}"/>
              </a:ext>
            </a:extLst>
          </p:cNvPr>
          <p:cNvSpPr txBox="1"/>
          <p:nvPr/>
        </p:nvSpPr>
        <p:spPr>
          <a:xfrm>
            <a:off x="1105145" y="2705725"/>
            <a:ext cx="9509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দল ৬টির নাম, প্রধান পুষ্টি উপাদান ও খাদ্যদ্রব্যের নামগুলো ১০ মিনিট মনোযোগ দিয়ে পড়।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003401" y="594631"/>
            <a:ext cx="445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( মুখে মুখে )-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21B2A-2315-49E4-BAE0-C950CFFE76C0}"/>
              </a:ext>
            </a:extLst>
          </p:cNvPr>
          <p:cNvSpPr txBox="1"/>
          <p:nvPr/>
        </p:nvSpPr>
        <p:spPr>
          <a:xfrm>
            <a:off x="379827" y="1737014"/>
            <a:ext cx="275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দল কয়টি?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53506-3100-40A5-97C5-5523833E22E1}"/>
              </a:ext>
            </a:extLst>
          </p:cNvPr>
          <p:cNvSpPr txBox="1"/>
          <p:nvPr/>
        </p:nvSpPr>
        <p:spPr>
          <a:xfrm>
            <a:off x="6485206" y="1758230"/>
            <a:ext cx="142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৬টি।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CA119-4488-469F-BCB5-491B64CF2390}"/>
              </a:ext>
            </a:extLst>
          </p:cNvPr>
          <p:cNvSpPr txBox="1"/>
          <p:nvPr/>
        </p:nvSpPr>
        <p:spPr>
          <a:xfrm>
            <a:off x="379827" y="2506332"/>
            <a:ext cx="445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গমে কোন পুষ্টি উপাদান আছে?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475E9-0044-46A0-AD83-CB042EE458A2}"/>
              </a:ext>
            </a:extLst>
          </p:cNvPr>
          <p:cNvSpPr txBox="1"/>
          <p:nvPr/>
        </p:nvSpPr>
        <p:spPr>
          <a:xfrm>
            <a:off x="6583681" y="2426745"/>
            <a:ext cx="414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A8C60-820D-494E-B0A1-855CFA6680F3}"/>
              </a:ext>
            </a:extLst>
          </p:cNvPr>
          <p:cNvSpPr txBox="1"/>
          <p:nvPr/>
        </p:nvSpPr>
        <p:spPr>
          <a:xfrm>
            <a:off x="379827" y="3182119"/>
            <a:ext cx="490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ডালের প্রধান পুষ্টি উপাদান কি?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1E488-959A-4CB2-8B91-30D7DAECCE69}"/>
              </a:ext>
            </a:extLst>
          </p:cNvPr>
          <p:cNvSpPr txBox="1"/>
          <p:nvPr/>
        </p:nvSpPr>
        <p:spPr>
          <a:xfrm>
            <a:off x="6583681" y="3126099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আমিষ।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8EAF2-8D4C-45B9-AB8E-EF85F8B674CE}"/>
              </a:ext>
            </a:extLst>
          </p:cNvPr>
          <p:cNvSpPr txBox="1"/>
          <p:nvPr/>
        </p:nvSpPr>
        <p:spPr>
          <a:xfrm>
            <a:off x="379826" y="3930220"/>
            <a:ext cx="490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দুগ্ধজাত খাদ্যের নাম বল?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B1E98-6DB0-462E-BE7E-FE84C77BA910}"/>
              </a:ext>
            </a:extLst>
          </p:cNvPr>
          <p:cNvSpPr txBox="1"/>
          <p:nvPr/>
        </p:nvSpPr>
        <p:spPr>
          <a:xfrm>
            <a:off x="6583681" y="3830787"/>
            <a:ext cx="236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দুধ।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2038A-F449-40C3-80BC-DE4532D52468}"/>
              </a:ext>
            </a:extLst>
          </p:cNvPr>
          <p:cNvSpPr txBox="1"/>
          <p:nvPr/>
        </p:nvSpPr>
        <p:spPr>
          <a:xfrm>
            <a:off x="379826" y="4720524"/>
            <a:ext cx="516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মাখনে কোন পুষ্টি উপাদান বিদ্যমান?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0091B-BE5A-4D7E-843C-77738B2022EA}"/>
              </a:ext>
            </a:extLst>
          </p:cNvPr>
          <p:cNvSpPr txBox="1"/>
          <p:nvPr/>
        </p:nvSpPr>
        <p:spPr>
          <a:xfrm>
            <a:off x="6583681" y="4720523"/>
            <a:ext cx="160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চর্বি।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478301" y="468022"/>
            <a:ext cx="856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খাদ্যদ্রব্যের ছবি দেখে প্রধান পুষ্টি উপাদানের নাম বল-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ECC9D6-2673-4541-B651-015198EB3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4" y="1723177"/>
            <a:ext cx="2384548" cy="14356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11EC45-9CC2-4019-9FC0-7DD085B5C86F}"/>
              </a:ext>
            </a:extLst>
          </p:cNvPr>
          <p:cNvSpPr txBox="1"/>
          <p:nvPr/>
        </p:nvSpPr>
        <p:spPr>
          <a:xfrm>
            <a:off x="924877" y="3228679"/>
            <a:ext cx="184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60EB74-3D7D-4D6F-AB78-4426958B8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49" y="1914979"/>
            <a:ext cx="2249406" cy="12438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59C7E70-04FC-4D89-8A20-8F20BDC5607C}"/>
              </a:ext>
            </a:extLst>
          </p:cNvPr>
          <p:cNvSpPr txBox="1"/>
          <p:nvPr/>
        </p:nvSpPr>
        <p:spPr>
          <a:xfrm>
            <a:off x="4756581" y="3239229"/>
            <a:ext cx="184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6A895B-98C5-4AED-907A-FD2F10EB9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1" y="1636769"/>
            <a:ext cx="2217378" cy="14755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7A2B12-6B38-46C3-BC05-D1BFB3CC3F3D}"/>
              </a:ext>
            </a:extLst>
          </p:cNvPr>
          <p:cNvSpPr txBox="1"/>
          <p:nvPr/>
        </p:nvSpPr>
        <p:spPr>
          <a:xfrm>
            <a:off x="8257735" y="3222448"/>
            <a:ext cx="235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খনিজ পদার্থ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951DB0B-5F9A-46B3-9BF3-8BF8C49B7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2" y="3952220"/>
            <a:ext cx="2857716" cy="15855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ED7150C-9845-436C-84D1-73F53799FA9A}"/>
              </a:ext>
            </a:extLst>
          </p:cNvPr>
          <p:cNvSpPr txBox="1"/>
          <p:nvPr/>
        </p:nvSpPr>
        <p:spPr>
          <a:xfrm>
            <a:off x="924877" y="5673558"/>
            <a:ext cx="184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A3CBB51-F3C3-486D-AE53-9465B4264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58" y="3952220"/>
            <a:ext cx="2847975" cy="16097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972E2D3-45AA-4D89-B0CD-B1124955CB3F}"/>
              </a:ext>
            </a:extLst>
          </p:cNvPr>
          <p:cNvSpPr txBox="1"/>
          <p:nvPr/>
        </p:nvSpPr>
        <p:spPr>
          <a:xfrm>
            <a:off x="4390658" y="5673558"/>
            <a:ext cx="28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0E79C4-4F2D-4CA6-BAD5-C3219D522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35" y="3869599"/>
            <a:ext cx="2828925" cy="16192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C7E7DCA-18FE-467C-A987-B82C0F525792}"/>
              </a:ext>
            </a:extLst>
          </p:cNvPr>
          <p:cNvSpPr txBox="1"/>
          <p:nvPr/>
        </p:nvSpPr>
        <p:spPr>
          <a:xfrm>
            <a:off x="8257735" y="5673558"/>
            <a:ext cx="282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24" grpId="0"/>
      <p:bldP spid="27" grpId="0"/>
      <p:bldP spid="30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334043" y="791579"/>
            <a:ext cx="4009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0F306-779D-4928-87DE-76778BF6E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32" y="3580368"/>
            <a:ext cx="3446585" cy="2203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7C299B-F04A-40A6-A9CA-E853148EA835}"/>
              </a:ext>
            </a:extLst>
          </p:cNvPr>
          <p:cNvSpPr txBox="1"/>
          <p:nvPr/>
        </p:nvSpPr>
        <p:spPr>
          <a:xfrm>
            <a:off x="576775" y="2208628"/>
            <a:ext cx="7216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আছে এমন খাদ্যদ্রব্য গুলোর তালিকা করে ৬টি খাদ্য দলে ভাগ করে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334043" y="791579"/>
            <a:ext cx="4009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সতর্কতা-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C299B-F04A-40A6-A9CA-E853148EA835}"/>
              </a:ext>
            </a:extLst>
          </p:cNvPr>
          <p:cNvSpPr txBox="1"/>
          <p:nvPr/>
        </p:nvSpPr>
        <p:spPr>
          <a:xfrm>
            <a:off x="967070" y="2228671"/>
            <a:ext cx="7216727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ভাইরাসের সংক্রমণ থেকে বাঁচতে স্বাস্থবিধি মেনে চলবে।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A8CDD-A749-40F8-B91B-B685A5839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97" y="3826413"/>
            <a:ext cx="3431428" cy="21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2504049" y="1071562"/>
            <a:ext cx="626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 এ পর্যন্ত। আবারো ধন্যবাদ-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50F57-430D-4A35-9FB2-2E408DE40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41" y="2699238"/>
            <a:ext cx="2876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905FC-C71E-41BE-8EC7-9962029C8172}"/>
              </a:ext>
            </a:extLst>
          </p:cNvPr>
          <p:cNvSpPr txBox="1"/>
          <p:nvPr/>
        </p:nvSpPr>
        <p:spPr>
          <a:xfrm>
            <a:off x="3123079" y="780758"/>
            <a:ext cx="4600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ও বিষয় পরিচিতি-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7F674-62C6-4FB8-A014-278C70E7C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182" y="1999762"/>
            <a:ext cx="3128230" cy="4077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75427E-1EFE-43E1-BDA8-26D388E3A235}"/>
              </a:ext>
            </a:extLst>
          </p:cNvPr>
          <p:cNvSpPr txBox="1"/>
          <p:nvPr/>
        </p:nvSpPr>
        <p:spPr>
          <a:xfrm>
            <a:off x="365760" y="1999762"/>
            <a:ext cx="7019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বিজ্ঞান,শ্রেণি-৪র্থ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অধ্যায়-০৪ ( খাদ্যের উৎস )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-০৩ ( সুষম খাদ্য )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 খাদ্য দল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905FC-C71E-41BE-8EC7-9962029C8172}"/>
              </a:ext>
            </a:extLst>
          </p:cNvPr>
          <p:cNvSpPr txBox="1"/>
          <p:nvPr/>
        </p:nvSpPr>
        <p:spPr>
          <a:xfrm>
            <a:off x="3882735" y="794826"/>
            <a:ext cx="2855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CABFB-D3B6-4E57-B6C2-DFA8CF07F2E9}"/>
              </a:ext>
            </a:extLst>
          </p:cNvPr>
          <p:cNvSpPr txBox="1"/>
          <p:nvPr/>
        </p:nvSpPr>
        <p:spPr>
          <a:xfrm>
            <a:off x="689316" y="2438192"/>
            <a:ext cx="9706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৮.৩.১.- সহজলভ্য ও স্বল্পমূল্যের দেশীয় সুষম খাদ্য সম্পর্কে বলতে পারবে।</a:t>
            </a:r>
          </a:p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৮.৩.২.-সুষম খাদ্য নির্বাচন সম্পর্কে বলতে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905FC-C71E-41BE-8EC7-9962029C8172}"/>
              </a:ext>
            </a:extLst>
          </p:cNvPr>
          <p:cNvSpPr txBox="1"/>
          <p:nvPr/>
        </p:nvSpPr>
        <p:spPr>
          <a:xfrm>
            <a:off x="4019517" y="288389"/>
            <a:ext cx="2855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5052E-D059-4779-847F-BE3D965FE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8" y="2257648"/>
            <a:ext cx="2991087" cy="1979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62A458-0520-48A7-BD26-D3440F6E3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77" y="2093659"/>
            <a:ext cx="2133600" cy="2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B0B76B-1687-4FC7-8B7A-15CC86C69758}"/>
              </a:ext>
            </a:extLst>
          </p:cNvPr>
          <p:cNvSpPr txBox="1"/>
          <p:nvPr/>
        </p:nvSpPr>
        <p:spPr>
          <a:xfrm>
            <a:off x="777530" y="1106828"/>
            <a:ext cx="903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 এগুলো কি জাতীয় খাদ্য?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B6BA9-7C8D-4313-B1D5-50C91D0486F6}"/>
              </a:ext>
            </a:extLst>
          </p:cNvPr>
          <p:cNvSpPr txBox="1"/>
          <p:nvPr/>
        </p:nvSpPr>
        <p:spPr>
          <a:xfrm>
            <a:off x="1856935" y="4515729"/>
            <a:ext cx="737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ডিম                                দুধ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AF79DA-D66E-480C-B564-BAA0061CD020}"/>
              </a:ext>
            </a:extLst>
          </p:cNvPr>
          <p:cNvSpPr txBox="1"/>
          <p:nvPr/>
        </p:nvSpPr>
        <p:spPr>
          <a:xfrm>
            <a:off x="3179298" y="5469141"/>
            <a:ext cx="514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সুষম খাদ্য।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905FC-C71E-41BE-8EC7-9962029C8172}"/>
              </a:ext>
            </a:extLst>
          </p:cNvPr>
          <p:cNvSpPr txBox="1"/>
          <p:nvPr/>
        </p:nvSpPr>
        <p:spPr>
          <a:xfrm>
            <a:off x="4019517" y="563853"/>
            <a:ext cx="2855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47844-1643-46AF-A171-FA7F8A7C42A1}"/>
              </a:ext>
            </a:extLst>
          </p:cNvPr>
          <p:cNvSpPr txBox="1"/>
          <p:nvPr/>
        </p:nvSpPr>
        <p:spPr>
          <a:xfrm>
            <a:off x="633046" y="1723177"/>
            <a:ext cx="108461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সুস্থভাবে বেঁচে থাকার জন্য প্রতিদিন সকল দল থেকে দেহের চাহিদা অনুযায়ী পরিমাণমতো খাদ্য গ্রহণ করতে হবে। সকল প্রকার খাদ্য ছয়টি দলের অন্তর্ভুক্ত।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E4B17-6D29-405E-B44B-05E7774920EC}"/>
              </a:ext>
            </a:extLst>
          </p:cNvPr>
          <p:cNvSpPr txBox="1"/>
          <p:nvPr/>
        </p:nvSpPr>
        <p:spPr>
          <a:xfrm>
            <a:off x="1969476" y="4236718"/>
            <a:ext cx="8173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 খাদ্য দল।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টি খাতায়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2715065" y="846312"/>
            <a:ext cx="558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দলের নাম- খাদ্যশস্য ও আলু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EAB6A-F773-4196-8DBD-7E7B83349201}"/>
              </a:ext>
            </a:extLst>
          </p:cNvPr>
          <p:cNvSpPr txBox="1"/>
          <p:nvPr/>
        </p:nvSpPr>
        <p:spPr>
          <a:xfrm>
            <a:off x="2053883" y="2152665"/>
            <a:ext cx="690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পুষ্টি উপাদান- শর্করা।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87765-3654-4E4D-BFFD-1600A5E4E3C3}"/>
              </a:ext>
            </a:extLst>
          </p:cNvPr>
          <p:cNvSpPr txBox="1"/>
          <p:nvPr/>
        </p:nvSpPr>
        <p:spPr>
          <a:xfrm>
            <a:off x="393895" y="3812961"/>
            <a:ext cx="1076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খাদ্যদ্রব্য- চাল ,গম , আলু , ভুট্টা ইত্যাদি।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3144078" y="635297"/>
            <a:ext cx="445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খাদ্যদ্রব্যের ছবি-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7FF3C-17F9-4BD4-BC0D-4ED31D801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95" y="1531921"/>
            <a:ext cx="3490765" cy="2049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4F4726-2DF7-468E-8F08-642012D9C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23" y="1531921"/>
            <a:ext cx="3428352" cy="2012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9E06BE-5CD1-4DAF-9BE7-091C6E501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95" y="3964892"/>
            <a:ext cx="3490765" cy="2101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71790F-3EE8-4B57-9685-FA7AEDDF6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3920815"/>
            <a:ext cx="3306013" cy="21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8EDA-0F85-435C-A3D5-F45BB497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7" y="173972"/>
            <a:ext cx="2757216" cy="154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7963-D4D4-4156-BB0B-357A964FBC8E}"/>
              </a:ext>
            </a:extLst>
          </p:cNvPr>
          <p:cNvSpPr txBox="1"/>
          <p:nvPr/>
        </p:nvSpPr>
        <p:spPr>
          <a:xfrm>
            <a:off x="2715065" y="846312"/>
            <a:ext cx="558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দলের নাম- শাকসবজি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EAB6A-F773-4196-8DBD-7E7B83349201}"/>
              </a:ext>
            </a:extLst>
          </p:cNvPr>
          <p:cNvSpPr txBox="1"/>
          <p:nvPr/>
        </p:nvSpPr>
        <p:spPr>
          <a:xfrm>
            <a:off x="2053883" y="2152665"/>
            <a:ext cx="690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পুষ্টি উপাদান- ভিটামিন,খনিজ পদার্থ।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87765-3654-4E4D-BFFD-1600A5E4E3C3}"/>
              </a:ext>
            </a:extLst>
          </p:cNvPr>
          <p:cNvSpPr txBox="1"/>
          <p:nvPr/>
        </p:nvSpPr>
        <p:spPr>
          <a:xfrm>
            <a:off x="393895" y="3812961"/>
            <a:ext cx="10761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খাদ্যদ্রব্য- ফুলকপি,শাকসবজি,গাজর,পেয়াজ,টমেটো,ঢেড়স,মিষ্টি কুমড়া 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</TotalTime>
  <Words>426</Words>
  <Application>Microsoft Office PowerPoint</Application>
  <PresentationFormat>Widescreen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NikoshBAN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kabir uddin</cp:lastModifiedBy>
  <cp:revision>41</cp:revision>
  <dcterms:created xsi:type="dcterms:W3CDTF">2020-06-17T04:01:59Z</dcterms:created>
  <dcterms:modified xsi:type="dcterms:W3CDTF">2020-07-02T23:34:55Z</dcterms:modified>
</cp:coreProperties>
</file>