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8" r:id="rId3"/>
    <p:sldId id="274" r:id="rId4"/>
    <p:sldId id="257" r:id="rId5"/>
    <p:sldId id="261" r:id="rId6"/>
    <p:sldId id="269" r:id="rId7"/>
    <p:sldId id="275" r:id="rId8"/>
    <p:sldId id="273" r:id="rId9"/>
    <p:sldId id="262" r:id="rId10"/>
    <p:sldId id="278" r:id="rId11"/>
    <p:sldId id="276" r:id="rId12"/>
    <p:sldId id="279" r:id="rId13"/>
    <p:sldId id="270" r:id="rId14"/>
    <p:sldId id="263" r:id="rId15"/>
    <p:sldId id="271" r:id="rId16"/>
    <p:sldId id="272" r:id="rId17"/>
    <p:sldId id="264" r:id="rId18"/>
    <p:sldId id="265" r:id="rId19"/>
    <p:sldId id="266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A64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A33-7C21-47FC-A326-6750495D046C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C83-5FB0-4783-8BB8-5847043A5999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A33-7C21-47FC-A326-6750495D046C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C83-5FB0-4783-8BB8-5847043A5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A33-7C21-47FC-A326-6750495D046C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C83-5FB0-4783-8BB8-5847043A5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A33-7C21-47FC-A326-6750495D046C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C83-5FB0-4783-8BB8-5847043A5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A33-7C21-47FC-A326-6750495D046C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C83-5FB0-4783-8BB8-5847043A5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A33-7C21-47FC-A326-6750495D046C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C83-5FB0-4783-8BB8-5847043A5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A33-7C21-47FC-A326-6750495D046C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C83-5FB0-4783-8BB8-5847043A5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A33-7C21-47FC-A326-6750495D046C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C83-5FB0-4783-8BB8-5847043A5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A33-7C21-47FC-A326-6750495D046C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C83-5FB0-4783-8BB8-5847043A5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A33-7C21-47FC-A326-6750495D046C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C83-5FB0-4783-8BB8-5847043A5999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A33-7C21-47FC-A326-6750495D046C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C83-5FB0-4783-8BB8-5847043A5999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5D3AA33-7C21-47FC-A326-6750495D046C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4392C83-5FB0-4783-8BB8-5847043A59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9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12.wdp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2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6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microsoft.com/office/2007/relationships/hdphoto" Target="../media/hdphoto1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14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23454" y="346364"/>
            <a:ext cx="7869382" cy="108065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3" y="1255712"/>
            <a:ext cx="849817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000"/>
                    </a14:imgEffect>
                    <a14:imgEffect>
                      <a14:brightnessContrast bright="14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639" y="1478107"/>
            <a:ext cx="7863840" cy="4718304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95250" h="82550"/>
          </a:sp3d>
        </p:spPr>
      </p:pic>
      <p:sp>
        <p:nvSpPr>
          <p:cNvPr id="5" name="Rectangle 4"/>
          <p:cNvSpPr/>
          <p:nvPr/>
        </p:nvSpPr>
        <p:spPr>
          <a:xfrm>
            <a:off x="0" y="0"/>
            <a:ext cx="651164" cy="68580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165" y="6192982"/>
            <a:ext cx="7786254" cy="66501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37418" y="0"/>
            <a:ext cx="706582" cy="68580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5019" y="0"/>
            <a:ext cx="7772400" cy="36021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3" y="299749"/>
            <a:ext cx="845661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787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8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38545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1601" y="0"/>
            <a:ext cx="152398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  <a14:imgEffect>
                      <a14:brightnessContrast bright="17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90" y="1618381"/>
            <a:ext cx="3566160" cy="2191618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12065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0000"/>
                    </a14:imgEffect>
                    <a14:imgEffect>
                      <a14:brightnessContrast bright="21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61" y="1668889"/>
            <a:ext cx="3057952" cy="2162477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1270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98" y="3636240"/>
            <a:ext cx="3873793" cy="125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44" y="3469987"/>
            <a:ext cx="2772356" cy="146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05345" y="5181600"/>
            <a:ext cx="757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387927"/>
            <a:ext cx="786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4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8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469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019309" y="0"/>
            <a:ext cx="124687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733309"/>
            <a:ext cx="9144000" cy="1246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8145" y="318654"/>
            <a:ext cx="7869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পার্থক্যসমূহঃ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2509" y="1634837"/>
            <a:ext cx="8465127" cy="4655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13562" y="1634836"/>
            <a:ext cx="45719" cy="46551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346364" y="2276299"/>
            <a:ext cx="8437418" cy="45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364" y="3372196"/>
            <a:ext cx="8451271" cy="637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8655" y="4761808"/>
            <a:ext cx="8478982" cy="45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51707" y="1704108"/>
            <a:ext cx="3269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32763" y="1704108"/>
            <a:ext cx="2812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764" y="2507672"/>
            <a:ext cx="4100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946" y="2369128"/>
            <a:ext cx="4225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0545" y="2355273"/>
            <a:ext cx="410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7927" y="3560618"/>
            <a:ext cx="4211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অসংগঠিত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0545" y="3546764"/>
            <a:ext cx="3990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7927" y="5209309"/>
            <a:ext cx="4239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অনির্বাচনমূলক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49090" y="5153890"/>
            <a:ext cx="378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নির্বাচনমূলক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9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77745" y="0"/>
            <a:ext cx="166255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2726" y="554181"/>
            <a:ext cx="4128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সংবেদনের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1165" y="2673927"/>
            <a:ext cx="40593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৬)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সংবেদনসমতা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৭)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৮)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৯)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প্রান্তীয়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১০)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873" y="1551710"/>
            <a:ext cx="687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রয়েছে।যথা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3674" y="2687783"/>
            <a:ext cx="30757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তীব্রতা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স্থায়িত্ব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উচ্চসীমা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13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6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62" y="1888114"/>
            <a:ext cx="2657475" cy="1724025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889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1000"/>
                    </a14:imgEffect>
                    <a14:imgEffect>
                      <a14:brightnessContrast bright="15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18" y="1845252"/>
            <a:ext cx="2524125" cy="1809750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63500"/>
          </a:sp3d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469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6982" cy="6858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19455"/>
            <a:ext cx="9144000" cy="1385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5" y="417583"/>
            <a:ext cx="81944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7419" y="4184073"/>
            <a:ext cx="77031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যতটুকু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সংবেদনও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ততটুকু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থাকে।কপালে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কপালের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	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বিস্তৃতি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27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62634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জোড়ায়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কাজ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18" y="3618200"/>
            <a:ext cx="2143125" cy="2143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4691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2469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19309" y="0"/>
            <a:ext cx="124691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33309"/>
            <a:ext cx="9144000" cy="12469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5691" y="1665053"/>
            <a:ext cx="8188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কী?ব্যাখ্যা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9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brightnessContrast bright="16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35" y="1835726"/>
            <a:ext cx="2743200" cy="2731010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120650"/>
          </a:sp3d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385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524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19309" y="0"/>
            <a:ext cx="124691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733309"/>
            <a:ext cx="9144000" cy="12469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brightnessContrast bright="17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36" t="1389" r="9936" b="1389"/>
          <a:stretch/>
        </p:blipFill>
        <p:spPr>
          <a:xfrm>
            <a:off x="4736522" y="2022764"/>
            <a:ext cx="3383280" cy="23968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/>
          </a:sp3d>
        </p:spPr>
      </p:pic>
      <p:sp>
        <p:nvSpPr>
          <p:cNvPr id="8" name="TextBox 7"/>
          <p:cNvSpPr txBox="1"/>
          <p:nvPr/>
        </p:nvSpPr>
        <p:spPr>
          <a:xfrm>
            <a:off x="1011382" y="554182"/>
            <a:ext cx="659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509" y="5154820"/>
            <a:ext cx="7827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ছুটির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নাগাড়ে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বাজানো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হয়।ফলে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স্থায়িত্ব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6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brightnessContrast bright="18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31" y="2180359"/>
            <a:ext cx="4206240" cy="2469191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120650"/>
          </a:sp3d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2469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4691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5455" y="0"/>
            <a:ext cx="138545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747164"/>
            <a:ext cx="9144000" cy="1108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093422"/>
            <a:ext cx="895508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8"/>
          <p:cNvSpPr txBox="1"/>
          <p:nvPr/>
        </p:nvSpPr>
        <p:spPr>
          <a:xfrm>
            <a:off x="893618" y="612016"/>
            <a:ext cx="738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9000"/>
                    </a14:imgEffect>
                    <a14:imgEffect>
                      <a14:brightnessContrast bright="19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6" y="2260547"/>
            <a:ext cx="3108960" cy="23646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82550"/>
          </a:sp3d>
        </p:spPr>
      </p:pic>
    </p:spTree>
    <p:extLst>
      <p:ext uri="{BB962C8B-B14F-4D97-AF65-F5344CB8AC3E}">
        <p14:creationId xmlns:p14="http://schemas.microsoft.com/office/powerpoint/2010/main" val="1313545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1495" y="564105"/>
            <a:ext cx="335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দলগত</a:t>
            </a:r>
            <a:r>
              <a:rPr kumimoji="0" lang="en-US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  </a:t>
            </a:r>
            <a:r>
              <a:rPr kumimoji="0" lang="en-US" sz="5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কাজ</a:t>
            </a:r>
            <a:endParaRPr kumimoji="0" 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F543F">
                      <a:satMod val="155000"/>
                    </a:srgbClr>
                  </a:gs>
                  <a:gs pos="100000">
                    <a:srgbClr val="CF543F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Franklin Gothic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385" y="2368062"/>
            <a:ext cx="7807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১)</a:t>
            </a:r>
            <a:r>
              <a:rPr lang="en-US" sz="3200" b="1" dirty="0" err="1" smtClean="0"/>
              <a:t>দুটি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দলে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বিভক্ত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হয়ে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সংবেদন</a:t>
            </a:r>
            <a:r>
              <a:rPr lang="en-US" sz="3200" b="1" dirty="0" smtClean="0"/>
              <a:t>  ও  </a:t>
            </a:r>
            <a:r>
              <a:rPr lang="en-US" sz="3200" b="1" dirty="0" err="1" smtClean="0"/>
              <a:t>প্রত্যক্ষণের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সাদৃশ্য</a:t>
            </a:r>
            <a:r>
              <a:rPr lang="en-US" sz="3200" b="1" dirty="0" smtClean="0"/>
              <a:t>  ও </a:t>
            </a:r>
            <a:r>
              <a:rPr lang="en-US" sz="3200" b="1" dirty="0" err="1" smtClean="0"/>
              <a:t>বৈশাদৃশ্যের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পৃথক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ছক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তৈরি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কর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76" y="4250748"/>
            <a:ext cx="2466975" cy="1847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1083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9047018" y="0"/>
            <a:ext cx="142698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4691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61018"/>
            <a:ext cx="9144000" cy="969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52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3681" y="545812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4050" y="2018500"/>
            <a:ext cx="68462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নিম্নসীমা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অভিযোজন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46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6982"/>
            <a:ext cx="152400" cy="67610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33309"/>
            <a:ext cx="9047018" cy="1246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91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528935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বাড়ির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কাজ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6381" y="2192215"/>
            <a:ext cx="58263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১) </a:t>
            </a:r>
            <a:r>
              <a:rPr lang="en-US" sz="3200" b="1" dirty="0" err="1" smtClean="0"/>
              <a:t>সংবেদনের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বৈশিষ্টসমূহের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একটি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তালিকা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তৈরি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করে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আনবে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3" y="4172383"/>
            <a:ext cx="2133600" cy="2143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8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747164"/>
            <a:ext cx="9144000" cy="11083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19309" y="138545"/>
            <a:ext cx="124691" cy="671945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124691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7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8945" y="154531"/>
            <a:ext cx="2355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পরিচিতি</a:t>
            </a:r>
            <a:endParaRPr lang="en-US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s-IN" sz="3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as-IN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284551" y="3872245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cs typeface="Vrinda"/>
              </a:rPr>
              <a:t>মোছাঃমাকছুদা বেগম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cs typeface="Vrinda"/>
              </a:rPr>
              <a:t>প্রভাষক(মনোবিজ্ঞান)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cs typeface="Vrinda"/>
              </a:rPr>
              <a:t>সাঘাটা পাইলট বালিকা উচ্চ বিদ্যালয় ও কলেজ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cs typeface="Vrinda"/>
              </a:rPr>
              <a:t>সাঘাটা ,গাইবান্ধা।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5444837" y="3807235"/>
            <a:ext cx="36991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cs typeface="Vrinda"/>
              </a:rPr>
              <a:t>বিষয়ঃমনোবিজ্ঞান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অধ্যায়ঃষষ্ঠ</a:t>
            </a:r>
            <a:endParaRPr kumimoji="0" lang="as-IN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  <a:cs typeface="Vrind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cs typeface="Vrinda"/>
              </a:rPr>
              <a:t>শ্রেনীঃএকাদশ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cs typeface="Vrinda"/>
              </a:rPr>
              <a:t>সময়ঃ </a:t>
            </a:r>
            <a:r>
              <a:rPr kumimoji="0" lang="as-IN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  <a:cs typeface="Vrinda"/>
              </a:rPr>
              <a:t>৪৫মিনি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Calibri"/>
              </a:rPr>
              <a:t>তারিখঃ০১/০৭/২০২০ইং।</a:t>
            </a:r>
            <a:endParaRPr kumimoji="0" lang="as-IN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Calibri"/>
              <a:cs typeface="Vrind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  <a14:imgEffect>
                      <a14:brightnessContrast bright="1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64" y="1394913"/>
            <a:ext cx="2194560" cy="2194560"/>
          </a:xfrm>
          <a:prstGeom prst="rect">
            <a:avLst/>
          </a:prstGeom>
          <a:scene3d>
            <a:camera prst="orthographicFront"/>
            <a:lightRig rig="flat" dir="t"/>
          </a:scene3d>
          <a:sp3d extrusionH="120650">
            <a:bevelT w="1270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633" y="1069231"/>
            <a:ext cx="1762125" cy="2524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4691" cy="6858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" y="1"/>
            <a:ext cx="9143999" cy="13854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19309" y="0"/>
            <a:ext cx="124691" cy="6858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0836" y="6733309"/>
            <a:ext cx="9033164" cy="12469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82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830323" y="2262030"/>
            <a:ext cx="4817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ধন্যবাদ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সবাইকে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8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  <a14:imgEffect>
                      <a14:brightnessContrast bright="14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19" y="1603666"/>
            <a:ext cx="7674455" cy="4297680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107950"/>
          </a:sp3d>
        </p:spPr>
      </p:pic>
      <p:sp>
        <p:nvSpPr>
          <p:cNvPr id="5" name="Rectangle 4"/>
          <p:cNvSpPr/>
          <p:nvPr/>
        </p:nvSpPr>
        <p:spPr>
          <a:xfrm>
            <a:off x="0" y="5902037"/>
            <a:ext cx="9144000" cy="95596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75855" cy="591589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37419" y="0"/>
            <a:ext cx="706582" cy="592974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59327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89019" y="166254"/>
            <a:ext cx="47798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4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6625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77891"/>
            <a:ext cx="9144000" cy="18010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56" y="453375"/>
            <a:ext cx="74263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04109" y="5237018"/>
            <a:ext cx="5652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9" name="Most Speedy Trains of Bangladesh Railway   Must See[1]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98435" y="1925782"/>
            <a:ext cx="3292765" cy="187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5750" y="1476041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সংবেদন</a:t>
            </a:r>
            <a:r>
              <a:rPr lang="en-US" sz="3600" b="1" dirty="0" smtClean="0"/>
              <a:t> ও </a:t>
            </a:r>
            <a:r>
              <a:rPr lang="en-US" sz="3600" b="1" dirty="0" err="1" smtClean="0"/>
              <a:t>প্রত্যক্ষন</a:t>
            </a:r>
            <a:endParaRPr lang="en-US" sz="3600" b="1" dirty="0" smtClean="0"/>
          </a:p>
          <a:p>
            <a:endParaRPr lang="en-US" sz="3600" b="1" dirty="0" smtClean="0"/>
          </a:p>
          <a:p>
            <a:r>
              <a:rPr lang="en-US" sz="3600" b="1" dirty="0" err="1" smtClean="0"/>
              <a:t>মনোবিজ্ঞান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প্রথম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পত্র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24" y="184604"/>
            <a:ext cx="71326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27" y="3718646"/>
            <a:ext cx="1762125" cy="2524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2469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4691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564" y="6761018"/>
            <a:ext cx="9102436" cy="9698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33164" y="0"/>
            <a:ext cx="110836" cy="674716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4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9816" y="1708747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এই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পাঠ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শেষে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শিক্ষার্থীরা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038" y="2718688"/>
            <a:ext cx="84374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১)</a:t>
            </a:r>
            <a:r>
              <a:rPr lang="en-US" sz="2800" b="1" dirty="0" err="1" smtClean="0"/>
              <a:t>সংবেদন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কী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তা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বলতে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,</a:t>
            </a:r>
          </a:p>
          <a:p>
            <a:r>
              <a:rPr lang="en-US" sz="2800" b="1" dirty="0" smtClean="0"/>
              <a:t>২)</a:t>
            </a:r>
            <a:r>
              <a:rPr lang="en-US" sz="2800" b="1" dirty="0" err="1" smtClean="0"/>
              <a:t>সংবেদন</a:t>
            </a:r>
            <a:r>
              <a:rPr lang="en-US" sz="2800" b="1" dirty="0" smtClean="0"/>
              <a:t>  ও  </a:t>
            </a:r>
            <a:r>
              <a:rPr lang="en-US" sz="2800" b="1" dirty="0" err="1" smtClean="0"/>
              <a:t>প্রত্যক্ষ্যণের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মধ্যে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পার্থক্য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নিরূপণ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করতে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,</a:t>
            </a:r>
          </a:p>
          <a:p>
            <a:r>
              <a:rPr lang="en-US" sz="2800" b="1" dirty="0" smtClean="0"/>
              <a:t>৩)</a:t>
            </a:r>
            <a:r>
              <a:rPr lang="en-US" sz="2800" b="1" dirty="0" err="1" smtClean="0"/>
              <a:t>সংবেদনের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বৈশিষ্ট্যগুলো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ব্যাখ্যা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করতে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138545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1083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19309" y="0"/>
            <a:ext cx="12469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33309"/>
            <a:ext cx="9144000" cy="1246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1272" y="304798"/>
            <a:ext cx="4170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7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4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068" y="2341850"/>
            <a:ext cx="3017520" cy="16621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/>
          </a:sp3d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385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38545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1601" y="0"/>
            <a:ext cx="152398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60764" y="595745"/>
            <a:ext cx="631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5000"/>
                    </a14:imgEffect>
                    <a14:imgEffect>
                      <a14:brightnessContrast bright="14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4" y="2234476"/>
            <a:ext cx="2834640" cy="1845576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9525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4636222"/>
            <a:ext cx="86455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513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8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0"/>
            <a:ext cx="12469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781800"/>
            <a:ext cx="9144000" cy="152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8254" y="762000"/>
            <a:ext cx="386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545" y="1690255"/>
            <a:ext cx="89084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উদ্দীপনার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ইন্দ্রিয়ের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আঘাত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ইন্দ্রিয়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স্নায়বিক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মস্তিষ্কে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পৌঁছে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প্রানীকে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5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brightnessContrast bright="1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62" y="1360778"/>
            <a:ext cx="2104586" cy="1463040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8255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6000"/>
                    </a14:imgEffect>
                    <a14:imgEffect>
                      <a14:brightnessContrast bright="20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96" y="1216601"/>
            <a:ext cx="2075311" cy="1554480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88900"/>
          </a:sp3d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385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4691" cy="6858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719455"/>
            <a:ext cx="9144000" cy="1385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5455" y="0"/>
            <a:ext cx="138545" cy="6858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9000"/>
                    </a14:imgEffect>
                    <a14:imgEffect>
                      <a14:brightnessContrast bright="19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13" y="3474026"/>
            <a:ext cx="2449285" cy="1371600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12065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6000"/>
                    </a14:imgEffect>
                    <a14:imgEffect>
                      <a14:brightnessContrast bright="22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64" y="3478789"/>
            <a:ext cx="2315019" cy="1280160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101600"/>
          </a:sp3d>
        </p:spPr>
      </p:pic>
      <p:sp>
        <p:nvSpPr>
          <p:cNvPr id="12" name="TextBox 11"/>
          <p:cNvSpPr txBox="1"/>
          <p:nvPr/>
        </p:nvSpPr>
        <p:spPr>
          <a:xfrm>
            <a:off x="2244437" y="2729346"/>
            <a:ext cx="207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3381" y="2840182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6508" y="4779818"/>
            <a:ext cx="164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55672" y="4765964"/>
            <a:ext cx="214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1928" y="5320145"/>
            <a:ext cx="605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7965" y="5846618"/>
            <a:ext cx="5832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4728" y="235527"/>
            <a:ext cx="572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90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8862" y="624934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একক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কাজঃ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954" y="2004646"/>
            <a:ext cx="6002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১)</a:t>
            </a:r>
            <a:r>
              <a:rPr lang="en-US" sz="3200" b="1" dirty="0" err="1" smtClean="0"/>
              <a:t>সংবেদনের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সংজ্ঞা</a:t>
            </a:r>
            <a:r>
              <a:rPr lang="en-US" sz="3200" b="1" dirty="0" smtClean="0"/>
              <a:t>   </a:t>
            </a:r>
            <a:r>
              <a:rPr lang="en-US" sz="3200" b="1" dirty="0" err="1" smtClean="0"/>
              <a:t>দাও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903" y="3663228"/>
            <a:ext cx="2390775" cy="1914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10836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1083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33309"/>
            <a:ext cx="9144000" cy="12469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9308" y="0"/>
            <a:ext cx="124691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79241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Presentation1NEW</Template>
  <TotalTime>340</TotalTime>
  <Words>361</Words>
  <Application>Microsoft Office PowerPoint</Application>
  <PresentationFormat>On-screen Show (4:3)</PresentationFormat>
  <Paragraphs>73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65</cp:revision>
  <dcterms:created xsi:type="dcterms:W3CDTF">2020-03-11T16:06:27Z</dcterms:created>
  <dcterms:modified xsi:type="dcterms:W3CDTF">2020-07-02T03:38:55Z</dcterms:modified>
</cp:coreProperties>
</file>