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0" r:id="rId4"/>
    <p:sldId id="262" r:id="rId5"/>
    <p:sldId id="263" r:id="rId6"/>
    <p:sldId id="264" r:id="rId7"/>
    <p:sldId id="278" r:id="rId8"/>
    <p:sldId id="279" r:id="rId9"/>
    <p:sldId id="265" r:id="rId10"/>
    <p:sldId id="266" r:id="rId11"/>
    <p:sldId id="280" r:id="rId12"/>
    <p:sldId id="267" r:id="rId13"/>
    <p:sldId id="268" r:id="rId14"/>
    <p:sldId id="281" r:id="rId15"/>
    <p:sldId id="270" r:id="rId16"/>
    <p:sldId id="271" r:id="rId17"/>
    <p:sldId id="282" r:id="rId18"/>
    <p:sldId id="283" r:id="rId19"/>
    <p:sldId id="273" r:id="rId20"/>
    <p:sldId id="274" r:id="rId21"/>
    <p:sldId id="275" r:id="rId22"/>
    <p:sldId id="277" r:id="rId23"/>
    <p:sldId id="276" r:id="rId24"/>
  </p:sldIdLst>
  <p:sldSz cx="128016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936" y="-86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80883-C7DA-413D-B2CF-305256842383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1700" y="514350"/>
            <a:ext cx="4800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9E9FA-479E-4027-AE10-2FEDD3F7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9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74642"/>
            <a:ext cx="288036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74642"/>
            <a:ext cx="84277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4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600204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600204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535113"/>
            <a:ext cx="56584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174875"/>
            <a:ext cx="56584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273054"/>
            <a:ext cx="71564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435103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4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4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2213B-6590-4E41-AA0A-53777E5B7E38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4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4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3.jpeg"/><Relationship Id="rId7" Type="http://schemas.openxmlformats.org/officeDocument/2006/relationships/image" Target="../media/image29.jpeg"/><Relationship Id="rId12" Type="http://schemas.openxmlformats.org/officeDocument/2006/relationships/image" Target="../media/image4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57200"/>
            <a:ext cx="11521440" cy="1676400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rgbClr val="002060"/>
                </a:solidFill>
              </a:rPr>
              <a:t>بسم الله الرحمن الرحيم</a:t>
            </a:r>
            <a:r>
              <a:rPr lang="ar-SA" sz="3600" dirty="0" smtClean="0">
                <a:solidFill>
                  <a:srgbClr val="7030A0"/>
                </a:solidFill>
              </a:rPr>
              <a:t/>
            </a:r>
            <a:br>
              <a:rPr lang="ar-SA" sz="3600" dirty="0" smtClean="0">
                <a:solidFill>
                  <a:srgbClr val="7030A0"/>
                </a:solidFill>
              </a:rPr>
            </a:br>
            <a:r>
              <a:rPr lang="ar-SA" sz="3600" dirty="0" smtClean="0">
                <a:solidFill>
                  <a:srgbClr val="7030A0"/>
                </a:solidFill>
              </a:rPr>
              <a:t>السلام عليكم ورحمة الله وبركاته</a:t>
            </a:r>
            <a:br>
              <a:rPr lang="ar-SA" sz="3600" dirty="0" smtClean="0">
                <a:solidFill>
                  <a:srgbClr val="7030A0"/>
                </a:solidFill>
              </a:rPr>
            </a:br>
            <a:r>
              <a:rPr lang="ar-SA" sz="3600" dirty="0" smtClean="0"/>
              <a:t>اهلا سهلا فى صف الوسائط المتعددة باونلين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Pictur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881" y="2146304"/>
            <a:ext cx="7032519" cy="41860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440" y="228600"/>
            <a:ext cx="5654040" cy="762000"/>
          </a:xfrm>
          <a:prstGeom prst="plaque">
            <a:avLst/>
          </a:prstGeom>
          <a:ln w="76200">
            <a:solidFill>
              <a:srgbClr val="7030A0"/>
            </a:solidFill>
          </a:ln>
        </p:spPr>
      </p:pic>
      <p:sp>
        <p:nvSpPr>
          <p:cNvPr id="7" name="Flowchart: Stored Data 6"/>
          <p:cNvSpPr/>
          <p:nvPr/>
        </p:nvSpPr>
        <p:spPr>
          <a:xfrm>
            <a:off x="320040" y="1143000"/>
            <a:ext cx="12481560" cy="914400"/>
          </a:xfrm>
          <a:prstGeom prst="flowChartOnlineStora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84" y="1219200"/>
            <a:ext cx="9529687" cy="685800"/>
          </a:xfrm>
          <a:prstGeom prst="plaque">
            <a:avLst/>
          </a:prstGeom>
          <a:ln>
            <a:solidFill>
              <a:schemeClr val="tx1"/>
            </a:solidFill>
          </a:ln>
        </p:spPr>
      </p:pic>
      <p:sp>
        <p:nvSpPr>
          <p:cNvPr id="11" name="Flowchart: Stored Data 10"/>
          <p:cNvSpPr/>
          <p:nvPr/>
        </p:nvSpPr>
        <p:spPr>
          <a:xfrm>
            <a:off x="320040" y="3048000"/>
            <a:ext cx="12481560" cy="838200"/>
          </a:xfrm>
          <a:prstGeom prst="flowChartOnlineStora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124200"/>
            <a:ext cx="9067800" cy="697992"/>
          </a:xfrm>
          <a:prstGeom prst="plaque">
            <a:avLst/>
          </a:prstGeom>
          <a:ln>
            <a:solidFill>
              <a:schemeClr val="tx1"/>
            </a:solidFill>
          </a:ln>
        </p:spPr>
      </p:pic>
      <p:sp>
        <p:nvSpPr>
          <p:cNvPr id="13" name="Flowchart: Stored Data 12"/>
          <p:cNvSpPr/>
          <p:nvPr/>
        </p:nvSpPr>
        <p:spPr>
          <a:xfrm>
            <a:off x="320040" y="4953000"/>
            <a:ext cx="12481560" cy="838200"/>
          </a:xfrm>
          <a:prstGeom prst="flowChartOnlineStora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880" y="5029200"/>
            <a:ext cx="9067800" cy="661416"/>
          </a:xfrm>
          <a:prstGeom prst="plaqu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5" name="Sun 34"/>
          <p:cNvSpPr/>
          <p:nvPr/>
        </p:nvSpPr>
        <p:spPr>
          <a:xfrm>
            <a:off x="11414760" y="1371600"/>
            <a:ext cx="1066800" cy="533400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n 35"/>
          <p:cNvSpPr/>
          <p:nvPr/>
        </p:nvSpPr>
        <p:spPr>
          <a:xfrm>
            <a:off x="11521440" y="3200400"/>
            <a:ext cx="1066800" cy="533400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un 36"/>
          <p:cNvSpPr/>
          <p:nvPr/>
        </p:nvSpPr>
        <p:spPr>
          <a:xfrm>
            <a:off x="11628120" y="5105400"/>
            <a:ext cx="1066800" cy="533400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6720" y="2133600"/>
            <a:ext cx="1205484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ইসমটি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ইখবার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আনহু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শুদ্ধ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যায়েদ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দন্ডায়মান</a:t>
            </a:r>
            <a:endParaRPr lang="en-US" sz="32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6720" y="4038600"/>
            <a:ext cx="1205484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ইসমটি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ইযাফাত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যায়েদ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সেবক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6720" y="5943600"/>
            <a:ext cx="1205484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ইসমটির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শুরুতে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নির্দিষ্টকরণ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লাম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প্রবেশ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নির্দিষ্ট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ব্যক্তি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35" grpId="0" animBg="1"/>
      <p:bldP spid="36" grpId="0" animBg="1"/>
      <p:bldP spid="37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tored Data 1"/>
          <p:cNvSpPr/>
          <p:nvPr/>
        </p:nvSpPr>
        <p:spPr>
          <a:xfrm>
            <a:off x="320040" y="152400"/>
            <a:ext cx="12481560" cy="838200"/>
          </a:xfrm>
          <a:prstGeom prst="flowChartOnlineStora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1981200"/>
            <a:ext cx="2773680" cy="381000"/>
          </a:xfrm>
          <a:prstGeom prst="plus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2590800"/>
            <a:ext cx="2474424" cy="381000"/>
          </a:xfrm>
          <a:prstGeom prst="plaque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" y="3200400"/>
            <a:ext cx="2773680" cy="457200"/>
          </a:xfrm>
          <a:prstGeom prst="plaque">
            <a:avLst/>
          </a:prstGeom>
          <a:ln w="76200">
            <a:solidFill>
              <a:srgbClr val="7030A0"/>
            </a:solidFill>
          </a:ln>
        </p:spPr>
      </p:pic>
      <p:pic>
        <p:nvPicPr>
          <p:cNvPr id="6" name="Picture 5" descr="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" y="3886201"/>
            <a:ext cx="2773680" cy="457200"/>
          </a:xfrm>
          <a:prstGeom prst="plaqu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 descr="1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20" y="4572001"/>
            <a:ext cx="2679801" cy="533400"/>
          </a:xfrm>
          <a:prstGeom prst="plaque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Picture 7" descr="1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26" y="5334000"/>
            <a:ext cx="3433875" cy="457200"/>
          </a:xfrm>
          <a:prstGeom prst="plaque">
            <a:avLst/>
          </a:prstGeom>
          <a:ln w="76200">
            <a:solidFill>
              <a:srgbClr val="00B050"/>
            </a:solidFill>
          </a:ln>
        </p:spPr>
      </p:pic>
      <p:pic>
        <p:nvPicPr>
          <p:cNvPr id="9" name="Picture 8" descr="2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440" y="6096004"/>
            <a:ext cx="3307080" cy="402771"/>
          </a:xfrm>
          <a:prstGeom prst="plaque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" name="Picture 9" descr="1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304800"/>
            <a:ext cx="5867400" cy="6096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3413760" y="228600"/>
            <a:ext cx="960120" cy="685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11628120" y="304800"/>
            <a:ext cx="1066800" cy="533400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" y="1066800"/>
            <a:ext cx="1205484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তাতে</a:t>
            </a:r>
            <a:r>
              <a:rPr lang="en-US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নিম্নোক্ত</a:t>
            </a:r>
            <a:r>
              <a:rPr lang="en-US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বিষয়গুলি</a:t>
            </a:r>
            <a:r>
              <a:rPr lang="en-US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থাকাও</a:t>
            </a:r>
            <a:r>
              <a:rPr lang="en-US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শুদ্ধ</a:t>
            </a:r>
            <a:r>
              <a:rPr lang="en-US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যথা</a:t>
            </a:r>
            <a:r>
              <a:rPr lang="en-US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-</a:t>
            </a:r>
            <a:endParaRPr lang="en-US" sz="44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Plaque 13"/>
          <p:cNvSpPr/>
          <p:nvPr/>
        </p:nvSpPr>
        <p:spPr>
          <a:xfrm>
            <a:off x="4160520" y="1905000"/>
            <a:ext cx="5120640" cy="533400"/>
          </a:xfrm>
          <a:prstGeom prst="plaqu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হরফে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যর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হওয়া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Plaque 14"/>
          <p:cNvSpPr/>
          <p:nvPr/>
        </p:nvSpPr>
        <p:spPr>
          <a:xfrm>
            <a:off x="4160520" y="2667000"/>
            <a:ext cx="5120640" cy="457200"/>
          </a:xfrm>
          <a:prstGeom prst="plaqu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তানবীন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হওয়া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Plaque 15"/>
          <p:cNvSpPr/>
          <p:nvPr/>
        </p:nvSpPr>
        <p:spPr>
          <a:xfrm>
            <a:off x="4160520" y="3276600"/>
            <a:ext cx="5120640" cy="457200"/>
          </a:xfrm>
          <a:prstGeom prst="plaqu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দ্বি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বচন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হওয়া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4160520" y="3886200"/>
            <a:ext cx="5120640" cy="457200"/>
          </a:xfrm>
          <a:prstGeom prst="plaqu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বহু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বচন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হওয়া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4160520" y="4572000"/>
            <a:ext cx="5120640" cy="457200"/>
          </a:xfrm>
          <a:prstGeom prst="plaqu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গুণ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বাচক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হওয়া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4480560" y="5257800"/>
            <a:ext cx="5120640" cy="457200"/>
          </a:xfrm>
          <a:prstGeom prst="plaqu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ক্ষুদ্রার্থে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হওয়া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4480560" y="6019800"/>
            <a:ext cx="5120640" cy="457200"/>
          </a:xfrm>
          <a:prstGeom prst="plaqu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নেদা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হওয়া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Plaque 20"/>
          <p:cNvSpPr/>
          <p:nvPr/>
        </p:nvSpPr>
        <p:spPr>
          <a:xfrm>
            <a:off x="9601200" y="1981200"/>
            <a:ext cx="2880360" cy="457200"/>
          </a:xfrm>
          <a:prstGeom prst="plaqu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Nikosh" pitchFamily="2" charset="0"/>
                <a:cs typeface="Nikosh" pitchFamily="2" charset="0"/>
              </a:rPr>
              <a:t>بزيد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9601200" y="2590800"/>
            <a:ext cx="2880360" cy="457200"/>
          </a:xfrm>
          <a:prstGeom prst="plaqu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Nikosh" pitchFamily="2" charset="0"/>
                <a:cs typeface="Nikosh" pitchFamily="2" charset="0"/>
              </a:rPr>
              <a:t>رحيم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9601200" y="3200400"/>
            <a:ext cx="2880360" cy="457200"/>
          </a:xfrm>
          <a:prstGeom prst="plaqu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Nikosh" pitchFamily="2" charset="0"/>
                <a:cs typeface="Nikosh" pitchFamily="2" charset="0"/>
              </a:rPr>
              <a:t>زيدان</a:t>
            </a:r>
            <a:endParaRPr lang="en-US" sz="3600" b="1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Plaque 23"/>
          <p:cNvSpPr/>
          <p:nvPr/>
        </p:nvSpPr>
        <p:spPr>
          <a:xfrm>
            <a:off x="9601200" y="3810000"/>
            <a:ext cx="2880360" cy="457200"/>
          </a:xfrm>
          <a:prstGeom prst="plaqu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Nikosh" pitchFamily="2" charset="0"/>
                <a:cs typeface="Nikosh" pitchFamily="2" charset="0"/>
              </a:rPr>
              <a:t>رجال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Plaque 24"/>
          <p:cNvSpPr/>
          <p:nvPr/>
        </p:nvSpPr>
        <p:spPr>
          <a:xfrm>
            <a:off x="9601200" y="4419600"/>
            <a:ext cx="2880360" cy="457200"/>
          </a:xfrm>
          <a:prstGeom prst="plaqu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latin typeface="Nikosh" pitchFamily="2" charset="0"/>
                <a:cs typeface="Nikosh" pitchFamily="2" charset="0"/>
              </a:rPr>
              <a:t>رجل عالم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9814560" y="5181600"/>
            <a:ext cx="2880360" cy="457200"/>
          </a:xfrm>
          <a:prstGeom prst="plaqu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Nikosh" pitchFamily="2" charset="0"/>
                <a:cs typeface="Nikosh" pitchFamily="2" charset="0"/>
              </a:rPr>
              <a:t>هريرة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9814560" y="5943600"/>
            <a:ext cx="2880360" cy="457200"/>
          </a:xfrm>
          <a:prstGeom prst="plaqu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Nikosh" pitchFamily="2" charset="0"/>
                <a:cs typeface="Nikosh" pitchFamily="2" charset="0"/>
              </a:rPr>
              <a:t>يا ادم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6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9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1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3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2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4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228600"/>
            <a:ext cx="12000823" cy="2362200"/>
          </a:xfrm>
          <a:prstGeom prst="plaque">
            <a:avLst/>
          </a:prstGeom>
          <a:ln w="76200">
            <a:solidFill>
              <a:schemeClr val="accent2"/>
            </a:solidFill>
            <a:prstDash val="sysDash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laque 2"/>
          <p:cNvSpPr/>
          <p:nvPr/>
        </p:nvSpPr>
        <p:spPr>
          <a:xfrm>
            <a:off x="213360" y="2895600"/>
            <a:ext cx="12268200" cy="3657600"/>
          </a:xfrm>
          <a:prstGeom prst="plaqu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اخبار عنه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অর্থঃ</a:t>
            </a:r>
            <a:endParaRPr lang="en-US" sz="3600" b="1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ar-SA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اخبار عنه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অর্থ</a:t>
            </a:r>
            <a:r>
              <a:rPr lang="ar-SA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শব্দটি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r-SA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محكوم عليه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যার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ব্যাপারে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কিছুর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হুকুম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দেয়া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এমন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ফায়েল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মফউল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মুবতাদা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r-SA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اخبار به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শব্দটি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r-SA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محكوم به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খবর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2" y="304800"/>
            <a:ext cx="11891900" cy="2362200"/>
          </a:xfrm>
          <a:prstGeom prst="plaqu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Plaque 2"/>
          <p:cNvSpPr/>
          <p:nvPr/>
        </p:nvSpPr>
        <p:spPr>
          <a:xfrm>
            <a:off x="213360" y="2895600"/>
            <a:ext cx="12268200" cy="3657600"/>
          </a:xfrm>
          <a:prstGeom prst="plaqu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فعل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ক্রিয়া’র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সংজ্ঞাঃ</a:t>
            </a:r>
            <a:endParaRPr lang="en-US" sz="3600" b="1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r>
              <a:rPr lang="ar-SA" sz="3600" b="1" dirty="0" smtClean="0">
                <a:latin typeface="Nikosh" pitchFamily="2" charset="0"/>
                <a:cs typeface="Nikosh" pitchFamily="2" charset="0"/>
              </a:rPr>
              <a:t>فعل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ক্রিয়া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এমন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সব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কালেমা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শব্দকে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নিজে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তিন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কাল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কালের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সম্পৃক্ত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তিন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কাল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অতীত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বর্তমান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ভবিষ্যত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ضرب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প্রহার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করল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نصر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সাহায্য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করল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 ضرب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نصر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فعل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6195"/>
            <a:ext cx="5654040" cy="714409"/>
          </a:xfrm>
          <a:prstGeom prst="round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Flowchart: Stored Data 2"/>
          <p:cNvSpPr/>
          <p:nvPr/>
        </p:nvSpPr>
        <p:spPr>
          <a:xfrm>
            <a:off x="320040" y="1143000"/>
            <a:ext cx="12481560" cy="1066800"/>
          </a:xfrm>
          <a:prstGeom prst="flowChartOnlineStora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1371600"/>
            <a:ext cx="9707880" cy="685800"/>
          </a:xfrm>
          <a:prstGeom prst="plaque">
            <a:avLst/>
          </a:prstGeom>
          <a:ln>
            <a:solidFill>
              <a:schemeClr val="tx1"/>
            </a:solidFill>
          </a:ln>
        </p:spPr>
      </p:pic>
      <p:sp>
        <p:nvSpPr>
          <p:cNvPr id="5" name="Flowchart: Stored Data 4"/>
          <p:cNvSpPr/>
          <p:nvPr/>
        </p:nvSpPr>
        <p:spPr>
          <a:xfrm>
            <a:off x="320040" y="3124200"/>
            <a:ext cx="12481560" cy="838200"/>
          </a:xfrm>
          <a:prstGeom prst="flowChartOnlineStora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141" y="3200400"/>
            <a:ext cx="6691859" cy="697992"/>
          </a:xfrm>
          <a:prstGeom prst="plaque">
            <a:avLst/>
          </a:prstGeom>
          <a:ln>
            <a:solidFill>
              <a:schemeClr val="tx1"/>
            </a:solidFill>
          </a:ln>
        </p:spPr>
      </p:pic>
      <p:sp>
        <p:nvSpPr>
          <p:cNvPr id="7" name="Flowchart: Stored Data 6"/>
          <p:cNvSpPr/>
          <p:nvPr/>
        </p:nvSpPr>
        <p:spPr>
          <a:xfrm>
            <a:off x="320040" y="5029200"/>
            <a:ext cx="12481560" cy="838200"/>
          </a:xfrm>
          <a:prstGeom prst="flowChartOnlineStora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641" y="5129784"/>
            <a:ext cx="5482360" cy="661416"/>
          </a:xfrm>
          <a:prstGeom prst="plaqu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Sun 8"/>
          <p:cNvSpPr/>
          <p:nvPr/>
        </p:nvSpPr>
        <p:spPr>
          <a:xfrm>
            <a:off x="11414760" y="1371600"/>
            <a:ext cx="1066800" cy="533400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11521440" y="3276600"/>
            <a:ext cx="1066800" cy="533400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11628120" y="5181600"/>
            <a:ext cx="1066800" cy="533400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nahw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680" y="3276600"/>
            <a:ext cx="1066800" cy="609600"/>
          </a:xfrm>
          <a:prstGeom prst="rect">
            <a:avLst/>
          </a:prstGeom>
        </p:spPr>
      </p:pic>
      <p:pic>
        <p:nvPicPr>
          <p:cNvPr id="13" name="Picture 12" descr="3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3276600"/>
            <a:ext cx="1600200" cy="609600"/>
          </a:xfrm>
          <a:prstGeom prst="plaque">
            <a:avLst/>
          </a:prstGeom>
          <a:ln>
            <a:solidFill>
              <a:srgbClr val="7030A0"/>
            </a:solidFill>
          </a:ln>
        </p:spPr>
      </p:pic>
      <p:pic>
        <p:nvPicPr>
          <p:cNvPr id="14" name="Picture 13" descr="nahw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5181600"/>
            <a:ext cx="1066800" cy="609600"/>
          </a:xfrm>
          <a:prstGeom prst="rect">
            <a:avLst/>
          </a:prstGeom>
        </p:spPr>
      </p:pic>
      <p:pic>
        <p:nvPicPr>
          <p:cNvPr id="15" name="Picture 14" descr="3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520" y="5129784"/>
            <a:ext cx="2026920" cy="585216"/>
          </a:xfrm>
          <a:prstGeom prst="plus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426720" y="2133600"/>
            <a:ext cx="1205484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ফেলটি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ইখবার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বিহী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শুদ্ধ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ইখবার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আনহু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নয়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যায়েদ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দন্ডায়মান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20840" y="228600"/>
            <a:ext cx="53340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Nikosh" pitchFamily="2" charset="0"/>
                <a:cs typeface="Nikosh" pitchFamily="2" charset="0"/>
              </a:rPr>
              <a:t>فعل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চিহ্নসমূহ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720" y="4114800"/>
            <a:ext cx="1205484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রফাবিশিষ্ট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এমন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জমীরে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বারেজ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আমি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লিখলাম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720" y="6019800"/>
            <a:ext cx="1205484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সাকিনবিশিষ্ট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স্ত্রী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লিঙ্গ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জ্ঞাপক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সে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লিখল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  <p:bldP spid="11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Stored Data 14"/>
          <p:cNvSpPr/>
          <p:nvPr/>
        </p:nvSpPr>
        <p:spPr>
          <a:xfrm>
            <a:off x="320040" y="152400"/>
            <a:ext cx="12481560" cy="838200"/>
          </a:xfrm>
          <a:prstGeom prst="flowChartOnlineStora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920" y="228600"/>
            <a:ext cx="3307080" cy="609600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Down Arrow 16"/>
          <p:cNvSpPr/>
          <p:nvPr/>
        </p:nvSpPr>
        <p:spPr>
          <a:xfrm>
            <a:off x="6080760" y="228600"/>
            <a:ext cx="960120" cy="685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016" y="1994310"/>
            <a:ext cx="562907" cy="609600"/>
          </a:xfrm>
          <a:prstGeom prst="plus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30" name="Picture 29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704" y="2743200"/>
            <a:ext cx="1652298" cy="685800"/>
          </a:xfrm>
          <a:prstGeom prst="plaque">
            <a:avLst/>
          </a:prstGeom>
          <a:ln w="76200">
            <a:solidFill>
              <a:srgbClr val="7030A0"/>
            </a:solidFill>
          </a:ln>
        </p:spPr>
      </p:pic>
      <p:pic>
        <p:nvPicPr>
          <p:cNvPr id="32" name="Picture 31" descr="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487" y="3505202"/>
            <a:ext cx="1362197" cy="603505"/>
          </a:xfrm>
          <a:prstGeom prst="plaque">
            <a:avLst/>
          </a:prstGeom>
          <a:ln w="76200">
            <a:solidFill>
              <a:srgbClr val="FF0000"/>
            </a:solidFill>
          </a:ln>
        </p:spPr>
      </p:pic>
      <p:pic>
        <p:nvPicPr>
          <p:cNvPr id="33" name="Picture 32" descr="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0522" y="4425696"/>
            <a:ext cx="1591566" cy="603504"/>
          </a:xfrm>
          <a:prstGeom prst="plaque">
            <a:avLst/>
          </a:prstGeom>
          <a:ln w="76200">
            <a:solidFill>
              <a:srgbClr val="00B050"/>
            </a:solidFill>
          </a:ln>
        </p:spPr>
      </p:pic>
      <p:sp>
        <p:nvSpPr>
          <p:cNvPr id="38" name="Sun 37"/>
          <p:cNvSpPr/>
          <p:nvPr/>
        </p:nvSpPr>
        <p:spPr>
          <a:xfrm>
            <a:off x="11628120" y="304800"/>
            <a:ext cx="1066800" cy="533400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nahw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1994310"/>
            <a:ext cx="1066800" cy="609600"/>
          </a:xfrm>
          <a:prstGeom prst="rect">
            <a:avLst/>
          </a:prstGeom>
        </p:spPr>
      </p:pic>
      <p:pic>
        <p:nvPicPr>
          <p:cNvPr id="39" name="Picture 38" descr="qad nasar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1981200"/>
            <a:ext cx="2133600" cy="622710"/>
          </a:xfrm>
          <a:prstGeom prst="rect">
            <a:avLst/>
          </a:prstGeom>
        </p:spPr>
      </p:pic>
      <p:pic>
        <p:nvPicPr>
          <p:cNvPr id="40" name="Picture 39" descr="nahw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6960" y="2819400"/>
            <a:ext cx="1066800" cy="609600"/>
          </a:xfrm>
          <a:prstGeom prst="rect">
            <a:avLst/>
          </a:prstGeom>
        </p:spPr>
      </p:pic>
      <p:pic>
        <p:nvPicPr>
          <p:cNvPr id="41" name="Picture 40" descr="sayansaru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" y="2746828"/>
            <a:ext cx="1706880" cy="682172"/>
          </a:xfrm>
          <a:prstGeom prst="rect">
            <a:avLst/>
          </a:prstGeom>
        </p:spPr>
      </p:pic>
      <p:pic>
        <p:nvPicPr>
          <p:cNvPr id="42" name="Picture 41" descr="nahw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3680" y="3581400"/>
            <a:ext cx="1066800" cy="609600"/>
          </a:xfrm>
          <a:prstGeom prst="rect">
            <a:avLst/>
          </a:prstGeom>
        </p:spPr>
      </p:pic>
      <p:pic>
        <p:nvPicPr>
          <p:cNvPr id="43" name="Picture 42" descr="sawf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" y="3636241"/>
            <a:ext cx="2667000" cy="707159"/>
          </a:xfrm>
          <a:prstGeom prst="rect">
            <a:avLst/>
          </a:prstGeom>
        </p:spPr>
      </p:pic>
      <p:pic>
        <p:nvPicPr>
          <p:cNvPr id="44" name="Picture 43" descr="nahw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4419600"/>
            <a:ext cx="1066800" cy="609600"/>
          </a:xfrm>
          <a:prstGeom prst="rect">
            <a:avLst/>
          </a:prstGeom>
        </p:spPr>
      </p:pic>
      <p:pic>
        <p:nvPicPr>
          <p:cNvPr id="45" name="Picture 44" descr="lam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1" y="4419600"/>
            <a:ext cx="1945843" cy="766220"/>
          </a:xfrm>
          <a:prstGeom prst="rect">
            <a:avLst/>
          </a:prstGeom>
        </p:spPr>
      </p:pic>
      <p:pic>
        <p:nvPicPr>
          <p:cNvPr id="46" name="Picture 45" descr="34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2694" y="5198469"/>
            <a:ext cx="2244547" cy="662211"/>
          </a:xfrm>
          <a:prstGeom prst="plaque">
            <a:avLst/>
          </a:prstGeom>
          <a:ln w="76200">
            <a:solidFill>
              <a:srgbClr val="7030A0"/>
            </a:solidFill>
          </a:ln>
        </p:spPr>
      </p:pic>
      <p:pic>
        <p:nvPicPr>
          <p:cNvPr id="47" name="Picture 46" descr="35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813" y="5174876"/>
            <a:ext cx="1493520" cy="76872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26720" y="1143000"/>
            <a:ext cx="1205484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নিন্মোক্ত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বিষয়গুলো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সেখানে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অন্তর্ভুক্ত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থাকবে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যথা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-</a:t>
            </a:r>
            <a:endParaRPr lang="en-US" sz="36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07280" y="1905000"/>
            <a:ext cx="7467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قد</a:t>
            </a:r>
            <a:r>
              <a:rPr lang="en-US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অন্তর্ভূক্ত</a:t>
            </a:r>
            <a:r>
              <a:rPr lang="en-US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যথা</a:t>
            </a:r>
            <a:r>
              <a:rPr lang="en-US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নিশ্চয়</a:t>
            </a:r>
            <a:r>
              <a:rPr lang="en-US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সে</a:t>
            </a:r>
            <a:r>
              <a:rPr lang="en-US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সাহায্য</a:t>
            </a:r>
            <a:r>
              <a:rPr lang="en-US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করল</a:t>
            </a:r>
            <a:r>
              <a:rPr lang="en-US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47360" y="2743200"/>
            <a:ext cx="682752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س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অন্তর্ভূক্ত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যথা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অচিরেই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সে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সাহায্য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0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60720" y="3657600"/>
            <a:ext cx="682752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سوف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অন্তর্ভূক্ত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যথা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অচিরেই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সে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সাহায্য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0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74080" y="4419600"/>
            <a:ext cx="661416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جازم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অন্তর্ভূক্ত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যথা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সে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কখনো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সাহায্য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করেনি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0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00600" y="5257800"/>
            <a:ext cx="778764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نون تاكيد</a:t>
            </a:r>
            <a:r>
              <a:rPr lang="en-US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অন্তর্ভূক্ত</a:t>
            </a:r>
            <a:r>
              <a:rPr lang="en-US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যথা</a:t>
            </a:r>
            <a:r>
              <a:rPr lang="en-US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(১জনমহিলা) </a:t>
            </a:r>
            <a:r>
              <a:rPr lang="en-US" sz="2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লিখ</a:t>
            </a:r>
            <a:r>
              <a:rPr lang="en-US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8" grpId="0" animBg="1"/>
      <p:bldP spid="34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4" y="609600"/>
            <a:ext cx="11521441" cy="1874734"/>
          </a:xfrm>
          <a:prstGeom prst="plaqu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Plaque 3"/>
          <p:cNvSpPr/>
          <p:nvPr/>
        </p:nvSpPr>
        <p:spPr>
          <a:xfrm>
            <a:off x="213360" y="2895600"/>
            <a:ext cx="12268200" cy="3657600"/>
          </a:xfrm>
          <a:prstGeom prst="plaqu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حرف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অব্যয়’র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সংজ্ঞাঃ</a:t>
            </a:r>
            <a:endParaRPr lang="en-US" sz="4000" b="1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r>
              <a:rPr lang="ar-SA" sz="4000" b="1" dirty="0" smtClean="0">
                <a:latin typeface="Nikosh" pitchFamily="2" charset="0"/>
                <a:cs typeface="Nikosh" pitchFamily="2" charset="0"/>
              </a:rPr>
              <a:t>حرف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অব্যয়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এমন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সব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কালেমা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শব্দকে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,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নিজে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পারেনা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তিন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কাল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কালের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সম্পৃক্ত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হয়না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তিন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কাল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অতীত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বর্তমান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ভবিষ্যত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11841480" cy="1905000"/>
          </a:xfrm>
          <a:prstGeom prst="plaque">
            <a:avLst/>
          </a:prstGeom>
          <a:ln w="76200">
            <a:solidFill>
              <a:srgbClr val="7030A0"/>
            </a:solidFill>
          </a:ln>
        </p:spPr>
      </p:pic>
      <p:sp>
        <p:nvSpPr>
          <p:cNvPr id="3" name="Plaque 2"/>
          <p:cNvSpPr/>
          <p:nvPr/>
        </p:nvSpPr>
        <p:spPr>
          <a:xfrm>
            <a:off x="213360" y="2895600"/>
            <a:ext cx="12268200" cy="3657600"/>
          </a:xfrm>
          <a:prstGeom prst="plaqu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من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الى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দিকে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من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الى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حرف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من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শুরুর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الى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শেষ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দেয়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কিন্তু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এরা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যতক্ষণ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কোথায়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শুরু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কোথায়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শেষ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পারেনা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</a:t>
            </a:r>
            <a:endParaRPr lang="ar-SA" sz="36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ar-SA" sz="3600" b="1" dirty="0" smtClean="0">
                <a:latin typeface="Nikosh" pitchFamily="2" charset="0"/>
                <a:cs typeface="Nikosh" pitchFamily="2" charset="0"/>
              </a:rPr>
              <a:t> سرت من البصرة الى الكوفة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457200"/>
            <a:ext cx="11734800" cy="1584960"/>
          </a:xfrm>
          <a:prstGeom prst="plaque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Plaque 2"/>
          <p:cNvSpPr/>
          <p:nvPr/>
        </p:nvSpPr>
        <p:spPr>
          <a:xfrm>
            <a:off x="213360" y="2286000"/>
            <a:ext cx="12268200" cy="4267200"/>
          </a:xfrm>
          <a:prstGeom prst="plaqu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حرف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উপকারিতাসমূহঃ</a:t>
            </a:r>
            <a:endParaRPr lang="en-US" sz="3600" b="1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আরবী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বাক্যে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حرف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বেশ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উপকারিতা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: ১.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ইসম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যথাঃ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 زيد فى الدار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২.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ইসম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ফেল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যথাঃ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كتبت بالقلم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৩.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বাক্যের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যথাঃ</a:t>
            </a:r>
            <a:endParaRPr lang="ar-SA" sz="36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ar-SA" sz="3600" b="1" dirty="0" smtClean="0">
                <a:latin typeface="Nikosh" pitchFamily="2" charset="0"/>
                <a:cs typeface="Nikosh" pitchFamily="2" charset="0"/>
              </a:rPr>
              <a:t> ان جائنى سعيد فاكرمه</a:t>
            </a:r>
            <a:endParaRPr lang="en-US" sz="3600" b="1" dirty="0" smtClean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0320" y="381000"/>
            <a:ext cx="757428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العمل الانفرادى</a:t>
            </a:r>
            <a:endParaRPr lang="en-US" sz="6000" b="1" dirty="0"/>
          </a:p>
        </p:txBody>
      </p:sp>
      <p:pic>
        <p:nvPicPr>
          <p:cNvPr id="4" name="Picture 3" descr="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31" y="1752600"/>
            <a:ext cx="10890251" cy="2667000"/>
          </a:xfrm>
          <a:prstGeom prst="plaque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57912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6600" b="1" dirty="0" smtClean="0"/>
              <a:t>تعريف الاستاذ</a:t>
            </a:r>
            <a:endParaRPr lang="en-US" sz="6600" b="1" dirty="0"/>
          </a:p>
        </p:txBody>
      </p:sp>
      <p:pic>
        <p:nvPicPr>
          <p:cNvPr id="4" name="Content Placeholder 3" descr="jamir pic- 33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524000"/>
            <a:ext cx="5689600" cy="2286000"/>
          </a:xfrm>
        </p:spPr>
      </p:pic>
      <p:sp>
        <p:nvSpPr>
          <p:cNvPr id="5" name="Plaque 4"/>
          <p:cNvSpPr/>
          <p:nvPr/>
        </p:nvSpPr>
        <p:spPr>
          <a:xfrm>
            <a:off x="685800" y="3962400"/>
            <a:ext cx="11582400" cy="2590800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محمد ضمير حسين قادرى</a:t>
            </a:r>
          </a:p>
          <a:p>
            <a:pPr algn="ctr"/>
            <a:r>
              <a:rPr lang="ar-SA" sz="3600" b="1" dirty="0">
                <a:solidFill>
                  <a:schemeClr val="bg1"/>
                </a:solidFill>
              </a:rPr>
              <a:t>م</a:t>
            </a:r>
            <a:r>
              <a:rPr lang="ar-SA" sz="3600" b="1" dirty="0" smtClean="0">
                <a:solidFill>
                  <a:schemeClr val="bg1"/>
                </a:solidFill>
              </a:rPr>
              <a:t>حاضر اللغة العربية:للمدرسة الفاضل ضياء العلوم ببورصر, هتهازارى, سيتاغونغ</a:t>
            </a:r>
          </a:p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رقم الجوال: 01812374349</a:t>
            </a:r>
          </a:p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التاريخ: 30-06-2020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0320" y="381000"/>
            <a:ext cx="757428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العمل الاجتماعى</a:t>
            </a:r>
            <a:endParaRPr lang="en-US" sz="6000" b="1" dirty="0"/>
          </a:p>
        </p:txBody>
      </p:sp>
      <p:pic>
        <p:nvPicPr>
          <p:cNvPr id="5" name="Picture 4" descr="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1413516"/>
            <a:ext cx="10774680" cy="5215884"/>
          </a:xfrm>
          <a:prstGeom prst="plaque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0320" y="381000"/>
            <a:ext cx="757428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الواجبات المنزلى</a:t>
            </a:r>
            <a:endParaRPr lang="en-US" sz="6000" b="1" dirty="0"/>
          </a:p>
        </p:txBody>
      </p:sp>
      <p:pic>
        <p:nvPicPr>
          <p:cNvPr id="3" name="Picture 2" descr="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11521440" cy="762000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4" name="Picture 3" descr="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11628120" cy="685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 descr="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3429000"/>
            <a:ext cx="11414760" cy="6858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 descr="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343400"/>
            <a:ext cx="11628120" cy="5334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7" name="Picture 6" descr="4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5105400"/>
            <a:ext cx="11628120" cy="6096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 descr="4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837" y="5943600"/>
            <a:ext cx="11634684" cy="6858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স্বাস্থ্য করোনা সতর্কতা ১ আজাদী ২০২০-০৩-৩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050" y="0"/>
            <a:ext cx="715231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685800"/>
            <a:ext cx="2987040" cy="5486400"/>
          </a:xfrm>
          <a:prstGeom prst="rec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ঘরে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থাকুন</a:t>
            </a:r>
            <a:endParaRPr lang="en-US" sz="32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থাকুন</a:t>
            </a:r>
            <a:endParaRPr lang="en-US" sz="32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0320" y="2209800"/>
            <a:ext cx="7574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الختام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2560320" y="3352800"/>
            <a:ext cx="7574280" cy="1600200"/>
          </a:xfrm>
          <a:prstGeom prst="rect">
            <a:avLst/>
          </a:prstGeom>
          <a:solidFill>
            <a:srgbClr val="FFC000"/>
          </a:solidFill>
          <a:ln w="76200"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الله حافظ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668000" cy="838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sz="6000" b="1" dirty="0" smtClean="0"/>
              <a:t>عنوان الدرس</a:t>
            </a:r>
            <a:endParaRPr lang="en-US" sz="6000" b="1" dirty="0"/>
          </a:p>
        </p:txBody>
      </p:sp>
      <p:pic>
        <p:nvPicPr>
          <p:cNvPr id="4" name="Content Placeholder 3" descr="Dakhil - 2018 - Class-(9-10)-Qawaid-Outline PDF Web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83527"/>
            <a:ext cx="5654040" cy="5345872"/>
          </a:xfrm>
        </p:spPr>
      </p:pic>
      <p:pic>
        <p:nvPicPr>
          <p:cNvPr id="5" name="Content Placeholder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295400"/>
            <a:ext cx="5334000" cy="1608056"/>
          </a:xfrm>
          <a:prstGeom prst="plaque">
            <a:avLst/>
          </a:prstGeom>
          <a:ln w="76200">
            <a:solidFill>
              <a:srgbClr val="7030A0"/>
            </a:solidFill>
          </a:ln>
        </p:spPr>
      </p:pic>
      <p:pic>
        <p:nvPicPr>
          <p:cNvPr id="6" name="Picture 5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801" y="3675164"/>
            <a:ext cx="4356000" cy="896836"/>
          </a:xfrm>
          <a:prstGeom prst="plaque">
            <a:avLst/>
          </a:prstGeom>
          <a:ln w="76200">
            <a:solidFill>
              <a:srgbClr val="7030A0"/>
            </a:solidFill>
          </a:ln>
        </p:spPr>
      </p:pic>
      <p:sp>
        <p:nvSpPr>
          <p:cNvPr id="8" name="Plaque 7"/>
          <p:cNvSpPr/>
          <p:nvPr/>
        </p:nvSpPr>
        <p:spPr>
          <a:xfrm>
            <a:off x="7147560" y="5257800"/>
            <a:ext cx="4800600" cy="1295400"/>
          </a:xfrm>
          <a:prstGeom prst="plaqu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কালেমা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প্রকারসমূহ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6201"/>
            <a:ext cx="10881360" cy="838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b="1" dirty="0" smtClean="0"/>
              <a:t>نتائج الدرس</a:t>
            </a:r>
            <a:r>
              <a:rPr lang="en-US" sz="5300" b="1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5300" b="1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990600"/>
            <a:ext cx="10668000" cy="838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2000" b="1" dirty="0" smtClean="0">
                <a:solidFill>
                  <a:srgbClr val="FFFF00"/>
                </a:solidFill>
              </a:rPr>
              <a:t>بعد إختتام هذا الدرس تستطيعوا ان تتعلم-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তোমরা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-</a:t>
            </a:r>
            <a:endParaRPr lang="ar-SA" sz="2800" b="1" dirty="0" smtClean="0">
              <a:solidFill>
                <a:srgbClr val="FFFF00"/>
              </a:solidFill>
              <a:latin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0120" y="1981200"/>
            <a:ext cx="107746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تعريف الكلمة وتقسامها</a:t>
            </a:r>
            <a:endParaRPr lang="en-US" sz="3200" b="1" dirty="0" smtClean="0"/>
          </a:p>
          <a:p>
            <a:pPr algn="ctr"/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কালেমা’র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পরিচয়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প্রকারসমূহ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0120" y="3048000"/>
            <a:ext cx="1077468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تعريف الاسم وعلاماته</a:t>
            </a:r>
            <a:endParaRPr lang="en-US" sz="3200" b="1" dirty="0" smtClean="0"/>
          </a:p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ইসম’র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পরিচয়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চিহ্নসমূহ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0120" y="4114800"/>
            <a:ext cx="1077468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تعريف الفعل وعلاماته</a:t>
            </a:r>
            <a:endParaRPr lang="en-US" sz="3200" b="1" dirty="0" smtClean="0"/>
          </a:p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ফে’ল’র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পরিচয়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চিহ্নসমূহ</a:t>
            </a:r>
            <a:endParaRPr lang="en-US" sz="3200" b="1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0120" y="5181600"/>
            <a:ext cx="1077468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تعريف الحرف وعلاماته</a:t>
            </a:r>
            <a:endParaRPr lang="en-US" sz="3200" b="1" dirty="0" smtClean="0"/>
          </a:p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হরফের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পরিচয়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চিহ্নসমূহ</a:t>
            </a:r>
            <a:endParaRPr lang="en-US" sz="3200" b="1" dirty="0" smtClean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722" y="304800"/>
            <a:ext cx="8480278" cy="1773936"/>
          </a:xfrm>
          <a:prstGeom prst="plaque">
            <a:avLst/>
          </a:prstGeom>
          <a:ln w="76200">
            <a:solidFill>
              <a:srgbClr val="7030A0"/>
            </a:solidFill>
          </a:ln>
        </p:spPr>
      </p:pic>
      <p:pic>
        <p:nvPicPr>
          <p:cNvPr id="3" name="Picture 2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2" y="2392680"/>
            <a:ext cx="11714518" cy="4008120"/>
          </a:xfrm>
          <a:prstGeom prst="plaqu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1" y="381000"/>
            <a:ext cx="12277205" cy="1459992"/>
          </a:xfrm>
          <a:prstGeom prst="plaque">
            <a:avLst/>
          </a:prstGeom>
          <a:ln w="76200">
            <a:solidFill>
              <a:srgbClr val="7030A0"/>
            </a:solidFill>
          </a:ln>
        </p:spPr>
      </p:pic>
      <p:sp>
        <p:nvSpPr>
          <p:cNvPr id="6" name="Plaque 5"/>
          <p:cNvSpPr/>
          <p:nvPr/>
        </p:nvSpPr>
        <p:spPr>
          <a:xfrm>
            <a:off x="213360" y="2209800"/>
            <a:ext cx="12268200" cy="4343400"/>
          </a:xfrm>
          <a:prstGeom prst="plaqu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কালেমা’র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পরিচয়ঃ</a:t>
            </a:r>
            <a:endParaRPr lang="en-US" sz="3600" b="1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কালেমা’র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আভিধানিক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অর্থ-শব্দ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কথা,বর্ণনা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পরিভাষায়ঃ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যাকে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দেওয়ার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গঠণ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</a:t>
            </a:r>
          </a:p>
          <a:p>
            <a:pPr algn="ctr"/>
            <a:r>
              <a:rPr lang="ar-SA" sz="3600" b="1" dirty="0" smtClean="0">
                <a:latin typeface="Nikosh" pitchFamily="2" charset="0"/>
                <a:cs typeface="Nikosh" pitchFamily="2" charset="0"/>
              </a:rPr>
              <a:t>نعمان – البقرة – الطير – نصر – شارك – استغفر – فى – على – من.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914400"/>
            <a:ext cx="12161520" cy="1447800"/>
          </a:xfrm>
          <a:prstGeom prst="plaque">
            <a:avLst/>
          </a:prstGeom>
          <a:ln w="76200">
            <a:solidFill>
              <a:schemeClr val="accent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laque 3"/>
          <p:cNvSpPr/>
          <p:nvPr/>
        </p:nvSpPr>
        <p:spPr>
          <a:xfrm>
            <a:off x="213360" y="2819400"/>
            <a:ext cx="12268200" cy="3048000"/>
          </a:xfrm>
          <a:prstGeom prst="plaqu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কালেমা’র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প্রকারভেদঃ</a:t>
            </a:r>
            <a:endParaRPr lang="en-US" sz="3600" b="1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কালেমা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তিন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</a:t>
            </a:r>
          </a:p>
          <a:p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১.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اسم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বিশেষ্য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),</a:t>
            </a:r>
            <a:endParaRPr lang="ar-SA" sz="3600" b="1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২.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فعل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ক্রিয়া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),</a:t>
            </a:r>
          </a:p>
          <a:p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৩.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حرف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অব্যয়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)।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3" y="457200"/>
            <a:ext cx="12161521" cy="1823640"/>
          </a:xfrm>
          <a:prstGeom prst="plaque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laque 2"/>
          <p:cNvSpPr/>
          <p:nvPr/>
        </p:nvSpPr>
        <p:spPr>
          <a:xfrm>
            <a:off x="213360" y="2514600"/>
            <a:ext cx="12268200" cy="4038600"/>
          </a:xfrm>
          <a:prstGeom prst="plaqu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কালেমা</a:t>
            </a:r>
            <a:r>
              <a:rPr lang="en-US" sz="28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তিন</a:t>
            </a:r>
            <a:r>
              <a:rPr lang="en-US" sz="28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প্রকারে</a:t>
            </a:r>
            <a:r>
              <a:rPr lang="en-US" sz="28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সীমাবদ্ধ</a:t>
            </a:r>
            <a:r>
              <a:rPr lang="en-US" sz="28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হওয়ার</a:t>
            </a:r>
            <a:r>
              <a:rPr lang="en-US" sz="28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কারণঃ</a:t>
            </a:r>
            <a:endParaRPr lang="en-US" sz="2800" b="1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কালেমা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১. </a:t>
            </a:r>
            <a:r>
              <a:rPr lang="ar-SA" sz="2800" b="1" dirty="0" smtClean="0">
                <a:latin typeface="Nikosh" pitchFamily="2" charset="0"/>
                <a:cs typeface="Nikosh" pitchFamily="2" charset="0"/>
              </a:rPr>
              <a:t>اسم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বিশেষ্য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), ২. </a:t>
            </a:r>
            <a:r>
              <a:rPr lang="ar-SA" sz="2800" b="1" dirty="0" smtClean="0">
                <a:latin typeface="Nikosh" pitchFamily="2" charset="0"/>
                <a:cs typeface="Nikosh" pitchFamily="2" charset="0"/>
              </a:rPr>
              <a:t>فعل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ক্রিয়া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), ৩. </a:t>
            </a:r>
            <a:r>
              <a:rPr lang="ar-SA" sz="2800" b="1" dirty="0" smtClean="0">
                <a:latin typeface="Nikosh" pitchFamily="2" charset="0"/>
                <a:cs typeface="Nikosh" pitchFamily="2" charset="0"/>
              </a:rPr>
              <a:t>حرف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অব্যয়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তিন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প্রকারে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সীমাবদ্ধ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হওয়ার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আরবী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শব্দসমূহের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পারেনা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ইহা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r-SA" sz="2800" b="1" dirty="0" smtClean="0">
                <a:latin typeface="Nikosh" pitchFamily="2" charset="0"/>
                <a:cs typeface="Nikosh" pitchFamily="2" charset="0"/>
              </a:rPr>
              <a:t>حرف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অব্যয়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তিন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কাল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ar-SA" sz="2800" b="1" dirty="0" smtClean="0">
                <a:latin typeface="Nikosh" pitchFamily="2" charset="0"/>
                <a:cs typeface="Nikosh" pitchFamily="2" charset="0"/>
              </a:rPr>
              <a:t>ماضى – مستقبل - حال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কালের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সম্পৃক্ত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r-SA" sz="2800" b="1" dirty="0" smtClean="0">
                <a:latin typeface="Nikosh" pitchFamily="2" charset="0"/>
                <a:cs typeface="Nikosh" pitchFamily="2" charset="0"/>
              </a:rPr>
              <a:t>فعل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ক্রিয়া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তিন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কাল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কালের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সম্পৃক্ত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হবেনা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r-SA" sz="2800" b="1" dirty="0" smtClean="0">
                <a:latin typeface="Nikosh" pitchFamily="2" charset="0"/>
                <a:cs typeface="Nikosh" pitchFamily="2" charset="0"/>
              </a:rPr>
              <a:t>اسم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বিশেষ্য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43" y="228600"/>
            <a:ext cx="11862160" cy="2362200"/>
          </a:xfrm>
          <a:prstGeom prst="plaqu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Plaque 2"/>
          <p:cNvSpPr/>
          <p:nvPr/>
        </p:nvSpPr>
        <p:spPr>
          <a:xfrm>
            <a:off x="213360" y="2895600"/>
            <a:ext cx="12268200" cy="3657600"/>
          </a:xfrm>
          <a:prstGeom prst="plaqu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اسم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বিশেষ্য’র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সংজ্ঞাঃ</a:t>
            </a:r>
            <a:endParaRPr lang="en-US" sz="3600" b="1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r>
              <a:rPr lang="ar-SA" sz="3600" b="1" dirty="0" smtClean="0">
                <a:latin typeface="Nikosh" pitchFamily="2" charset="0"/>
                <a:cs typeface="Nikosh" pitchFamily="2" charset="0"/>
              </a:rPr>
              <a:t>اسم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বিশেষ্য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এমন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সব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কালেমা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শব্দকে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নিজে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তিন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কাল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কালের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সম্পৃক্ত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হবেনা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তিন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কাল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অতীত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বর্তমান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ভবিষ্যত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رجل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পুরুষ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عالم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জ্ঞানী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 رجل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عالم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r-SA" sz="3600" b="1" dirty="0" smtClean="0">
                <a:latin typeface="Nikosh" pitchFamily="2" charset="0"/>
                <a:cs typeface="Nikosh" pitchFamily="2" charset="0"/>
              </a:rPr>
              <a:t>اسم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772</Words>
  <Application>Microsoft Office PowerPoint</Application>
  <PresentationFormat>Custom</PresentationFormat>
  <Paragraphs>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بسم الله الرحمن الرحيم السلام عليكم ورحمة الله وبركاته اهلا سهلا فى صف الوسائط المتعددة باونلين</vt:lpstr>
      <vt:lpstr>تعريف الاستاذ</vt:lpstr>
      <vt:lpstr>عنوان الدرس</vt:lpstr>
      <vt:lpstr>نتائج الدرس/শিখনফল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90</cp:revision>
  <dcterms:created xsi:type="dcterms:W3CDTF">2020-06-29T17:31:00Z</dcterms:created>
  <dcterms:modified xsi:type="dcterms:W3CDTF">2020-07-01T10:39:13Z</dcterms:modified>
</cp:coreProperties>
</file>