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EF68-437A-4BC2-8763-6931DF2FCCF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4D74-2EA1-47FE-9276-54924D4759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EF68-437A-4BC2-8763-6931DF2FCCF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4D74-2EA1-47FE-9276-54924D4759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EF68-437A-4BC2-8763-6931DF2FCCF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4D74-2EA1-47FE-9276-54924D4759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EF68-437A-4BC2-8763-6931DF2FCCF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4D74-2EA1-47FE-9276-54924D4759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EF68-437A-4BC2-8763-6931DF2FCCF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4D74-2EA1-47FE-9276-54924D4759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EF68-437A-4BC2-8763-6931DF2FCCF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4D74-2EA1-47FE-9276-54924D4759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EF68-437A-4BC2-8763-6931DF2FCCF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4D74-2EA1-47FE-9276-54924D4759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EF68-437A-4BC2-8763-6931DF2FCCF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4D74-2EA1-47FE-9276-54924D4759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EF68-437A-4BC2-8763-6931DF2FCCF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4D74-2EA1-47FE-9276-54924D4759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EF68-437A-4BC2-8763-6931DF2FCCF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4D74-2EA1-47FE-9276-54924D4759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EF68-437A-4BC2-8763-6931DF2FCCF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4D74-2EA1-47FE-9276-54924D4759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EF68-437A-4BC2-8763-6931DF2FCCF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54D74-2EA1-47FE-9276-54924D4759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</dc:creator>
  <cp:lastModifiedBy>City</cp:lastModifiedBy>
  <cp:revision>2</cp:revision>
  <dcterms:created xsi:type="dcterms:W3CDTF">2020-07-02T12:18:31Z</dcterms:created>
  <dcterms:modified xsi:type="dcterms:W3CDTF">2020-07-02T12:37:11Z</dcterms:modified>
</cp:coreProperties>
</file>