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0197-0815-443F-B694-051D43316E1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10DA-15A1-4306-BC33-C1E202BBB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0197-0815-443F-B694-051D43316E1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10DA-15A1-4306-BC33-C1E202BBB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0197-0815-443F-B694-051D43316E1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10DA-15A1-4306-BC33-C1E202BBB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0197-0815-443F-B694-051D43316E1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10DA-15A1-4306-BC33-C1E202BBB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0197-0815-443F-B694-051D43316E1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10DA-15A1-4306-BC33-C1E202BBB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0197-0815-443F-B694-051D43316E1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10DA-15A1-4306-BC33-C1E202BBB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0197-0815-443F-B694-051D43316E1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10DA-15A1-4306-BC33-C1E202BBB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0197-0815-443F-B694-051D43316E1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10DA-15A1-4306-BC33-C1E202BBB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0197-0815-443F-B694-051D43316E1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10DA-15A1-4306-BC33-C1E202BBB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0197-0815-443F-B694-051D43316E1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10DA-15A1-4306-BC33-C1E202BBB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0197-0815-443F-B694-051D43316E1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10DA-15A1-4306-BC33-C1E202BBB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30197-0815-443F-B694-051D43316E1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210DA-15A1-4306-BC33-C1E202BBBF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2</cp:revision>
  <dcterms:created xsi:type="dcterms:W3CDTF">2020-07-02T15:58:40Z</dcterms:created>
  <dcterms:modified xsi:type="dcterms:W3CDTF">2020-07-02T16:11:40Z</dcterms:modified>
</cp:coreProperties>
</file>