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0BAD-9E9A-42AB-B8CB-DF33700A6CF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219D0-B849-4969-9D16-866DA413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8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10BAD-9E9A-42AB-B8CB-DF33700A6CF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219D0-B849-4969-9D16-866DA413C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1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02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5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7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5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8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7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06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4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5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2283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9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2020-07-02T08:52:50Z</dcterms:created>
  <dcterms:modified xsi:type="dcterms:W3CDTF">2020-07-02T08:53:46Z</dcterms:modified>
</cp:coreProperties>
</file>