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D494-82FD-4531-B3D4-3432E6ACE2B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AF9F-CC1C-480F-BE0D-6A2D38678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2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CD494-82FD-4531-B3D4-3432E6ACE2B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BAF9F-CC1C-480F-BE0D-6A2D38678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1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46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73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7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01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72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24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81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58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22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87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29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0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7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3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78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0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61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2020-07-02T16:53:12Z</dcterms:created>
  <dcterms:modified xsi:type="dcterms:W3CDTF">2020-07-02T16:53:12Z</dcterms:modified>
</cp:coreProperties>
</file>