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5" r:id="rId6"/>
    <p:sldId id="266" r:id="rId7"/>
    <p:sldId id="269" r:id="rId8"/>
    <p:sldId id="267" r:id="rId9"/>
    <p:sldId id="268" r:id="rId10"/>
    <p:sldId id="270" r:id="rId11"/>
    <p:sldId id="276" r:id="rId12"/>
    <p:sldId id="277" r:id="rId13"/>
    <p:sldId id="274" r:id="rId14"/>
    <p:sldId id="279" r:id="rId15"/>
    <p:sldId id="280" r:id="rId16"/>
    <p:sldId id="281" r:id="rId17"/>
    <p:sldId id="282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>
      <p:cViewPr varScale="1">
        <p:scale>
          <a:sx n="52" d="100"/>
          <a:sy n="52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microsoft.com/office/2007/relationships/hdphoto" Target="../media/hdphoto3.wdp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image" Target="../media/image11.png"/><Relationship Id="rId16" Type="http://schemas.openxmlformats.org/officeDocument/2006/relationships/image" Target="../media/image28.jp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6.wdp"/><Relationship Id="rId5" Type="http://schemas.openxmlformats.org/officeDocument/2006/relationships/image" Target="../media/image22.jpg"/><Relationship Id="rId15" Type="http://schemas.microsoft.com/office/2007/relationships/hdphoto" Target="../media/hdphoto8.wdp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image" Target="../media/image21.jpg"/><Relationship Id="rId9" Type="http://schemas.microsoft.com/office/2007/relationships/hdphoto" Target="../media/hdphoto5.wdp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286608"/>
            <a:ext cx="5737123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2398693"/>
            <a:ext cx="7086600" cy="28194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99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un 3"/>
          <p:cNvSpPr/>
          <p:nvPr/>
        </p:nvSpPr>
        <p:spPr>
          <a:xfrm>
            <a:off x="0" y="0"/>
            <a:ext cx="1676400" cy="1608992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3" y="372068"/>
            <a:ext cx="850613" cy="864856"/>
          </a:xfrm>
          <a:prstGeom prst="flowChartConnector">
            <a:avLst/>
          </a:prstGeom>
        </p:spPr>
      </p:pic>
      <p:sp>
        <p:nvSpPr>
          <p:cNvPr id="8" name="Cloud 7"/>
          <p:cNvSpPr/>
          <p:nvPr/>
        </p:nvSpPr>
        <p:spPr>
          <a:xfrm>
            <a:off x="5219700" y="338294"/>
            <a:ext cx="1447800" cy="533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1400" y="4572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00200"/>
            <a:ext cx="3200400" cy="37087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09800" y="1905000"/>
            <a:ext cx="4616866" cy="2286000"/>
            <a:chOff x="1828800" y="1905000"/>
            <a:chExt cx="4616866" cy="2286000"/>
          </a:xfrm>
        </p:grpSpPr>
        <p:sp>
          <p:nvSpPr>
            <p:cNvPr id="9" name="TextBox 8"/>
            <p:cNvSpPr txBox="1"/>
            <p:nvPr/>
          </p:nvSpPr>
          <p:spPr>
            <a:xfrm>
              <a:off x="1936333" y="2170837"/>
              <a:ext cx="450933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 পাঠ্য বইয়ের ৩৬ পৃষ্ঠা খোলো</a:t>
              </a:r>
              <a:endPara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1828800" y="1905000"/>
              <a:ext cx="4616866" cy="2286000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3216031" y="672895"/>
            <a:ext cx="5982597" cy="1352102"/>
          </a:xfrm>
          <a:prstGeom prst="doubleWave">
            <a:avLst>
              <a:gd name="adj1" fmla="val 6250"/>
              <a:gd name="adj2" fmla="val -281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paTHNikoshBAN"/>
                <a:cs typeface="NikoshBAN" panose="02000000000000000000" pitchFamily="2" charset="0"/>
              </a:rPr>
              <a:t>পাঠ থেকে নতুন শব্দ খুজে বের করো ও অর্থ বলো</a:t>
            </a:r>
            <a:endParaRPr lang="en-US" sz="44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 rot="10800000" flipV="1">
            <a:off x="2382165" y="2057398"/>
            <a:ext cx="3381554" cy="1303020"/>
          </a:xfrm>
          <a:prstGeom prst="flowChartDecision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 rot="10800000" flipV="1">
            <a:off x="2573980" y="3834764"/>
            <a:ext cx="3277282" cy="1291590"/>
          </a:xfrm>
          <a:prstGeom prst="flowChartDecision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24600" y="2708908"/>
            <a:ext cx="1447800" cy="47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71381" y="2293410"/>
            <a:ext cx="208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207330" y="4480559"/>
            <a:ext cx="1453739" cy="38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17137" y="4068871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লো,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2519750" y="629474"/>
            <a:ext cx="8023996" cy="1391480"/>
          </a:xfrm>
          <a:prstGeom prst="wav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ও শব্দ তৈরী করো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9013" y="2363746"/>
            <a:ext cx="2716695" cy="8878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0875" y="3468951"/>
            <a:ext cx="2716695" cy="85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698932" y="2342418"/>
            <a:ext cx="874643" cy="834885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670357" y="3498767"/>
            <a:ext cx="861391" cy="841513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854535" y="2354946"/>
            <a:ext cx="921026" cy="854764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854535" y="3519683"/>
            <a:ext cx="954156" cy="834886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8056521" y="2332382"/>
            <a:ext cx="848139" cy="78187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8040604" y="3468951"/>
            <a:ext cx="834887" cy="901147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16828" y="2305880"/>
            <a:ext cx="2281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কাষ্ঠ,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39931" y="3241287"/>
            <a:ext cx="3035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অন্দর,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গর্ব , সর্ব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305300" y="1143000"/>
            <a:ext cx="3581400" cy="869856"/>
          </a:xfrm>
          <a:prstGeom prst="flowChartPunchedTap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8636" y="3166624"/>
            <a:ext cx="8575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 নাম লেখ ও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 সম্পর্কে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করে বাক্য লেখ।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109" y="336502"/>
            <a:ext cx="2786426" cy="2471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3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4" name="Horizontal Scroll 3"/>
          <p:cNvSpPr/>
          <p:nvPr/>
        </p:nvSpPr>
        <p:spPr>
          <a:xfrm>
            <a:off x="4227479" y="801804"/>
            <a:ext cx="3737041" cy="83099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2413" y="2048299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6000" y="3181673"/>
            <a:ext cx="733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পিঠাপুলি খাওয়ার ধুম পড়ে কখন?</a:t>
            </a:r>
          </a:p>
          <a:p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চাল গুড়ো করা হয় কখন?</a:t>
            </a:r>
          </a:p>
          <a:p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তোমার জানা চারটি পিঠার নাম লেখো?</a:t>
            </a:r>
          </a:p>
        </p:txBody>
      </p:sp>
    </p:spTree>
    <p:extLst>
      <p:ext uri="{BB962C8B-B14F-4D97-AF65-F5344CB8AC3E}">
        <p14:creationId xmlns:p14="http://schemas.microsoft.com/office/powerpoint/2010/main" val="34179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438400"/>
            <a:ext cx="5638800" cy="16764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</a:rPr>
              <a:t>ধ</a:t>
            </a:r>
            <a:r>
              <a:rPr lang="en-US" sz="11500" b="1" dirty="0" err="1">
                <a:solidFill>
                  <a:srgbClr val="00B050"/>
                </a:solidFill>
              </a:rPr>
              <a:t>ন্য</a:t>
            </a:r>
            <a:r>
              <a:rPr lang="en-US" sz="11500" b="1" dirty="0" err="1">
                <a:solidFill>
                  <a:srgbClr val="FF0000"/>
                </a:solidFill>
              </a:rPr>
              <a:t>বা</a:t>
            </a:r>
            <a:r>
              <a:rPr lang="en-US" sz="11500" b="1" dirty="0" err="1">
                <a:solidFill>
                  <a:srgbClr val="00B050"/>
                </a:solidFill>
              </a:rPr>
              <a:t>দ</a:t>
            </a:r>
            <a:r>
              <a:rPr lang="en-US" sz="115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25D15-721E-4892-BF6D-96E3FAC7B024}"/>
              </a:ext>
            </a:extLst>
          </p:cNvPr>
          <p:cNvSpPr txBox="1"/>
          <p:nvPr/>
        </p:nvSpPr>
        <p:spPr>
          <a:xfrm>
            <a:off x="4114800" y="87612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ঘরে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থাকি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সুস্থ্য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থাকি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1FB79-518C-4E2A-9334-2A6BCF25AD6A}"/>
              </a:ext>
            </a:extLst>
          </p:cNvPr>
          <p:cNvSpPr txBox="1"/>
          <p:nvPr/>
        </p:nvSpPr>
        <p:spPr>
          <a:xfrm>
            <a:off x="2438400" y="572026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</a:rPr>
              <a:t>ঘরে বসে নিয়মিত অনলাইন পাঠ অনুশীলন করি 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4343400" cy="1082674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705600" y="2125980"/>
            <a:ext cx="4876800" cy="255079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4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1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1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bn-BD" sz="1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সহকারী</a:t>
            </a:r>
            <a:r>
              <a:rPr lang="bn-BD" sz="11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11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01নং </a:t>
            </a:r>
            <a:r>
              <a:rPr lang="en-US" sz="11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নালিয়া</a:t>
            </a:r>
            <a:r>
              <a:rPr lang="bn-BD" sz="11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en-US" sz="11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BD" sz="11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,নড়াইল।</a:t>
            </a:r>
          </a:p>
          <a:p>
            <a:pPr algn="ctr"/>
            <a:r>
              <a:rPr lang="bn-BD" sz="960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E-mail:royuzzal</a:t>
            </a:r>
            <a:r>
              <a:rPr lang="en-US" sz="960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21</a:t>
            </a:r>
            <a:r>
              <a:rPr lang="bn-BD" sz="960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@gmail.com</a:t>
            </a:r>
            <a:r>
              <a:rPr lang="bn-BD" sz="960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7" b="21877"/>
          <a:stretch>
            <a:fillRect/>
          </a:stretch>
        </p:blipFill>
        <p:spPr>
          <a:xfrm>
            <a:off x="842962" y="1752600"/>
            <a:ext cx="5481638" cy="3135630"/>
          </a:xfrm>
        </p:spPr>
      </p:pic>
      <p:sp>
        <p:nvSpPr>
          <p:cNvPr id="4" name="Rectangular Callout 3"/>
          <p:cNvSpPr/>
          <p:nvPr/>
        </p:nvSpPr>
        <p:spPr>
          <a:xfrm>
            <a:off x="6591300" y="1947862"/>
            <a:ext cx="5105400" cy="2907030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6639" y="726023"/>
            <a:ext cx="599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5" y="1208193"/>
            <a:ext cx="3537586" cy="355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271419" y="1439798"/>
            <a:ext cx="4156750" cy="33547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3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endParaRPr lang="bn-BD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4229100" cy="1066800"/>
          </a:xfrm>
        </p:spPr>
        <p:txBody>
          <a:bodyPr>
            <a:noAutofit/>
          </a:bodyPr>
          <a:lstStyle/>
          <a:p>
            <a:pPr algn="ctr"/>
            <a:r>
              <a:rPr lang="bn-BD" sz="6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10134600" cy="3474720"/>
          </a:xfrm>
        </p:spPr>
        <p:txBody>
          <a:bodyPr>
            <a:normAutofit lnSpcReduction="10000"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বাক্যে ও শব্দে ব্যবহৃত বাংলা যুক্তবর্ণের ধ্বনি শুনে মনে রাখতে পারবে।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পাঠের বিষয়ে প্রশ্ন করতে ও প্রশ্নের উত্তর দিতে পারবে।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২.৫.৩ বর্ণনামূলক বিষয় পড়তে পারবে।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বাক্য লিখতে পারবে।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66889"/>
            <a:ext cx="4762620" cy="363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4" y="1123810"/>
            <a:ext cx="2626639" cy="1627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8" r="10178"/>
          <a:stretch>
            <a:fillRect/>
          </a:stretch>
        </p:blipFill>
        <p:spPr>
          <a:xfrm>
            <a:off x="6506025" y="3201356"/>
            <a:ext cx="2534443" cy="1661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BAF9E21-519F-4F2E-947A-D14B68868F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448" r="1448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2932E0A-7480-431D-9952-10C14759DB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5875" b="25875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31A53EF-766F-4FC2-B4FD-31E5FE35628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5553" b="5553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CB15ACC3-CA3F-499D-993E-3A1A33995D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l="191" r="191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5F0E6E3-3F22-49DC-84DE-7E81CF571A7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l="1448" r="1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2C38F6-79F8-40E6-9D28-98E5B392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23" y="381000"/>
            <a:ext cx="4538057" cy="254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BD720-9B12-440E-BC25-C5761EC0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17" y="351503"/>
            <a:ext cx="4538057" cy="2541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C47401-1A5E-4759-B7BA-611B7E875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123" y="3200400"/>
            <a:ext cx="4507478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83BDE-2A81-4BE1-8854-CE897A2D5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728" y="3200400"/>
            <a:ext cx="4507478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609600"/>
            <a:ext cx="4953000" cy="838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981200"/>
            <a:ext cx="5105400" cy="2331720"/>
          </a:xfrm>
          <a:prstGeom prst="flowChartPunchedTap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07" y="5245245"/>
            <a:ext cx="2613902" cy="1306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7339"/>
          <a:stretch/>
        </p:blipFill>
        <p:spPr>
          <a:xfrm>
            <a:off x="3593870" y="184438"/>
            <a:ext cx="2181867" cy="1415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57" y="379144"/>
            <a:ext cx="1933960" cy="1653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" y="2130612"/>
            <a:ext cx="1970103" cy="142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34" r="12542"/>
          <a:stretch/>
        </p:blipFill>
        <p:spPr>
          <a:xfrm>
            <a:off x="10224679" y="3962457"/>
            <a:ext cx="1840679" cy="1541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38" y="4939441"/>
            <a:ext cx="2270414" cy="1612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3" y="379145"/>
            <a:ext cx="1891423" cy="1432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33" y="227389"/>
            <a:ext cx="2268612" cy="167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1" y="3983270"/>
            <a:ext cx="2154466" cy="1478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" t="9195" r="11425"/>
          <a:stretch/>
        </p:blipFill>
        <p:spPr>
          <a:xfrm>
            <a:off x="10192033" y="2130612"/>
            <a:ext cx="1938951" cy="139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4780" y="2091690"/>
            <a:ext cx="515493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60470" y="2423160"/>
            <a:ext cx="379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1920" y="2720340"/>
            <a:ext cx="524637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6839" y="3135845"/>
            <a:ext cx="581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0525" y="2430497"/>
            <a:ext cx="777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চুষি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দুধচিতই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4947" y="2774781"/>
            <a:ext cx="7382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468987" y="4660470"/>
            <a:ext cx="172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7689" y="1565240"/>
            <a:ext cx="131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31927" y="-107145"/>
            <a:ext cx="1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50" y="3497693"/>
            <a:ext cx="13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5" y="5967421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9887" y="4378702"/>
            <a:ext cx="14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005" y="1692871"/>
            <a:ext cx="151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চিতই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5972" y="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136" y="5313945"/>
            <a:ext cx="123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07588" y="3449234"/>
            <a:ext cx="209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987" r="-1164" b="10779"/>
          <a:stretch/>
        </p:blipFill>
        <p:spPr>
          <a:xfrm>
            <a:off x="2336666" y="4976605"/>
            <a:ext cx="2162845" cy="1538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3225811" y="4545600"/>
            <a:ext cx="148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 tmFilter="0,0; .5, 0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162</TotalTime>
  <Words>400</Words>
  <Application>Microsoft Office PowerPoint</Application>
  <PresentationFormat>Widescreen</PresentationFormat>
  <Paragraphs>74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NikoshBAN</vt:lpstr>
      <vt:lpstr>paTHNikoshBAN</vt:lpstr>
      <vt:lpstr>Times New Roman</vt:lpstr>
      <vt:lpstr>Wingdings</vt:lpstr>
      <vt:lpstr>Children Friends 16x9</vt:lpstr>
      <vt:lpstr>আজকের পাঠে    </vt:lpstr>
      <vt:lpstr>শিক্ষক পরিচিতি</vt:lpstr>
      <vt:lpstr>PowerPoint Presentation</vt:lpstr>
      <vt:lpstr>শিখনফল</vt:lpstr>
      <vt:lpstr>PowerPoint Presentation</vt:lpstr>
      <vt:lpstr>PowerPoint Presentation</vt:lpstr>
      <vt:lpstr>PowerPoint Presentation</vt:lpstr>
      <vt:lpstr> আজকের পাঠ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DPE</dc:creator>
  <cp:keywords/>
  <cp:lastModifiedBy>DPE</cp:lastModifiedBy>
  <cp:revision>56</cp:revision>
  <dcterms:created xsi:type="dcterms:W3CDTF">2020-05-29T18:31:11Z</dcterms:created>
  <dcterms:modified xsi:type="dcterms:W3CDTF">2020-06-28T14:25:20Z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