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33"/>
  </p:notesMasterIdLst>
  <p:sldIdLst>
    <p:sldId id="257" r:id="rId2"/>
    <p:sldId id="258" r:id="rId3"/>
    <p:sldId id="288" r:id="rId4"/>
    <p:sldId id="264" r:id="rId5"/>
    <p:sldId id="266" r:id="rId6"/>
    <p:sldId id="276" r:id="rId7"/>
    <p:sldId id="277" r:id="rId8"/>
    <p:sldId id="271" r:id="rId9"/>
    <p:sldId id="265" r:id="rId10"/>
    <p:sldId id="272" r:id="rId11"/>
    <p:sldId id="287" r:id="rId12"/>
    <p:sldId id="283" r:id="rId13"/>
    <p:sldId id="267" r:id="rId14"/>
    <p:sldId id="275" r:id="rId15"/>
    <p:sldId id="268" r:id="rId16"/>
    <p:sldId id="274" r:id="rId17"/>
    <p:sldId id="286" r:id="rId18"/>
    <p:sldId id="285" r:id="rId19"/>
    <p:sldId id="284" r:id="rId20"/>
    <p:sldId id="269" r:id="rId21"/>
    <p:sldId id="270" r:id="rId22"/>
    <p:sldId id="259" r:id="rId23"/>
    <p:sldId id="260" r:id="rId24"/>
    <p:sldId id="261" r:id="rId25"/>
    <p:sldId id="262" r:id="rId26"/>
    <p:sldId id="278" r:id="rId27"/>
    <p:sldId id="279" r:id="rId28"/>
    <p:sldId id="280" r:id="rId29"/>
    <p:sldId id="281" r:id="rId30"/>
    <p:sldId id="282" r:id="rId31"/>
    <p:sldId id="263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954B8B-62A7-4B8D-8AB5-B8C971083C75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A70E94-7E2C-4844-82AC-D4E21EE07578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48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</a:t>
          </a:r>
          <a:r>
            <a:rPr lang="en-US" sz="4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বংশ</a:t>
          </a:r>
          <a:r>
            <a:rPr lang="en-US" sz="48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গণনা</a:t>
          </a:r>
          <a:r>
            <a:rPr lang="en-US" sz="48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4800" dirty="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340CEE6-EF18-4902-8774-30B0BC5C5428}" type="parTrans" cxnId="{1650E0A8-455B-4951-8116-8D305CD7C001}">
      <dgm:prSet/>
      <dgm:spPr/>
      <dgm:t>
        <a:bodyPr/>
        <a:lstStyle/>
        <a:p>
          <a:endParaRPr lang="en-US"/>
        </a:p>
      </dgm:t>
    </dgm:pt>
    <dgm:pt modelId="{042E3299-7ED6-4AC2-900C-56B0F10E62DE}" type="sibTrans" cxnId="{1650E0A8-455B-4951-8116-8D305CD7C001}">
      <dgm:prSet/>
      <dgm:spPr/>
      <dgm:t>
        <a:bodyPr/>
        <a:lstStyle/>
        <a:p>
          <a:endParaRPr lang="en-US"/>
        </a:p>
      </dgm:t>
    </dgm:pt>
    <dgm:pt modelId="{D619DB81-5B0B-43A4-B645-92F1029B08C2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48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</a:t>
          </a:r>
          <a:r>
            <a:rPr lang="en-US" sz="48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পারিবারিক</a:t>
          </a:r>
          <a:r>
            <a:rPr lang="en-US" sz="48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কাঠামো</a:t>
          </a:r>
          <a:r>
            <a:rPr lang="en-US" sz="48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48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7E6F45F-85D5-4DA3-BB9B-E2702067125B}" type="parTrans" cxnId="{7B2A2591-7AC6-4079-9F81-7C3EBACB1B87}">
      <dgm:prSet/>
      <dgm:spPr/>
      <dgm:t>
        <a:bodyPr/>
        <a:lstStyle/>
        <a:p>
          <a:endParaRPr lang="en-US"/>
        </a:p>
      </dgm:t>
    </dgm:pt>
    <dgm:pt modelId="{400D665E-149F-460E-A0B9-C7AB220B93C8}" type="sibTrans" cxnId="{7B2A2591-7AC6-4079-9F81-7C3EBACB1B87}">
      <dgm:prSet/>
      <dgm:spPr/>
      <dgm:t>
        <a:bodyPr/>
        <a:lstStyle/>
        <a:p>
          <a:endParaRPr lang="en-US"/>
        </a:p>
      </dgm:t>
    </dgm:pt>
    <dgm:pt modelId="{9F219C58-C307-4D6E-B70D-BBB77D57D821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48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</a:t>
          </a:r>
          <a:r>
            <a:rPr lang="en-US" sz="48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বৈবাহিক</a:t>
          </a:r>
          <a:r>
            <a:rPr lang="en-US" sz="48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সূত্র</a:t>
          </a:r>
          <a:r>
            <a:rPr lang="en-US" sz="48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48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B8EC8ED-90F5-4A6E-877A-6096F9A1319C}" type="parTrans" cxnId="{F9B559C6-D3B4-40E3-85E3-601B11E82163}">
      <dgm:prSet/>
      <dgm:spPr/>
      <dgm:t>
        <a:bodyPr/>
        <a:lstStyle/>
        <a:p>
          <a:endParaRPr lang="en-US"/>
        </a:p>
      </dgm:t>
    </dgm:pt>
    <dgm:pt modelId="{99D06B7E-0A32-4E23-A9DF-017377019C13}" type="sibTrans" cxnId="{F9B559C6-D3B4-40E3-85E3-601B11E82163}">
      <dgm:prSet/>
      <dgm:spPr/>
      <dgm:t>
        <a:bodyPr/>
        <a:lstStyle/>
        <a:p>
          <a:endParaRPr lang="en-US"/>
        </a:p>
      </dgm:t>
    </dgm:pt>
    <dgm:pt modelId="{E5F05A1E-8DBC-4FBE-AA47-AD02347E34FD}" type="pres">
      <dgm:prSet presAssocID="{EC954B8B-62A7-4B8D-8AB5-B8C971083C7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7C0ABB-0DAD-46C2-B8CB-9EDC4380C4C8}" type="pres">
      <dgm:prSet presAssocID="{39A70E94-7E2C-4844-82AC-D4E21EE07578}" presName="node" presStyleLbl="node1" presStyleIdx="0" presStyleCnt="3" custScaleX="169401" custScaleY="108979" custRadScaleRad="824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9AA426-01EB-4C28-A547-8560F8A998C0}" type="pres">
      <dgm:prSet presAssocID="{042E3299-7ED6-4AC2-900C-56B0F10E62DE}" presName="sibTrans" presStyleLbl="sibTrans2D1" presStyleIdx="0" presStyleCnt="3"/>
      <dgm:spPr/>
      <dgm:t>
        <a:bodyPr/>
        <a:lstStyle/>
        <a:p>
          <a:endParaRPr lang="en-US"/>
        </a:p>
      </dgm:t>
    </dgm:pt>
    <dgm:pt modelId="{DC0717A4-A44A-497E-99C1-6350E8542271}" type="pres">
      <dgm:prSet presAssocID="{042E3299-7ED6-4AC2-900C-56B0F10E62DE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3D8C1993-5A39-4510-8090-2B7C280EAE30}" type="pres">
      <dgm:prSet presAssocID="{D619DB81-5B0B-43A4-B645-92F1029B08C2}" presName="node" presStyleLbl="node1" presStyleIdx="1" presStyleCnt="3" custScaleX="167043" custScaleY="124072" custRadScaleRad="104426" custRadScaleInc="-202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D9494F-7509-4542-90E8-923CFF45C9BB}" type="pres">
      <dgm:prSet presAssocID="{400D665E-149F-460E-A0B9-C7AB220B93C8}" presName="sibTrans" presStyleLbl="sibTrans2D1" presStyleIdx="1" presStyleCnt="3"/>
      <dgm:spPr/>
      <dgm:t>
        <a:bodyPr/>
        <a:lstStyle/>
        <a:p>
          <a:endParaRPr lang="en-US"/>
        </a:p>
      </dgm:t>
    </dgm:pt>
    <dgm:pt modelId="{74274A2C-7018-4F32-BB18-4DA1AD288468}" type="pres">
      <dgm:prSet presAssocID="{400D665E-149F-460E-A0B9-C7AB220B93C8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E9A2889E-80AB-47BF-BCC0-F4396F9AC514}" type="pres">
      <dgm:prSet presAssocID="{9F219C58-C307-4D6E-B70D-BBB77D57D821}" presName="node" presStyleLbl="node1" presStyleIdx="2" presStyleCnt="3" custScaleX="160774" custScaleY="111101" custRadScaleRad="109587" custRadScaleInc="225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E86498-F7FC-4421-B634-26A08BD23002}" type="pres">
      <dgm:prSet presAssocID="{99D06B7E-0A32-4E23-A9DF-017377019C13}" presName="sibTrans" presStyleLbl="sibTrans2D1" presStyleIdx="2" presStyleCnt="3"/>
      <dgm:spPr/>
      <dgm:t>
        <a:bodyPr/>
        <a:lstStyle/>
        <a:p>
          <a:endParaRPr lang="en-US"/>
        </a:p>
      </dgm:t>
    </dgm:pt>
    <dgm:pt modelId="{2331796B-27E8-4D75-B6FC-48F6E59FA0F8}" type="pres">
      <dgm:prSet presAssocID="{99D06B7E-0A32-4E23-A9DF-017377019C13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CC32C00B-D2FD-40EE-A3FE-E834AA6E908B}" type="presOf" srcId="{39A70E94-7E2C-4844-82AC-D4E21EE07578}" destId="{7A7C0ABB-0DAD-46C2-B8CB-9EDC4380C4C8}" srcOrd="0" destOrd="0" presId="urn:microsoft.com/office/officeart/2005/8/layout/cycle7"/>
    <dgm:cxn modelId="{265077E3-E797-44D1-BE5D-0F11B48C49F2}" type="presOf" srcId="{400D665E-149F-460E-A0B9-C7AB220B93C8}" destId="{74274A2C-7018-4F32-BB18-4DA1AD288468}" srcOrd="1" destOrd="0" presId="urn:microsoft.com/office/officeart/2005/8/layout/cycle7"/>
    <dgm:cxn modelId="{83F774DC-2081-41A8-A899-99AE24A85D0B}" type="presOf" srcId="{99D06B7E-0A32-4E23-A9DF-017377019C13}" destId="{3CE86498-F7FC-4421-B634-26A08BD23002}" srcOrd="0" destOrd="0" presId="urn:microsoft.com/office/officeart/2005/8/layout/cycle7"/>
    <dgm:cxn modelId="{0DF26503-DB25-462D-BA5A-DD8247A767BF}" type="presOf" srcId="{9F219C58-C307-4D6E-B70D-BBB77D57D821}" destId="{E9A2889E-80AB-47BF-BCC0-F4396F9AC514}" srcOrd="0" destOrd="0" presId="urn:microsoft.com/office/officeart/2005/8/layout/cycle7"/>
    <dgm:cxn modelId="{4BE5FACE-D995-40A9-95AC-78B68B9EFBB2}" type="presOf" srcId="{EC954B8B-62A7-4B8D-8AB5-B8C971083C75}" destId="{E5F05A1E-8DBC-4FBE-AA47-AD02347E34FD}" srcOrd="0" destOrd="0" presId="urn:microsoft.com/office/officeart/2005/8/layout/cycle7"/>
    <dgm:cxn modelId="{A54B9588-B6D3-40D3-8920-0C557A025ED0}" type="presOf" srcId="{042E3299-7ED6-4AC2-900C-56B0F10E62DE}" destId="{DC0717A4-A44A-497E-99C1-6350E8542271}" srcOrd="1" destOrd="0" presId="urn:microsoft.com/office/officeart/2005/8/layout/cycle7"/>
    <dgm:cxn modelId="{B4D8B972-961A-4B63-8002-A3C31E2DC4C5}" type="presOf" srcId="{D619DB81-5B0B-43A4-B645-92F1029B08C2}" destId="{3D8C1993-5A39-4510-8090-2B7C280EAE30}" srcOrd="0" destOrd="0" presId="urn:microsoft.com/office/officeart/2005/8/layout/cycle7"/>
    <dgm:cxn modelId="{B4297043-0BEF-4829-BB8F-FA4F28B0F9B8}" type="presOf" srcId="{400D665E-149F-460E-A0B9-C7AB220B93C8}" destId="{DCD9494F-7509-4542-90E8-923CFF45C9BB}" srcOrd="0" destOrd="0" presId="urn:microsoft.com/office/officeart/2005/8/layout/cycle7"/>
    <dgm:cxn modelId="{7B2A2591-7AC6-4079-9F81-7C3EBACB1B87}" srcId="{EC954B8B-62A7-4B8D-8AB5-B8C971083C75}" destId="{D619DB81-5B0B-43A4-B645-92F1029B08C2}" srcOrd="1" destOrd="0" parTransId="{B7E6F45F-85D5-4DA3-BB9B-E2702067125B}" sibTransId="{400D665E-149F-460E-A0B9-C7AB220B93C8}"/>
    <dgm:cxn modelId="{FE68CCCF-2494-42E6-A99A-F25D730C1F00}" type="presOf" srcId="{99D06B7E-0A32-4E23-A9DF-017377019C13}" destId="{2331796B-27E8-4D75-B6FC-48F6E59FA0F8}" srcOrd="1" destOrd="0" presId="urn:microsoft.com/office/officeart/2005/8/layout/cycle7"/>
    <dgm:cxn modelId="{1650E0A8-455B-4951-8116-8D305CD7C001}" srcId="{EC954B8B-62A7-4B8D-8AB5-B8C971083C75}" destId="{39A70E94-7E2C-4844-82AC-D4E21EE07578}" srcOrd="0" destOrd="0" parTransId="{A340CEE6-EF18-4902-8774-30B0BC5C5428}" sibTransId="{042E3299-7ED6-4AC2-900C-56B0F10E62DE}"/>
    <dgm:cxn modelId="{F9E59CDC-F4C0-41A2-820D-EDC41247166D}" type="presOf" srcId="{042E3299-7ED6-4AC2-900C-56B0F10E62DE}" destId="{1A9AA426-01EB-4C28-A547-8560F8A998C0}" srcOrd="0" destOrd="0" presId="urn:microsoft.com/office/officeart/2005/8/layout/cycle7"/>
    <dgm:cxn modelId="{F9B559C6-D3B4-40E3-85E3-601B11E82163}" srcId="{EC954B8B-62A7-4B8D-8AB5-B8C971083C75}" destId="{9F219C58-C307-4D6E-B70D-BBB77D57D821}" srcOrd="2" destOrd="0" parTransId="{5B8EC8ED-90F5-4A6E-877A-6096F9A1319C}" sibTransId="{99D06B7E-0A32-4E23-A9DF-017377019C13}"/>
    <dgm:cxn modelId="{F2E6FCA1-380A-4AC3-B6AF-7B383A10ADE8}" type="presParOf" srcId="{E5F05A1E-8DBC-4FBE-AA47-AD02347E34FD}" destId="{7A7C0ABB-0DAD-46C2-B8CB-9EDC4380C4C8}" srcOrd="0" destOrd="0" presId="urn:microsoft.com/office/officeart/2005/8/layout/cycle7"/>
    <dgm:cxn modelId="{FA8B3DD6-8106-42FA-93BD-DA2C8780FE5C}" type="presParOf" srcId="{E5F05A1E-8DBC-4FBE-AA47-AD02347E34FD}" destId="{1A9AA426-01EB-4C28-A547-8560F8A998C0}" srcOrd="1" destOrd="0" presId="urn:microsoft.com/office/officeart/2005/8/layout/cycle7"/>
    <dgm:cxn modelId="{4CE874CA-97A8-4F9E-8671-49186E8DD7BC}" type="presParOf" srcId="{1A9AA426-01EB-4C28-A547-8560F8A998C0}" destId="{DC0717A4-A44A-497E-99C1-6350E8542271}" srcOrd="0" destOrd="0" presId="urn:microsoft.com/office/officeart/2005/8/layout/cycle7"/>
    <dgm:cxn modelId="{3439C23A-7E61-4A01-A1B2-0679CD43FD75}" type="presParOf" srcId="{E5F05A1E-8DBC-4FBE-AA47-AD02347E34FD}" destId="{3D8C1993-5A39-4510-8090-2B7C280EAE30}" srcOrd="2" destOrd="0" presId="urn:microsoft.com/office/officeart/2005/8/layout/cycle7"/>
    <dgm:cxn modelId="{A755301B-D6AE-480D-8423-30425AE4CE9C}" type="presParOf" srcId="{E5F05A1E-8DBC-4FBE-AA47-AD02347E34FD}" destId="{DCD9494F-7509-4542-90E8-923CFF45C9BB}" srcOrd="3" destOrd="0" presId="urn:microsoft.com/office/officeart/2005/8/layout/cycle7"/>
    <dgm:cxn modelId="{A7AE077B-DF82-4A8A-98B3-32CB51AA1A87}" type="presParOf" srcId="{DCD9494F-7509-4542-90E8-923CFF45C9BB}" destId="{74274A2C-7018-4F32-BB18-4DA1AD288468}" srcOrd="0" destOrd="0" presId="urn:microsoft.com/office/officeart/2005/8/layout/cycle7"/>
    <dgm:cxn modelId="{6F232855-FABC-48F8-ACC7-E3CA24AC7C57}" type="presParOf" srcId="{E5F05A1E-8DBC-4FBE-AA47-AD02347E34FD}" destId="{E9A2889E-80AB-47BF-BCC0-F4396F9AC514}" srcOrd="4" destOrd="0" presId="urn:microsoft.com/office/officeart/2005/8/layout/cycle7"/>
    <dgm:cxn modelId="{B0ED55FA-2F96-4DE9-85A5-D02889F3BD5B}" type="presParOf" srcId="{E5F05A1E-8DBC-4FBE-AA47-AD02347E34FD}" destId="{3CE86498-F7FC-4421-B634-26A08BD23002}" srcOrd="5" destOrd="0" presId="urn:microsoft.com/office/officeart/2005/8/layout/cycle7"/>
    <dgm:cxn modelId="{727486E6-A323-4234-9CA8-8B0E9F94A374}" type="presParOf" srcId="{3CE86498-F7FC-4421-B634-26A08BD23002}" destId="{2331796B-27E8-4D75-B6FC-48F6E59FA0F8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DB6E88-546D-4B2E-A277-481304B09576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5B2F57-7AC8-4318-9452-3AAE555C0CDE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১।বংশ </a:t>
          </a:r>
          <a:r>
            <a:rPr lang="en-US" sz="36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গণনা</a:t>
          </a:r>
          <a:r>
            <a: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অনুযায়ী</a:t>
          </a:r>
          <a:r>
            <a: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দুই</a:t>
          </a:r>
          <a:r>
            <a: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ভাগে</a:t>
          </a:r>
          <a:r>
            <a: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ভাগ</a:t>
          </a:r>
          <a:r>
            <a: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। [ক] </a:t>
          </a:r>
          <a:r>
            <a:rPr lang="en-US" sz="36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পিতৃতান্ত্রিক</a:t>
          </a:r>
          <a:r>
            <a: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,[খ] </a:t>
          </a:r>
          <a:r>
            <a:rPr lang="en-US" sz="36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মাতৃতান্ত্রিক</a:t>
          </a:r>
          <a:r>
            <a: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6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DE662CC-D375-4533-9F9F-091C5FC511E0}" type="parTrans" cxnId="{5D8465D2-C18D-4EA8-88B8-6DB583C3F42F}">
      <dgm:prSet/>
      <dgm:spPr/>
      <dgm:t>
        <a:bodyPr/>
        <a:lstStyle/>
        <a:p>
          <a:endParaRPr lang="en-US"/>
        </a:p>
      </dgm:t>
    </dgm:pt>
    <dgm:pt modelId="{96E04673-4DA7-4BD0-9D0E-EC5AAB7A0F8B}" type="sibTrans" cxnId="{5D8465D2-C18D-4EA8-88B8-6DB583C3F42F}">
      <dgm:prSet/>
      <dgm:spPr/>
      <dgm:t>
        <a:bodyPr/>
        <a:lstStyle/>
        <a:p>
          <a:endParaRPr lang="en-US"/>
        </a:p>
      </dgm:t>
    </dgm:pt>
    <dgm:pt modelId="{4F7167E9-62EA-4ED7-9E14-F3758B7AFA58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পারিবারিক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কাঠামো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অনুযায়ী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তিন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ভাগে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ভাগ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। [ ক]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একক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পরিবার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 [খ ]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যৌথ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পরিবার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,[গ]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অনুপরিবার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6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B754E65-CE9B-4C34-97AD-707358BA320E}" type="parTrans" cxnId="{0360B1EE-86BC-4CBE-BB7C-4511AEBD4A47}">
      <dgm:prSet/>
      <dgm:spPr/>
      <dgm:t>
        <a:bodyPr/>
        <a:lstStyle/>
        <a:p>
          <a:endParaRPr lang="en-US"/>
        </a:p>
      </dgm:t>
    </dgm:pt>
    <dgm:pt modelId="{3DF08447-124B-4D44-8051-82DDBF582C66}" type="sibTrans" cxnId="{0360B1EE-86BC-4CBE-BB7C-4511AEBD4A47}">
      <dgm:prSet/>
      <dgm:spPr/>
      <dgm:t>
        <a:bodyPr/>
        <a:lstStyle/>
        <a:p>
          <a:endParaRPr lang="en-US"/>
        </a:p>
      </dgm:t>
    </dgm:pt>
    <dgm:pt modelId="{92F44B80-7BEB-42DA-8599-72EE0F4C50DA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বৈবাহিক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সূত্র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অনুযায়ী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তিন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ভাগে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ভাগ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। [ক]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একপত্নীক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,[খ]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বহুপত্নীক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,[গ]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বহুপতি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600" dirty="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7EE960E-D407-404F-94C1-6AE16DA99DC2}" type="parTrans" cxnId="{60018459-A14A-4873-9369-C4C54D97AB3F}">
      <dgm:prSet/>
      <dgm:spPr/>
      <dgm:t>
        <a:bodyPr/>
        <a:lstStyle/>
        <a:p>
          <a:endParaRPr lang="en-US"/>
        </a:p>
      </dgm:t>
    </dgm:pt>
    <dgm:pt modelId="{32B2D44E-F970-4C01-B848-D67195224AE0}" type="sibTrans" cxnId="{60018459-A14A-4873-9369-C4C54D97AB3F}">
      <dgm:prSet/>
      <dgm:spPr/>
      <dgm:t>
        <a:bodyPr/>
        <a:lstStyle/>
        <a:p>
          <a:endParaRPr lang="en-US"/>
        </a:p>
      </dgm:t>
    </dgm:pt>
    <dgm:pt modelId="{6DC896D9-D019-4EF1-BD69-076B97EC5D58}" type="pres">
      <dgm:prSet presAssocID="{D3DB6E88-546D-4B2E-A277-481304B0957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127A87-97F3-42A6-9493-E7772F340FA7}" type="pres">
      <dgm:prSet presAssocID="{365B2F57-7AC8-4318-9452-3AAE555C0CDE}" presName="node" presStyleLbl="node1" presStyleIdx="0" presStyleCnt="3" custScaleX="194809" custScaleY="120098" custRadScaleRad="81859" custRadScaleInc="-40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494408-6581-450F-9776-924005CFAB1B}" type="pres">
      <dgm:prSet presAssocID="{96E04673-4DA7-4BD0-9D0E-EC5AAB7A0F8B}" presName="sibTrans" presStyleLbl="sibTrans2D1" presStyleIdx="0" presStyleCnt="3"/>
      <dgm:spPr/>
      <dgm:t>
        <a:bodyPr/>
        <a:lstStyle/>
        <a:p>
          <a:endParaRPr lang="en-US"/>
        </a:p>
      </dgm:t>
    </dgm:pt>
    <dgm:pt modelId="{DE68FF96-6A33-47EB-94E6-B81AFD26908B}" type="pres">
      <dgm:prSet presAssocID="{96E04673-4DA7-4BD0-9D0E-EC5AAB7A0F8B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52FC57C9-9C75-4DF6-A636-33545270DD88}" type="pres">
      <dgm:prSet presAssocID="{4F7167E9-62EA-4ED7-9E14-F3758B7AFA58}" presName="node" presStyleLbl="node1" presStyleIdx="1" presStyleCnt="3" custScaleX="181115" custScaleY="140837" custRadScaleRad="123495" custRadScaleInc="-310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D54162-3E00-41E5-BCAE-38ABB04C5741}" type="pres">
      <dgm:prSet presAssocID="{3DF08447-124B-4D44-8051-82DDBF582C66}" presName="sibTrans" presStyleLbl="sibTrans2D1" presStyleIdx="1" presStyleCnt="3"/>
      <dgm:spPr/>
      <dgm:t>
        <a:bodyPr/>
        <a:lstStyle/>
        <a:p>
          <a:endParaRPr lang="en-US"/>
        </a:p>
      </dgm:t>
    </dgm:pt>
    <dgm:pt modelId="{1AAB9A2B-7FAD-423B-8FF8-28977B5F1859}" type="pres">
      <dgm:prSet presAssocID="{3DF08447-124B-4D44-8051-82DDBF582C66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DF5530D1-1519-4564-B025-A1B953AF9718}" type="pres">
      <dgm:prSet presAssocID="{92F44B80-7BEB-42DA-8599-72EE0F4C50DA}" presName="node" presStyleLbl="node1" presStyleIdx="2" presStyleCnt="3" custScaleX="186535" custScaleY="140171" custRadScaleRad="117609" custRadScaleInc="304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347138-00ED-4E4B-A2E3-54427026B659}" type="pres">
      <dgm:prSet presAssocID="{32B2D44E-F970-4C01-B848-D67195224AE0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E2B903E-FA75-4D0E-8A5D-7121FEDF6B8E}" type="pres">
      <dgm:prSet presAssocID="{32B2D44E-F970-4C01-B848-D67195224AE0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088AA4E5-AE75-49BC-9BC7-DE4FC9DE782C}" type="presOf" srcId="{3DF08447-124B-4D44-8051-82DDBF582C66}" destId="{4CD54162-3E00-41E5-BCAE-38ABB04C5741}" srcOrd="0" destOrd="0" presId="urn:microsoft.com/office/officeart/2005/8/layout/cycle7"/>
    <dgm:cxn modelId="{60018459-A14A-4873-9369-C4C54D97AB3F}" srcId="{D3DB6E88-546D-4B2E-A277-481304B09576}" destId="{92F44B80-7BEB-42DA-8599-72EE0F4C50DA}" srcOrd="2" destOrd="0" parTransId="{D7EE960E-D407-404F-94C1-6AE16DA99DC2}" sibTransId="{32B2D44E-F970-4C01-B848-D67195224AE0}"/>
    <dgm:cxn modelId="{5D8465D2-C18D-4EA8-88B8-6DB583C3F42F}" srcId="{D3DB6E88-546D-4B2E-A277-481304B09576}" destId="{365B2F57-7AC8-4318-9452-3AAE555C0CDE}" srcOrd="0" destOrd="0" parTransId="{DDE662CC-D375-4533-9F9F-091C5FC511E0}" sibTransId="{96E04673-4DA7-4BD0-9D0E-EC5AAB7A0F8B}"/>
    <dgm:cxn modelId="{3328674F-6FF4-410D-8A62-BB7FDA14BD5E}" type="presOf" srcId="{4F7167E9-62EA-4ED7-9E14-F3758B7AFA58}" destId="{52FC57C9-9C75-4DF6-A636-33545270DD88}" srcOrd="0" destOrd="0" presId="urn:microsoft.com/office/officeart/2005/8/layout/cycle7"/>
    <dgm:cxn modelId="{A3B8C2C5-DB1C-4A43-8DF1-F61887AFB8A7}" type="presOf" srcId="{365B2F57-7AC8-4318-9452-3AAE555C0CDE}" destId="{35127A87-97F3-42A6-9493-E7772F340FA7}" srcOrd="0" destOrd="0" presId="urn:microsoft.com/office/officeart/2005/8/layout/cycle7"/>
    <dgm:cxn modelId="{0A12FFEC-C565-4E10-B417-5A3C509BEA09}" type="presOf" srcId="{3DF08447-124B-4D44-8051-82DDBF582C66}" destId="{1AAB9A2B-7FAD-423B-8FF8-28977B5F1859}" srcOrd="1" destOrd="0" presId="urn:microsoft.com/office/officeart/2005/8/layout/cycle7"/>
    <dgm:cxn modelId="{C25028AC-4FAB-4A17-8B7A-25110806761C}" type="presOf" srcId="{96E04673-4DA7-4BD0-9D0E-EC5AAB7A0F8B}" destId="{DE68FF96-6A33-47EB-94E6-B81AFD26908B}" srcOrd="1" destOrd="0" presId="urn:microsoft.com/office/officeart/2005/8/layout/cycle7"/>
    <dgm:cxn modelId="{12E42439-4BAB-4D4F-A5E0-C274F34FEC52}" type="presOf" srcId="{32B2D44E-F970-4C01-B848-D67195224AE0}" destId="{81347138-00ED-4E4B-A2E3-54427026B659}" srcOrd="0" destOrd="0" presId="urn:microsoft.com/office/officeart/2005/8/layout/cycle7"/>
    <dgm:cxn modelId="{30A3E889-71B8-4B6C-9CB8-5ABBB9216926}" type="presOf" srcId="{96E04673-4DA7-4BD0-9D0E-EC5AAB7A0F8B}" destId="{3F494408-6581-450F-9776-924005CFAB1B}" srcOrd="0" destOrd="0" presId="urn:microsoft.com/office/officeart/2005/8/layout/cycle7"/>
    <dgm:cxn modelId="{0360B1EE-86BC-4CBE-BB7C-4511AEBD4A47}" srcId="{D3DB6E88-546D-4B2E-A277-481304B09576}" destId="{4F7167E9-62EA-4ED7-9E14-F3758B7AFA58}" srcOrd="1" destOrd="0" parTransId="{0B754E65-CE9B-4C34-97AD-707358BA320E}" sibTransId="{3DF08447-124B-4D44-8051-82DDBF582C66}"/>
    <dgm:cxn modelId="{76C7B4EE-81E1-4011-9652-F71A83A074C7}" type="presOf" srcId="{32B2D44E-F970-4C01-B848-D67195224AE0}" destId="{8E2B903E-FA75-4D0E-8A5D-7121FEDF6B8E}" srcOrd="1" destOrd="0" presId="urn:microsoft.com/office/officeart/2005/8/layout/cycle7"/>
    <dgm:cxn modelId="{B6F4D85B-CAA5-4FDB-B909-9BB7EC780BDD}" type="presOf" srcId="{D3DB6E88-546D-4B2E-A277-481304B09576}" destId="{6DC896D9-D019-4EF1-BD69-076B97EC5D58}" srcOrd="0" destOrd="0" presId="urn:microsoft.com/office/officeart/2005/8/layout/cycle7"/>
    <dgm:cxn modelId="{52315317-39D1-4F3E-9111-E7CFD4BDCAA5}" type="presOf" srcId="{92F44B80-7BEB-42DA-8599-72EE0F4C50DA}" destId="{DF5530D1-1519-4564-B025-A1B953AF9718}" srcOrd="0" destOrd="0" presId="urn:microsoft.com/office/officeart/2005/8/layout/cycle7"/>
    <dgm:cxn modelId="{A9285152-0DE2-4F45-BD04-1ACC2530A71E}" type="presParOf" srcId="{6DC896D9-D019-4EF1-BD69-076B97EC5D58}" destId="{35127A87-97F3-42A6-9493-E7772F340FA7}" srcOrd="0" destOrd="0" presId="urn:microsoft.com/office/officeart/2005/8/layout/cycle7"/>
    <dgm:cxn modelId="{626ADD6D-F1BD-4D32-9E43-A3DC43487F92}" type="presParOf" srcId="{6DC896D9-D019-4EF1-BD69-076B97EC5D58}" destId="{3F494408-6581-450F-9776-924005CFAB1B}" srcOrd="1" destOrd="0" presId="urn:microsoft.com/office/officeart/2005/8/layout/cycle7"/>
    <dgm:cxn modelId="{E2433274-42F0-4D1A-A951-BC107FBBB2D4}" type="presParOf" srcId="{3F494408-6581-450F-9776-924005CFAB1B}" destId="{DE68FF96-6A33-47EB-94E6-B81AFD26908B}" srcOrd="0" destOrd="0" presId="urn:microsoft.com/office/officeart/2005/8/layout/cycle7"/>
    <dgm:cxn modelId="{B350026E-06B0-457B-B2EA-DE84BE40C42B}" type="presParOf" srcId="{6DC896D9-D019-4EF1-BD69-076B97EC5D58}" destId="{52FC57C9-9C75-4DF6-A636-33545270DD88}" srcOrd="2" destOrd="0" presId="urn:microsoft.com/office/officeart/2005/8/layout/cycle7"/>
    <dgm:cxn modelId="{07CB0219-F110-40E3-92F3-4FB959916C44}" type="presParOf" srcId="{6DC896D9-D019-4EF1-BD69-076B97EC5D58}" destId="{4CD54162-3E00-41E5-BCAE-38ABB04C5741}" srcOrd="3" destOrd="0" presId="urn:microsoft.com/office/officeart/2005/8/layout/cycle7"/>
    <dgm:cxn modelId="{DFE982B6-0C66-4990-BCF8-E5BF0C73E096}" type="presParOf" srcId="{4CD54162-3E00-41E5-BCAE-38ABB04C5741}" destId="{1AAB9A2B-7FAD-423B-8FF8-28977B5F1859}" srcOrd="0" destOrd="0" presId="urn:microsoft.com/office/officeart/2005/8/layout/cycle7"/>
    <dgm:cxn modelId="{BF118EFF-B20D-4190-A0BE-D328A1709310}" type="presParOf" srcId="{6DC896D9-D019-4EF1-BD69-076B97EC5D58}" destId="{DF5530D1-1519-4564-B025-A1B953AF9718}" srcOrd="4" destOrd="0" presId="urn:microsoft.com/office/officeart/2005/8/layout/cycle7"/>
    <dgm:cxn modelId="{2A8D573B-FDF0-40C2-A14D-FBEE3CDF0D41}" type="presParOf" srcId="{6DC896D9-D019-4EF1-BD69-076B97EC5D58}" destId="{81347138-00ED-4E4B-A2E3-54427026B659}" srcOrd="5" destOrd="0" presId="urn:microsoft.com/office/officeart/2005/8/layout/cycle7"/>
    <dgm:cxn modelId="{2314BBBF-4A65-49BF-A3C0-A8B23D72BEAB}" type="presParOf" srcId="{81347138-00ED-4E4B-A2E3-54427026B659}" destId="{8E2B903E-FA75-4D0E-8A5D-7121FEDF6B8E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A2B178-B10E-4681-9727-BD52749C67B1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E871B2-F981-4148-AB20-1E3D57D467A2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36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পরিবারের</a:t>
          </a:r>
          <a:r>
            <a: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কার্যাবলীঃ</a:t>
          </a:r>
          <a:r>
            <a: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-</a:t>
          </a:r>
          <a:endParaRPr lang="en-US" sz="36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5376983-9D07-4DF1-AA21-60866BD57B26}" type="parTrans" cxnId="{BFC41FC1-CAB4-4214-90A9-4CDC903626D6}">
      <dgm:prSet/>
      <dgm:spPr/>
      <dgm:t>
        <a:bodyPr/>
        <a:lstStyle/>
        <a:p>
          <a:endParaRPr lang="en-US"/>
        </a:p>
      </dgm:t>
    </dgm:pt>
    <dgm:pt modelId="{CFDA1B87-728E-474D-B887-19AC151BAAE3}" type="sibTrans" cxnId="{BFC41FC1-CAB4-4214-90A9-4CDC903626D6}">
      <dgm:prSet/>
      <dgm:spPr/>
      <dgm:t>
        <a:bodyPr/>
        <a:lstStyle/>
        <a:p>
          <a:endParaRPr lang="en-US"/>
        </a:p>
      </dgm:t>
    </dgm:pt>
    <dgm:pt modelId="{7A026FE7-2B52-41DA-99D8-FCB89E6373CF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জৈবিক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কাজ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4DD7234-27D1-4FD5-8C6A-7A36F6AAC0C9}" type="parTrans" cxnId="{C9B06883-C70A-4C82-9A1B-986FB0A12425}">
      <dgm:prSet/>
      <dgm:spPr/>
      <dgm:t>
        <a:bodyPr/>
        <a:lstStyle/>
        <a:p>
          <a:endParaRPr lang="en-US"/>
        </a:p>
      </dgm:t>
    </dgm:pt>
    <dgm:pt modelId="{7CB948A2-8683-44FB-BFFF-CDAADB3B461A}" type="sibTrans" cxnId="{C9B06883-C70A-4C82-9A1B-986FB0A12425}">
      <dgm:prSet/>
      <dgm:spPr/>
      <dgm:t>
        <a:bodyPr/>
        <a:lstStyle/>
        <a:p>
          <a:endParaRPr lang="en-US"/>
        </a:p>
      </dgm:t>
    </dgm:pt>
    <dgm:pt modelId="{22D776EF-AC9C-4551-85CA-5210E7F26A12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শিক্ষামূলক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কাজ</a:t>
          </a:r>
          <a:r>
            <a: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6041340-940C-4EA9-B024-8EE67E843B08}" type="parTrans" cxnId="{1D8F7724-917A-4FC3-8EDE-C78D142B0729}">
      <dgm:prSet/>
      <dgm:spPr/>
      <dgm:t>
        <a:bodyPr/>
        <a:lstStyle/>
        <a:p>
          <a:endParaRPr lang="en-US"/>
        </a:p>
      </dgm:t>
    </dgm:pt>
    <dgm:pt modelId="{4F1AE39F-9CB3-4FEC-A9B6-7162D78C1A2B}" type="sibTrans" cxnId="{1D8F7724-917A-4FC3-8EDE-C78D142B0729}">
      <dgm:prSet/>
      <dgm:spPr/>
      <dgm:t>
        <a:bodyPr/>
        <a:lstStyle/>
        <a:p>
          <a:endParaRPr lang="en-US"/>
        </a:p>
      </dgm:t>
    </dgm:pt>
    <dgm:pt modelId="{3995FD9E-8E3F-4073-A418-28550A13C7E8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</a:t>
          </a:r>
          <a:r>
            <a:rPr lang="en-US" sz="36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অর্থনৈতিক</a:t>
          </a:r>
          <a:r>
            <a: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কাজ</a:t>
          </a:r>
          <a:r>
            <a: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5D4C88F-F6FA-40FF-A160-D7B65E998CAB}" type="parTrans" cxnId="{B5A0BF37-8EA1-44CA-BE7C-89E31EE31C7B}">
      <dgm:prSet/>
      <dgm:spPr/>
      <dgm:t>
        <a:bodyPr/>
        <a:lstStyle/>
        <a:p>
          <a:endParaRPr lang="en-US"/>
        </a:p>
      </dgm:t>
    </dgm:pt>
    <dgm:pt modelId="{B64EAEC5-8A1D-4A12-94E5-ABA7DF5736F5}" type="sibTrans" cxnId="{B5A0BF37-8EA1-44CA-BE7C-89E31EE31C7B}">
      <dgm:prSet/>
      <dgm:spPr/>
      <dgm:t>
        <a:bodyPr/>
        <a:lstStyle/>
        <a:p>
          <a:endParaRPr lang="en-US"/>
        </a:p>
      </dgm:t>
    </dgm:pt>
    <dgm:pt modelId="{CA16B4CC-8096-425B-BF6D-00F4A0F6AA7E}">
      <dgm:prSet phldrT="[Text]" custT="1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r>
            <a:rPr lang="en-US" sz="3600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</a:t>
          </a:r>
          <a:r>
            <a:rPr lang="en-US" sz="3600" dirty="0" err="1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রাজনৈতিক</a:t>
          </a:r>
          <a:r>
            <a:rPr lang="en-US" sz="3600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কাজ</a:t>
          </a:r>
          <a:r>
            <a:rPr lang="en-US" sz="3600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FFC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E2D1963-BA3D-464A-B242-38581C874D44}" type="parTrans" cxnId="{D7FB4B8F-FBE0-4C8F-9B05-5C4749137EB6}">
      <dgm:prSet/>
      <dgm:spPr/>
      <dgm:t>
        <a:bodyPr/>
        <a:lstStyle/>
        <a:p>
          <a:endParaRPr lang="en-US"/>
        </a:p>
      </dgm:t>
    </dgm:pt>
    <dgm:pt modelId="{35B39303-38FB-4D03-9DEF-908B7D8AFC80}" type="sibTrans" cxnId="{D7FB4B8F-FBE0-4C8F-9B05-5C4749137EB6}">
      <dgm:prSet/>
      <dgm:spPr/>
      <dgm:t>
        <a:bodyPr/>
        <a:lstStyle/>
        <a:p>
          <a:endParaRPr lang="en-US"/>
        </a:p>
      </dgm:t>
    </dgm:pt>
    <dgm:pt modelId="{A8A369EA-6D28-4BD0-A07C-779C9E49EF02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36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</a:t>
          </a:r>
          <a:r>
            <a:rPr lang="en-US" sz="3600" dirty="0" err="1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মনস্তাত্ত্বিক</a:t>
          </a:r>
          <a:r>
            <a:rPr lang="en-US" sz="36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কাজ</a:t>
          </a:r>
          <a:r>
            <a:rPr lang="en-US" sz="36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chemeClr val="accent4">
                <a:lumMod val="60000"/>
                <a:lumOff val="4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7173C48-E657-42BC-9344-8F7597779D32}" type="parTrans" cxnId="{1EDEE073-2407-4DC7-9681-49B29F3CFF9C}">
      <dgm:prSet/>
      <dgm:spPr/>
      <dgm:t>
        <a:bodyPr/>
        <a:lstStyle/>
        <a:p>
          <a:endParaRPr lang="en-US"/>
        </a:p>
      </dgm:t>
    </dgm:pt>
    <dgm:pt modelId="{99168185-9C07-40DD-A174-66D329880E8E}" type="sibTrans" cxnId="{1EDEE073-2407-4DC7-9681-49B29F3CFF9C}">
      <dgm:prSet/>
      <dgm:spPr/>
      <dgm:t>
        <a:bodyPr/>
        <a:lstStyle/>
        <a:p>
          <a:endParaRPr lang="en-US"/>
        </a:p>
      </dgm:t>
    </dgm:pt>
    <dgm:pt modelId="{0DA0364F-7005-4E31-9E07-4EA2029931A4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৬। </a:t>
          </a:r>
          <a:r>
            <a:rPr lang="en-US" sz="36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বিনোদনমূলক</a:t>
          </a:r>
          <a:r>
            <a:rPr lang="en-US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কাজ</a:t>
          </a:r>
          <a:r>
            <a:rPr lang="en-US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0F0C94C-2E45-4E74-8DFB-6D2509707865}" type="parTrans" cxnId="{142CE78B-8AB1-40F5-A750-EF05935800D9}">
      <dgm:prSet/>
      <dgm:spPr/>
      <dgm:t>
        <a:bodyPr/>
        <a:lstStyle/>
        <a:p>
          <a:endParaRPr lang="en-US"/>
        </a:p>
      </dgm:t>
    </dgm:pt>
    <dgm:pt modelId="{1C00AACD-4D2C-462B-9CB7-6311536D997D}" type="sibTrans" cxnId="{142CE78B-8AB1-40F5-A750-EF05935800D9}">
      <dgm:prSet/>
      <dgm:spPr/>
      <dgm:t>
        <a:bodyPr/>
        <a:lstStyle/>
        <a:p>
          <a:endParaRPr lang="en-US"/>
        </a:p>
      </dgm:t>
    </dgm:pt>
    <dgm:pt modelId="{88429945-A6B6-4098-AC39-17248E9276AF}" type="pres">
      <dgm:prSet presAssocID="{40A2B178-B10E-4681-9727-BD52749C67B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87FC668-DE5B-4362-88B0-23F1C55E6041}" type="pres">
      <dgm:prSet presAssocID="{98E871B2-F981-4148-AB20-1E3D57D467A2}" presName="Parent" presStyleLbl="node0" presStyleIdx="0" presStyleCnt="1" custScaleX="128978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723D128C-82E7-4080-8F55-AFC85CF4E68B}" type="pres">
      <dgm:prSet presAssocID="{7A026FE7-2B52-41DA-99D8-FCB89E6373CF}" presName="Accent1" presStyleCnt="0"/>
      <dgm:spPr/>
    </dgm:pt>
    <dgm:pt modelId="{284A1270-307E-42E7-86FD-8920415E64E1}" type="pres">
      <dgm:prSet presAssocID="{7A026FE7-2B52-41DA-99D8-FCB89E6373CF}" presName="Accent" presStyleLbl="bgShp" presStyleIdx="0" presStyleCnt="6"/>
      <dgm:spPr/>
    </dgm:pt>
    <dgm:pt modelId="{89B54191-E418-410D-B089-F9B0DCC825C6}" type="pres">
      <dgm:prSet presAssocID="{7A026FE7-2B52-41DA-99D8-FCB89E6373CF}" presName="Child1" presStyleLbl="node1" presStyleIdx="0" presStyleCnt="6" custScaleX="1379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D28782-219D-4370-8FB2-FCD90E08AA41}" type="pres">
      <dgm:prSet presAssocID="{22D776EF-AC9C-4551-85CA-5210E7F26A12}" presName="Accent2" presStyleCnt="0"/>
      <dgm:spPr/>
    </dgm:pt>
    <dgm:pt modelId="{19F02858-D35A-4234-9B8E-FB2452CF546A}" type="pres">
      <dgm:prSet presAssocID="{22D776EF-AC9C-4551-85CA-5210E7F26A12}" presName="Accent" presStyleLbl="bgShp" presStyleIdx="1" presStyleCnt="6"/>
      <dgm:spPr/>
    </dgm:pt>
    <dgm:pt modelId="{33F345DE-DE01-4300-8ABD-A51909CB19E1}" type="pres">
      <dgm:prSet presAssocID="{22D776EF-AC9C-4551-85CA-5210E7F26A12}" presName="Child2" presStyleLbl="node1" presStyleIdx="1" presStyleCnt="6" custScaleX="152724" custScaleY="120277" custLinFactX="44246" custLinFactNeighborX="100000" custLinFactNeighborY="-227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1168D3-6721-4F4E-9B92-82848FDF4B43}" type="pres">
      <dgm:prSet presAssocID="{3995FD9E-8E3F-4073-A418-28550A13C7E8}" presName="Accent3" presStyleCnt="0"/>
      <dgm:spPr/>
    </dgm:pt>
    <dgm:pt modelId="{84D00027-AE24-4F1D-BD0F-BD1A6E28C9A3}" type="pres">
      <dgm:prSet presAssocID="{3995FD9E-8E3F-4073-A418-28550A13C7E8}" presName="Accent" presStyleLbl="bgShp" presStyleIdx="2" presStyleCnt="6"/>
      <dgm:spPr/>
    </dgm:pt>
    <dgm:pt modelId="{6740B2FC-7AA7-4346-80C1-B95748264698}" type="pres">
      <dgm:prSet presAssocID="{3995FD9E-8E3F-4073-A418-28550A13C7E8}" presName="Child3" presStyleLbl="node1" presStyleIdx="2" presStyleCnt="6" custScaleX="155961" custLinFactX="40603" custLinFactNeighborX="100000" custLinFactNeighborY="3115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FBADC5-CA03-49F3-82AB-1BBB25E92FB5}" type="pres">
      <dgm:prSet presAssocID="{CA16B4CC-8096-425B-BF6D-00F4A0F6AA7E}" presName="Accent4" presStyleCnt="0"/>
      <dgm:spPr/>
    </dgm:pt>
    <dgm:pt modelId="{974564AA-4B22-4568-92C2-8754D022FDD3}" type="pres">
      <dgm:prSet presAssocID="{CA16B4CC-8096-425B-BF6D-00F4A0F6AA7E}" presName="Accent" presStyleLbl="bgShp" presStyleIdx="3" presStyleCnt="6"/>
      <dgm:spPr/>
    </dgm:pt>
    <dgm:pt modelId="{B8513FCB-DA2A-4B69-AB17-8B7C1AA5BFAF}" type="pres">
      <dgm:prSet presAssocID="{CA16B4CC-8096-425B-BF6D-00F4A0F6AA7E}" presName="Child4" presStyleLbl="node1" presStyleIdx="3" presStyleCnt="6" custScaleX="16160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7899A1-9836-4443-BFB0-A54596CF7912}" type="pres">
      <dgm:prSet presAssocID="{A8A369EA-6D28-4BD0-A07C-779C9E49EF02}" presName="Accent5" presStyleCnt="0"/>
      <dgm:spPr/>
    </dgm:pt>
    <dgm:pt modelId="{46624A35-4410-42E4-8D21-FC6ADB476EFE}" type="pres">
      <dgm:prSet presAssocID="{A8A369EA-6D28-4BD0-A07C-779C9E49EF02}" presName="Accent" presStyleLbl="bgShp" presStyleIdx="4" presStyleCnt="6"/>
      <dgm:spPr/>
    </dgm:pt>
    <dgm:pt modelId="{DDBB66C8-483C-4140-BE4B-B20D5DD1750B}" type="pres">
      <dgm:prSet presAssocID="{A8A369EA-6D28-4BD0-A07C-779C9E49EF02}" presName="Child5" presStyleLbl="node1" presStyleIdx="4" presStyleCnt="6" custScaleX="155005" custLinFactX="-16562" custLinFactNeighborX="-100000" custLinFactNeighborY="143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D66AAD-1DE3-4D22-957D-C89E81B50581}" type="pres">
      <dgm:prSet presAssocID="{0DA0364F-7005-4E31-9E07-4EA2029931A4}" presName="Accent6" presStyleCnt="0"/>
      <dgm:spPr/>
    </dgm:pt>
    <dgm:pt modelId="{5D3E02AE-9DBC-43C0-9432-7A4048E0D98C}" type="pres">
      <dgm:prSet presAssocID="{0DA0364F-7005-4E31-9E07-4EA2029931A4}" presName="Accent" presStyleLbl="bgShp" presStyleIdx="5" presStyleCnt="6"/>
      <dgm:spPr/>
    </dgm:pt>
    <dgm:pt modelId="{BEC52E39-9892-45EB-B3E3-A1C252323D66}" type="pres">
      <dgm:prSet presAssocID="{0DA0364F-7005-4E31-9E07-4EA2029931A4}" presName="Child6" presStyleLbl="node1" presStyleIdx="5" presStyleCnt="6" custScaleX="157328" custLinFactX="-29676" custLinFactNeighborX="-100000" custLinFactNeighborY="-252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FB4B8F-FBE0-4C8F-9B05-5C4749137EB6}" srcId="{98E871B2-F981-4148-AB20-1E3D57D467A2}" destId="{CA16B4CC-8096-425B-BF6D-00F4A0F6AA7E}" srcOrd="3" destOrd="0" parTransId="{EE2D1963-BA3D-464A-B242-38581C874D44}" sibTransId="{35B39303-38FB-4D03-9DEF-908B7D8AFC80}"/>
    <dgm:cxn modelId="{C9B06883-C70A-4C82-9A1B-986FB0A12425}" srcId="{98E871B2-F981-4148-AB20-1E3D57D467A2}" destId="{7A026FE7-2B52-41DA-99D8-FCB89E6373CF}" srcOrd="0" destOrd="0" parTransId="{34DD7234-27D1-4FD5-8C6A-7A36F6AAC0C9}" sibTransId="{7CB948A2-8683-44FB-BFFF-CDAADB3B461A}"/>
    <dgm:cxn modelId="{1D8F7724-917A-4FC3-8EDE-C78D142B0729}" srcId="{98E871B2-F981-4148-AB20-1E3D57D467A2}" destId="{22D776EF-AC9C-4551-85CA-5210E7F26A12}" srcOrd="1" destOrd="0" parTransId="{56041340-940C-4EA9-B024-8EE67E843B08}" sibTransId="{4F1AE39F-9CB3-4FEC-A9B6-7162D78C1A2B}"/>
    <dgm:cxn modelId="{C7C34B45-867E-41C5-B225-F0F7C67B2FDC}" type="presOf" srcId="{3995FD9E-8E3F-4073-A418-28550A13C7E8}" destId="{6740B2FC-7AA7-4346-80C1-B95748264698}" srcOrd="0" destOrd="0" presId="urn:microsoft.com/office/officeart/2011/layout/HexagonRadial"/>
    <dgm:cxn modelId="{1EDEE073-2407-4DC7-9681-49B29F3CFF9C}" srcId="{98E871B2-F981-4148-AB20-1E3D57D467A2}" destId="{A8A369EA-6D28-4BD0-A07C-779C9E49EF02}" srcOrd="4" destOrd="0" parTransId="{B7173C48-E657-42BC-9344-8F7597779D32}" sibTransId="{99168185-9C07-40DD-A174-66D329880E8E}"/>
    <dgm:cxn modelId="{D1E03EB8-03B3-4679-8E11-5153B39EE796}" type="presOf" srcId="{0DA0364F-7005-4E31-9E07-4EA2029931A4}" destId="{BEC52E39-9892-45EB-B3E3-A1C252323D66}" srcOrd="0" destOrd="0" presId="urn:microsoft.com/office/officeart/2011/layout/HexagonRadial"/>
    <dgm:cxn modelId="{DC9C3A42-000B-4B58-A5B4-49A53F168368}" type="presOf" srcId="{7A026FE7-2B52-41DA-99D8-FCB89E6373CF}" destId="{89B54191-E418-410D-B089-F9B0DCC825C6}" srcOrd="0" destOrd="0" presId="urn:microsoft.com/office/officeart/2011/layout/HexagonRadial"/>
    <dgm:cxn modelId="{349DF24C-8690-44A0-96A4-F47CFAEFA9DD}" type="presOf" srcId="{CA16B4CC-8096-425B-BF6D-00F4A0F6AA7E}" destId="{B8513FCB-DA2A-4B69-AB17-8B7C1AA5BFAF}" srcOrd="0" destOrd="0" presId="urn:microsoft.com/office/officeart/2011/layout/HexagonRadial"/>
    <dgm:cxn modelId="{445D6129-83E8-44A5-AF44-203F7D471653}" type="presOf" srcId="{22D776EF-AC9C-4551-85CA-5210E7F26A12}" destId="{33F345DE-DE01-4300-8ABD-A51909CB19E1}" srcOrd="0" destOrd="0" presId="urn:microsoft.com/office/officeart/2011/layout/HexagonRadial"/>
    <dgm:cxn modelId="{61B6A5E6-9ABA-435A-AA92-3B29A2D437BD}" type="presOf" srcId="{40A2B178-B10E-4681-9727-BD52749C67B1}" destId="{88429945-A6B6-4098-AC39-17248E9276AF}" srcOrd="0" destOrd="0" presId="urn:microsoft.com/office/officeart/2011/layout/HexagonRadial"/>
    <dgm:cxn modelId="{5CDE08E9-88A0-46DD-8EA1-FEEB8A69F5A2}" type="presOf" srcId="{A8A369EA-6D28-4BD0-A07C-779C9E49EF02}" destId="{DDBB66C8-483C-4140-BE4B-B20D5DD1750B}" srcOrd="0" destOrd="0" presId="urn:microsoft.com/office/officeart/2011/layout/HexagonRadial"/>
    <dgm:cxn modelId="{B5A0BF37-8EA1-44CA-BE7C-89E31EE31C7B}" srcId="{98E871B2-F981-4148-AB20-1E3D57D467A2}" destId="{3995FD9E-8E3F-4073-A418-28550A13C7E8}" srcOrd="2" destOrd="0" parTransId="{45D4C88F-F6FA-40FF-A160-D7B65E998CAB}" sibTransId="{B64EAEC5-8A1D-4A12-94E5-ABA7DF5736F5}"/>
    <dgm:cxn modelId="{BFC41FC1-CAB4-4214-90A9-4CDC903626D6}" srcId="{40A2B178-B10E-4681-9727-BD52749C67B1}" destId="{98E871B2-F981-4148-AB20-1E3D57D467A2}" srcOrd="0" destOrd="0" parTransId="{65376983-9D07-4DF1-AA21-60866BD57B26}" sibTransId="{CFDA1B87-728E-474D-B887-19AC151BAAE3}"/>
    <dgm:cxn modelId="{142CE78B-8AB1-40F5-A750-EF05935800D9}" srcId="{98E871B2-F981-4148-AB20-1E3D57D467A2}" destId="{0DA0364F-7005-4E31-9E07-4EA2029931A4}" srcOrd="5" destOrd="0" parTransId="{90F0C94C-2E45-4E74-8DFB-6D2509707865}" sibTransId="{1C00AACD-4D2C-462B-9CB7-6311536D997D}"/>
    <dgm:cxn modelId="{6E07DBAB-726C-421D-BA61-14418D0D2C60}" type="presOf" srcId="{98E871B2-F981-4148-AB20-1E3D57D467A2}" destId="{F87FC668-DE5B-4362-88B0-23F1C55E6041}" srcOrd="0" destOrd="0" presId="urn:microsoft.com/office/officeart/2011/layout/HexagonRadial"/>
    <dgm:cxn modelId="{A98C7CDA-98B0-40CF-9074-ED383B233D17}" type="presParOf" srcId="{88429945-A6B6-4098-AC39-17248E9276AF}" destId="{F87FC668-DE5B-4362-88B0-23F1C55E6041}" srcOrd="0" destOrd="0" presId="urn:microsoft.com/office/officeart/2011/layout/HexagonRadial"/>
    <dgm:cxn modelId="{29E2709A-53E5-4155-BD67-FA348AE8560A}" type="presParOf" srcId="{88429945-A6B6-4098-AC39-17248E9276AF}" destId="{723D128C-82E7-4080-8F55-AFC85CF4E68B}" srcOrd="1" destOrd="0" presId="urn:microsoft.com/office/officeart/2011/layout/HexagonRadial"/>
    <dgm:cxn modelId="{AFC9F80B-799E-48F8-8E9A-E6F33268006A}" type="presParOf" srcId="{723D128C-82E7-4080-8F55-AFC85CF4E68B}" destId="{284A1270-307E-42E7-86FD-8920415E64E1}" srcOrd="0" destOrd="0" presId="urn:microsoft.com/office/officeart/2011/layout/HexagonRadial"/>
    <dgm:cxn modelId="{A41ADDB4-AC21-4BC4-8759-94F080D82139}" type="presParOf" srcId="{88429945-A6B6-4098-AC39-17248E9276AF}" destId="{89B54191-E418-410D-B089-F9B0DCC825C6}" srcOrd="2" destOrd="0" presId="urn:microsoft.com/office/officeart/2011/layout/HexagonRadial"/>
    <dgm:cxn modelId="{22484E5C-0F55-4F9C-A8A0-E2642EC807C5}" type="presParOf" srcId="{88429945-A6B6-4098-AC39-17248E9276AF}" destId="{2DD28782-219D-4370-8FB2-FCD90E08AA41}" srcOrd="3" destOrd="0" presId="urn:microsoft.com/office/officeart/2011/layout/HexagonRadial"/>
    <dgm:cxn modelId="{38055CFD-47CE-4847-89BE-9FAD1E5A583D}" type="presParOf" srcId="{2DD28782-219D-4370-8FB2-FCD90E08AA41}" destId="{19F02858-D35A-4234-9B8E-FB2452CF546A}" srcOrd="0" destOrd="0" presId="urn:microsoft.com/office/officeart/2011/layout/HexagonRadial"/>
    <dgm:cxn modelId="{6406A909-65F3-438E-8BDB-F43F7F4F1B84}" type="presParOf" srcId="{88429945-A6B6-4098-AC39-17248E9276AF}" destId="{33F345DE-DE01-4300-8ABD-A51909CB19E1}" srcOrd="4" destOrd="0" presId="urn:microsoft.com/office/officeart/2011/layout/HexagonRadial"/>
    <dgm:cxn modelId="{B96E52EB-1615-42C2-950A-7A16E187CB1F}" type="presParOf" srcId="{88429945-A6B6-4098-AC39-17248E9276AF}" destId="{471168D3-6721-4F4E-9B92-82848FDF4B43}" srcOrd="5" destOrd="0" presId="urn:microsoft.com/office/officeart/2011/layout/HexagonRadial"/>
    <dgm:cxn modelId="{0C0527DD-AD08-4870-A08C-8285AEAA6F89}" type="presParOf" srcId="{471168D3-6721-4F4E-9B92-82848FDF4B43}" destId="{84D00027-AE24-4F1D-BD0F-BD1A6E28C9A3}" srcOrd="0" destOrd="0" presId="urn:microsoft.com/office/officeart/2011/layout/HexagonRadial"/>
    <dgm:cxn modelId="{632958CF-F151-41C5-B8E7-73E31E09E45B}" type="presParOf" srcId="{88429945-A6B6-4098-AC39-17248E9276AF}" destId="{6740B2FC-7AA7-4346-80C1-B95748264698}" srcOrd="6" destOrd="0" presId="urn:microsoft.com/office/officeart/2011/layout/HexagonRadial"/>
    <dgm:cxn modelId="{BDD7D6C7-4BE9-44A1-9BFF-4F9839AF89C7}" type="presParOf" srcId="{88429945-A6B6-4098-AC39-17248E9276AF}" destId="{12FBADC5-CA03-49F3-82AB-1BBB25E92FB5}" srcOrd="7" destOrd="0" presId="urn:microsoft.com/office/officeart/2011/layout/HexagonRadial"/>
    <dgm:cxn modelId="{68AA17C6-B854-4A8F-815A-FA3879B990C6}" type="presParOf" srcId="{12FBADC5-CA03-49F3-82AB-1BBB25E92FB5}" destId="{974564AA-4B22-4568-92C2-8754D022FDD3}" srcOrd="0" destOrd="0" presId="urn:microsoft.com/office/officeart/2011/layout/HexagonRadial"/>
    <dgm:cxn modelId="{E64F85B9-173A-491C-A7E1-C8109B725255}" type="presParOf" srcId="{88429945-A6B6-4098-AC39-17248E9276AF}" destId="{B8513FCB-DA2A-4B69-AB17-8B7C1AA5BFAF}" srcOrd="8" destOrd="0" presId="urn:microsoft.com/office/officeart/2011/layout/HexagonRadial"/>
    <dgm:cxn modelId="{CAE33B64-C896-45CD-91F2-9919FB2854C5}" type="presParOf" srcId="{88429945-A6B6-4098-AC39-17248E9276AF}" destId="{B67899A1-9836-4443-BFB0-A54596CF7912}" srcOrd="9" destOrd="0" presId="urn:microsoft.com/office/officeart/2011/layout/HexagonRadial"/>
    <dgm:cxn modelId="{D7832DDB-D766-4FBD-82F3-182C99947DF2}" type="presParOf" srcId="{B67899A1-9836-4443-BFB0-A54596CF7912}" destId="{46624A35-4410-42E4-8D21-FC6ADB476EFE}" srcOrd="0" destOrd="0" presId="urn:microsoft.com/office/officeart/2011/layout/HexagonRadial"/>
    <dgm:cxn modelId="{D9EB9B84-4414-4E68-AA39-F597BC3694C1}" type="presParOf" srcId="{88429945-A6B6-4098-AC39-17248E9276AF}" destId="{DDBB66C8-483C-4140-BE4B-B20D5DD1750B}" srcOrd="10" destOrd="0" presId="urn:microsoft.com/office/officeart/2011/layout/HexagonRadial"/>
    <dgm:cxn modelId="{1F43363D-18A9-4609-81AA-BF3F0EBB8C8C}" type="presParOf" srcId="{88429945-A6B6-4098-AC39-17248E9276AF}" destId="{19D66AAD-1DE3-4D22-957D-C89E81B50581}" srcOrd="11" destOrd="0" presId="urn:microsoft.com/office/officeart/2011/layout/HexagonRadial"/>
    <dgm:cxn modelId="{4F8E7DA5-0A5D-4E05-8B46-7E51BBE06F07}" type="presParOf" srcId="{19D66AAD-1DE3-4D22-957D-C89E81B50581}" destId="{5D3E02AE-9DBC-43C0-9432-7A4048E0D98C}" srcOrd="0" destOrd="0" presId="urn:microsoft.com/office/officeart/2011/layout/HexagonRadial"/>
    <dgm:cxn modelId="{7CCCE458-D4B0-4874-BED9-1D3EBFC08881}" type="presParOf" srcId="{88429945-A6B6-4098-AC39-17248E9276AF}" destId="{BEC52E39-9892-45EB-B3E3-A1C252323D66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7C0ABB-0DAD-46C2-B8CB-9EDC4380C4C8}">
      <dsp:nvSpPr>
        <dsp:cNvPr id="0" name=""/>
        <dsp:cNvSpPr/>
      </dsp:nvSpPr>
      <dsp:spPr>
        <a:xfrm>
          <a:off x="3800374" y="336486"/>
          <a:ext cx="4507840" cy="1449991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</a:t>
          </a:r>
          <a:r>
            <a:rPr lang="en-US" sz="4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বংশ</a:t>
          </a:r>
          <a:r>
            <a:rPr lang="en-US" sz="4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গণনা</a:t>
          </a:r>
          <a:r>
            <a:rPr lang="en-US" sz="48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4800" kern="1200" dirty="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42843" y="378955"/>
        <a:ext cx="4422902" cy="1365053"/>
      </dsp:txXfrm>
    </dsp:sp>
    <dsp:sp modelId="{1A9AA426-01EB-4C28-A547-8560F8A998C0}">
      <dsp:nvSpPr>
        <dsp:cNvPr id="0" name=""/>
        <dsp:cNvSpPr/>
      </dsp:nvSpPr>
      <dsp:spPr>
        <a:xfrm rot="2940939">
          <a:off x="6941184" y="2229480"/>
          <a:ext cx="660340" cy="46568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7080889" y="2322617"/>
        <a:ext cx="380930" cy="279409"/>
      </dsp:txXfrm>
    </dsp:sp>
    <dsp:sp modelId="{3D8C1993-5A39-4510-8090-2B7C280EAE30}">
      <dsp:nvSpPr>
        <dsp:cNvPr id="0" name=""/>
        <dsp:cNvSpPr/>
      </dsp:nvSpPr>
      <dsp:spPr>
        <a:xfrm>
          <a:off x="6353102" y="3138166"/>
          <a:ext cx="4445092" cy="1650807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</a:t>
          </a:r>
          <a:r>
            <a:rPr lang="en-US" sz="48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পারিবারিক</a:t>
          </a:r>
          <a:r>
            <a:rPr lang="en-US" sz="48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কাঠামো</a:t>
          </a:r>
          <a:r>
            <a:rPr lang="en-US" sz="48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48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401452" y="3186516"/>
        <a:ext cx="4348392" cy="1554107"/>
      </dsp:txXfrm>
    </dsp:sp>
    <dsp:sp modelId="{DCD9494F-7509-4542-90E8-923CFF45C9BB}">
      <dsp:nvSpPr>
        <dsp:cNvPr id="0" name=""/>
        <dsp:cNvSpPr/>
      </dsp:nvSpPr>
      <dsp:spPr>
        <a:xfrm rot="10815944">
          <a:off x="5610224" y="3718505"/>
          <a:ext cx="660340" cy="46568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5749929" y="3811642"/>
        <a:ext cx="380930" cy="279409"/>
      </dsp:txXfrm>
    </dsp:sp>
    <dsp:sp modelId="{E9A2889E-80AB-47BF-BCC0-F4396F9AC514}">
      <dsp:nvSpPr>
        <dsp:cNvPr id="0" name=""/>
        <dsp:cNvSpPr/>
      </dsp:nvSpPr>
      <dsp:spPr>
        <a:xfrm>
          <a:off x="1249415" y="3200398"/>
          <a:ext cx="4278271" cy="1478224"/>
        </a:xfrm>
        <a:prstGeom prst="roundRect">
          <a:avLst>
            <a:gd name="adj" fmla="val 1000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</a:t>
          </a:r>
          <a:r>
            <a:rPr lang="en-US" sz="48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বৈবাহিক</a:t>
          </a:r>
          <a:r>
            <a:rPr lang="en-US" sz="48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সূত্র</a:t>
          </a:r>
          <a:r>
            <a:rPr lang="en-US" sz="48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4800" kern="12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292711" y="3243694"/>
        <a:ext cx="4191679" cy="1391632"/>
      </dsp:txXfrm>
    </dsp:sp>
    <dsp:sp modelId="{3CE86498-F7FC-4421-B634-26A08BD23002}">
      <dsp:nvSpPr>
        <dsp:cNvPr id="0" name=""/>
        <dsp:cNvSpPr/>
      </dsp:nvSpPr>
      <dsp:spPr>
        <a:xfrm rot="18768424">
          <a:off x="4397790" y="2260596"/>
          <a:ext cx="660340" cy="46568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537495" y="2353733"/>
        <a:ext cx="380930" cy="2794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127A87-97F3-42A6-9493-E7772F340FA7}">
      <dsp:nvSpPr>
        <dsp:cNvPr id="0" name=""/>
        <dsp:cNvSpPr/>
      </dsp:nvSpPr>
      <dsp:spPr>
        <a:xfrm>
          <a:off x="3290064" y="276493"/>
          <a:ext cx="5502882" cy="1696238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১।বংশ </a:t>
          </a:r>
          <a:r>
            <a:rPr lang="en-US" sz="36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গণনা</a:t>
          </a:r>
          <a:r>
            <a:rPr lang="en-US" sz="36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অনুযায়ী</a:t>
          </a:r>
          <a:r>
            <a:rPr lang="en-US" sz="36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দুই</a:t>
          </a:r>
          <a:r>
            <a:rPr lang="en-US" sz="36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ভাগে</a:t>
          </a:r>
          <a:r>
            <a:rPr lang="en-US" sz="36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ভাগ</a:t>
          </a:r>
          <a:r>
            <a:rPr lang="en-US" sz="36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6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en-US" sz="36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। [ক] </a:t>
          </a:r>
          <a:r>
            <a:rPr lang="en-US" sz="36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পিতৃতান্ত্রিক</a:t>
          </a:r>
          <a:r>
            <a:rPr lang="en-US" sz="36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,[খ] </a:t>
          </a:r>
          <a:r>
            <a:rPr lang="en-US" sz="36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মাতৃতান্ত্রিক</a:t>
          </a:r>
          <a:r>
            <a:rPr lang="en-US" sz="36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600" kern="12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339745" y="326174"/>
        <a:ext cx="5403520" cy="1596876"/>
      </dsp:txXfrm>
    </dsp:sp>
    <dsp:sp modelId="{3F494408-6581-450F-9776-924005CFAB1B}">
      <dsp:nvSpPr>
        <dsp:cNvPr id="0" name=""/>
        <dsp:cNvSpPr/>
      </dsp:nvSpPr>
      <dsp:spPr>
        <a:xfrm rot="2427633">
          <a:off x="7164943" y="2233629"/>
          <a:ext cx="933327" cy="49433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7313243" y="2332495"/>
        <a:ext cx="636727" cy="296600"/>
      </dsp:txXfrm>
    </dsp:sp>
    <dsp:sp modelId="{52FC57C9-9C75-4DF6-A636-33545270DD88}">
      <dsp:nvSpPr>
        <dsp:cNvPr id="0" name=""/>
        <dsp:cNvSpPr/>
      </dsp:nvSpPr>
      <dsp:spPr>
        <a:xfrm>
          <a:off x="6835395" y="2988858"/>
          <a:ext cx="5116060" cy="1989152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পারিবারিক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কাঠামো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অনুযায়ী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তিন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ভাগে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ভাগ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। [ ক]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একক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পরিবার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 [খ ]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যৌথ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পরিবার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,[গ]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অনুপরিবার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6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893655" y="3047118"/>
        <a:ext cx="4999540" cy="1872632"/>
      </dsp:txXfrm>
    </dsp:sp>
    <dsp:sp modelId="{4CD54162-3E00-41E5-BCAE-38ABB04C5741}">
      <dsp:nvSpPr>
        <dsp:cNvPr id="0" name=""/>
        <dsp:cNvSpPr/>
      </dsp:nvSpPr>
      <dsp:spPr>
        <a:xfrm rot="10807164">
          <a:off x="5785403" y="3729721"/>
          <a:ext cx="933327" cy="49433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5933703" y="3828587"/>
        <a:ext cx="636727" cy="296600"/>
      </dsp:txXfrm>
    </dsp:sp>
    <dsp:sp modelId="{DF5530D1-1519-4564-B025-A1B953AF9718}">
      <dsp:nvSpPr>
        <dsp:cNvPr id="0" name=""/>
        <dsp:cNvSpPr/>
      </dsp:nvSpPr>
      <dsp:spPr>
        <a:xfrm>
          <a:off x="399577" y="2980309"/>
          <a:ext cx="5269161" cy="1979745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</a:t>
          </a:r>
          <a:r>
            <a:rPr lang="en-US" sz="3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বৈবাহিক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সূত্র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অনুযায়ী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তিন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ভাগে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ভাগ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। [ক]</a:t>
          </a:r>
          <a:r>
            <a:rPr lang="en-US" sz="3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একপত্নীক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,[খ] </a:t>
          </a:r>
          <a:r>
            <a:rPr lang="en-US" sz="3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বহুপত্নীক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,[গ] </a:t>
          </a:r>
          <a:r>
            <a:rPr lang="en-US" sz="3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বহুপতি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600" kern="1200" dirty="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57562" y="3038294"/>
        <a:ext cx="5153191" cy="1863775"/>
      </dsp:txXfrm>
    </dsp:sp>
    <dsp:sp modelId="{81347138-00ED-4E4B-A2E3-54427026B659}">
      <dsp:nvSpPr>
        <dsp:cNvPr id="0" name=""/>
        <dsp:cNvSpPr/>
      </dsp:nvSpPr>
      <dsp:spPr>
        <a:xfrm rot="18994998">
          <a:off x="4146074" y="2229354"/>
          <a:ext cx="933327" cy="49433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4294374" y="2328220"/>
        <a:ext cx="636727" cy="2966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7FC668-DE5B-4362-88B0-23F1C55E6041}">
      <dsp:nvSpPr>
        <dsp:cNvPr id="0" name=""/>
        <dsp:cNvSpPr/>
      </dsp:nvSpPr>
      <dsp:spPr>
        <a:xfrm>
          <a:off x="4670464" y="1746398"/>
          <a:ext cx="2862987" cy="1920172"/>
        </a:xfrm>
        <a:prstGeom prst="hexagon">
          <a:avLst>
            <a:gd name="adj" fmla="val 28570"/>
            <a:gd name="vf" fmla="val 11547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পরিবারের</a:t>
          </a:r>
          <a:r>
            <a:rPr lang="en-US" sz="36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কার্যাবলীঃ</a:t>
          </a:r>
          <a:r>
            <a:rPr lang="en-US" sz="36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-</a:t>
          </a:r>
          <a:endParaRPr lang="en-US" sz="3600" kern="1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091911" y="2029057"/>
        <a:ext cx="2020093" cy="1354854"/>
      </dsp:txXfrm>
    </dsp:sp>
    <dsp:sp modelId="{19F02858-D35A-4234-9B8E-FB2452CF546A}">
      <dsp:nvSpPr>
        <dsp:cNvPr id="0" name=""/>
        <dsp:cNvSpPr/>
      </dsp:nvSpPr>
      <dsp:spPr>
        <a:xfrm>
          <a:off x="6382073" y="827725"/>
          <a:ext cx="837504" cy="72162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B54191-E418-410D-B089-F9B0DCC825C6}">
      <dsp:nvSpPr>
        <dsp:cNvPr id="0" name=""/>
        <dsp:cNvSpPr/>
      </dsp:nvSpPr>
      <dsp:spPr>
        <a:xfrm>
          <a:off x="4851004" y="0"/>
          <a:ext cx="2510169" cy="1573707"/>
        </a:xfrm>
        <a:prstGeom prst="hexagon">
          <a:avLst>
            <a:gd name="adj" fmla="val 28570"/>
            <a:gd name="vf" fmla="val 11547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জৈবিক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কাজ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210054" y="225100"/>
        <a:ext cx="1792069" cy="1123507"/>
      </dsp:txXfrm>
    </dsp:sp>
    <dsp:sp modelId="{84D00027-AE24-4F1D-BD0F-BD1A6E28C9A3}">
      <dsp:nvSpPr>
        <dsp:cNvPr id="0" name=""/>
        <dsp:cNvSpPr/>
      </dsp:nvSpPr>
      <dsp:spPr>
        <a:xfrm>
          <a:off x="7359506" y="2176773"/>
          <a:ext cx="837504" cy="72162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F345DE-DE01-4300-8ABD-A51909CB19E1}">
      <dsp:nvSpPr>
        <dsp:cNvPr id="0" name=""/>
        <dsp:cNvSpPr/>
      </dsp:nvSpPr>
      <dsp:spPr>
        <a:xfrm>
          <a:off x="9009242" y="450571"/>
          <a:ext cx="2778154" cy="1892808"/>
        </a:xfrm>
        <a:prstGeom prst="hexagon">
          <a:avLst>
            <a:gd name="adj" fmla="val 28570"/>
            <a:gd name="vf" fmla="val 11547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</a:t>
          </a:r>
          <a:r>
            <a:rPr lang="en-US" sz="3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শিক্ষামূলক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কাজ</a:t>
          </a:r>
          <a:r>
            <a:rPr lang="en-US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421013" y="731118"/>
        <a:ext cx="1954612" cy="1331714"/>
      </dsp:txXfrm>
    </dsp:sp>
    <dsp:sp modelId="{974564AA-4B22-4568-92C2-8754D022FDD3}">
      <dsp:nvSpPr>
        <dsp:cNvPr id="0" name=""/>
        <dsp:cNvSpPr/>
      </dsp:nvSpPr>
      <dsp:spPr>
        <a:xfrm>
          <a:off x="6680518" y="3699594"/>
          <a:ext cx="837504" cy="72162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40B2FC-7AA7-4346-80C1-B95748264698}">
      <dsp:nvSpPr>
        <dsp:cNvPr id="0" name=""/>
        <dsp:cNvSpPr/>
      </dsp:nvSpPr>
      <dsp:spPr>
        <a:xfrm>
          <a:off x="8913532" y="3361121"/>
          <a:ext cx="2837037" cy="1573707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</a:t>
          </a:r>
          <a:r>
            <a:rPr lang="en-US" sz="3600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অর্থনৈতিক</a:t>
          </a:r>
          <a:r>
            <a:rPr lang="en-US" sz="36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কাজ</a:t>
          </a:r>
          <a:r>
            <a:rPr lang="en-US" sz="36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299821" y="3575396"/>
        <a:ext cx="2064459" cy="1145157"/>
      </dsp:txXfrm>
    </dsp:sp>
    <dsp:sp modelId="{46624A35-4410-42E4-8D21-FC6ADB476EFE}">
      <dsp:nvSpPr>
        <dsp:cNvPr id="0" name=""/>
        <dsp:cNvSpPr/>
      </dsp:nvSpPr>
      <dsp:spPr>
        <a:xfrm>
          <a:off x="4996214" y="3857668"/>
          <a:ext cx="837504" cy="72162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513FCB-DA2A-4B69-AB17-8B7C1AA5BFAF}">
      <dsp:nvSpPr>
        <dsp:cNvPr id="0" name=""/>
        <dsp:cNvSpPr/>
      </dsp:nvSpPr>
      <dsp:spPr>
        <a:xfrm>
          <a:off x="4636272" y="3839804"/>
          <a:ext cx="2939632" cy="1573707"/>
        </a:xfrm>
        <a:prstGeom prst="hexagon">
          <a:avLst>
            <a:gd name="adj" fmla="val 28570"/>
            <a:gd name="vf" fmla="val 115470"/>
          </a:avLst>
        </a:prstGeom>
        <a:solidFill>
          <a:schemeClr val="tx1">
            <a:lumMod val="95000"/>
            <a:lumOff val="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</a:t>
          </a:r>
          <a:r>
            <a:rPr lang="en-US" sz="3600" kern="1200" dirty="0" err="1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রাজনৈতিক</a:t>
          </a:r>
          <a:r>
            <a:rPr lang="en-US" sz="3600" kern="1200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কাজ</a:t>
          </a:r>
          <a:r>
            <a:rPr lang="en-US" sz="3600" kern="1200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FFC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031111" y="4051178"/>
        <a:ext cx="2149954" cy="1150959"/>
      </dsp:txXfrm>
    </dsp:sp>
    <dsp:sp modelId="{5D3E02AE-9DBC-43C0-9432-7A4048E0D98C}">
      <dsp:nvSpPr>
        <dsp:cNvPr id="0" name=""/>
        <dsp:cNvSpPr/>
      </dsp:nvSpPr>
      <dsp:spPr>
        <a:xfrm>
          <a:off x="4002775" y="2509162"/>
          <a:ext cx="837504" cy="72162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BB66C8-483C-4140-BE4B-B20D5DD1750B}">
      <dsp:nvSpPr>
        <dsp:cNvPr id="0" name=""/>
        <dsp:cNvSpPr/>
      </dsp:nvSpPr>
      <dsp:spPr>
        <a:xfrm>
          <a:off x="899880" y="3097160"/>
          <a:ext cx="2819647" cy="1573707"/>
        </a:xfrm>
        <a:prstGeom prst="hexagon">
          <a:avLst>
            <a:gd name="adj" fmla="val 28570"/>
            <a:gd name="vf" fmla="val 11547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</a:t>
          </a:r>
          <a:r>
            <a:rPr lang="en-US" sz="3600" kern="1200" dirty="0" err="1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মনস্তাত্ত্বিক</a:t>
          </a:r>
          <a:r>
            <a:rPr lang="en-US" sz="3600" kern="12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কাজ</a:t>
          </a:r>
          <a:r>
            <a:rPr lang="en-US" sz="3600" kern="12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chemeClr val="accent4">
                <a:lumMod val="60000"/>
                <a:lumOff val="4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284720" y="3311948"/>
        <a:ext cx="2049967" cy="1144131"/>
      </dsp:txXfrm>
    </dsp:sp>
    <dsp:sp modelId="{BEC52E39-9892-45EB-B3E3-A1C252323D66}">
      <dsp:nvSpPr>
        <dsp:cNvPr id="0" name=""/>
        <dsp:cNvSpPr/>
      </dsp:nvSpPr>
      <dsp:spPr>
        <a:xfrm>
          <a:off x="640199" y="568204"/>
          <a:ext cx="2861904" cy="1573707"/>
        </a:xfrm>
        <a:prstGeom prst="hexagon">
          <a:avLst>
            <a:gd name="adj" fmla="val 28570"/>
            <a:gd name="vf" fmla="val 11547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৬। </a:t>
          </a:r>
          <a:r>
            <a:rPr lang="en-US" sz="36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বিনোদনমূলক</a:t>
          </a: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কাজ</a:t>
          </a: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028560" y="781757"/>
        <a:ext cx="2085182" cy="11466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EF3D7-290F-4A76-AB48-1BEEFEC3C657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ABB6A-DA7F-4681-B36D-071BE8213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2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D270-FCB7-42B7-A223-0FBCBAF1277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E5E39-E4C1-4C73-88FE-A4CC45790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4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D270-FCB7-42B7-A223-0FBCBAF1277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E5E39-E4C1-4C73-88FE-A4CC45790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813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D270-FCB7-42B7-A223-0FBCBAF1277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E5E39-E4C1-4C73-88FE-A4CC45790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47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D270-FCB7-42B7-A223-0FBCBAF1277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E5E39-E4C1-4C73-88FE-A4CC45790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10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D270-FCB7-42B7-A223-0FBCBAF1277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E5E39-E4C1-4C73-88FE-A4CC45790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17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D270-FCB7-42B7-A223-0FBCBAF1277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E5E39-E4C1-4C73-88FE-A4CC45790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6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D270-FCB7-42B7-A223-0FBCBAF1277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E5E39-E4C1-4C73-88FE-A4CC45790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066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D270-FCB7-42B7-A223-0FBCBAF1277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E5E39-E4C1-4C73-88FE-A4CC45790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69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D270-FCB7-42B7-A223-0FBCBAF1277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E5E39-E4C1-4C73-88FE-A4CC45790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45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D270-FCB7-42B7-A223-0FBCBAF1277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E5E39-E4C1-4C73-88FE-A4CC45790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66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D270-FCB7-42B7-A223-0FBCBAF1277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E5E39-E4C1-4C73-88FE-A4CC45790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297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DD270-FCB7-42B7-A223-0FBCBAF1277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E5E39-E4C1-4C73-88FE-A4CC45790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5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42" y="348915"/>
            <a:ext cx="110931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নাগরিকতা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ক্লাশে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8414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4316"/>
            <a:ext cx="5958549" cy="504175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8183" y="6150114"/>
            <a:ext cx="119141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একটি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সুখী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935044"/>
            <a:ext cx="5791200" cy="511102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8183" y="0"/>
            <a:ext cx="117067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নীচের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দু,টি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21745450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9441"/>
            <a:ext cx="5915891" cy="51098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928" y="769442"/>
            <a:ext cx="5666510" cy="531911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0837" y="6088559"/>
            <a:ext cx="119287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যৌথ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4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0837" y="0"/>
            <a:ext cx="117902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নীচের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দু,টি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4794844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9818"/>
            <a:ext cx="5986803" cy="50984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7958" y="6068291"/>
            <a:ext cx="11225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চমৎকার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অনুপরিবার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5528" y="0"/>
            <a:ext cx="118594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নীচের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দু,টি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5382" y="969818"/>
            <a:ext cx="5846618" cy="5098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8478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4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07887"/>
            <a:ext cx="12192000" cy="542967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0658" y="6150114"/>
            <a:ext cx="100015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পত্নিক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0164" y="0"/>
            <a:ext cx="116516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নীচের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দু,টি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4552834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9492" y="154770"/>
            <a:ext cx="116239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নীচের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দু,টি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5767"/>
            <a:ext cx="12191999" cy="53319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2509" y="6317673"/>
            <a:ext cx="117209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বহু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পত্নিক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5674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4908" y="6126080"/>
            <a:ext cx="110974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বহুপতি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5746" y="99352"/>
            <a:ext cx="114161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নীচের </a:t>
            </a:r>
            <a:r>
              <a:rPr lang="en-US" sz="4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দু,টি</a:t>
            </a:r>
            <a:r>
              <a:rPr lang="en-US" sz="4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4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4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0350"/>
            <a:ext cx="12191999" cy="51957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1163" y="3048000"/>
            <a:ext cx="109312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ভারতের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পঞ্চম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পান্ডবে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কিচ্ছা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কাহিনীতে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4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8063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4946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5958" y="1900989"/>
            <a:ext cx="110329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</a:t>
            </a:r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আর্দশ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0057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6411" y="3244334"/>
            <a:ext cx="118150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</a:t>
            </a:r>
            <a:r>
              <a:rPr lang="en-US" sz="54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চমৎকার</a:t>
            </a:r>
            <a:r>
              <a:rPr lang="en-US" sz="5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আর্দশ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5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9503370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761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4586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3465097" cy="331597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3845" y="0"/>
            <a:ext cx="3108156" cy="331597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65096" y="982397"/>
            <a:ext cx="5486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294" y="3315978"/>
            <a:ext cx="624037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মোঃআজহারুল ইসলাম,</a:t>
            </a:r>
          </a:p>
          <a:p>
            <a:r>
              <a:rPr lang="bn-BD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অধ্যাপক,</a:t>
            </a:r>
          </a:p>
          <a:p>
            <a:r>
              <a:rPr lang="bn-BD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জাংগালিয়া ইউনিয়ন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স্কুল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এন্ড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bn-BD" sz="36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পাকুন্দিয়া, কিশোরগঞ্জ,</a:t>
            </a:r>
          </a:p>
          <a:p>
            <a:r>
              <a:rPr lang="bn-BD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নং ০১৭১২৩৮৯৭৫২,</a:t>
            </a:r>
          </a:p>
        </p:txBody>
      </p:sp>
      <p:sp>
        <p:nvSpPr>
          <p:cNvPr id="6" name="Rectangle 5"/>
          <p:cNvSpPr/>
          <p:nvPr/>
        </p:nvSpPr>
        <p:spPr>
          <a:xfrm>
            <a:off x="6485021" y="3315978"/>
            <a:ext cx="540217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</a:t>
            </a:r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360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নাগরিকতা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বিষয়ঃ-পরিবার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তারিখঃ25/০৬/2020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1749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3665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0797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8943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7063" y="914400"/>
            <a:ext cx="9492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253" y="2333685"/>
            <a:ext cx="1195938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উত্তরঃ-পরিবার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প্রতিষ্টান।সমাজ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জীবনের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বিস্তৃতির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অঙ্কুর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পরিবারের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নিহিত।পরিবারের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ভিত্তিই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বৈবাহিক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রক্তের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বন্ধন।সমাজ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স্বীকৃত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বিবাহ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বন্ধনে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আবদ্ধ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স্বামী-স্ত্রীর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বসবাস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করাকে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একাধিক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পুরুষ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সন্তানাদি,পিতামাতা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পরিজন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সংগঠন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গড়ে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উঠে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ম্যাকাইভারের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মতে,সন্তান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জন্মদান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লালন-পালনের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সংগঠিত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ক্ষুদ্র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বর্গকে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সাধারণত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মা-বাবা,ভাই-বোন,চাচা-চাচি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দাদা-দাদির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সমণয়ে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গড়ে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উঠে।মূলত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স্নেহ,মায়া,মমতা,ভালবাসার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বন্ধনে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আবদ্ধ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ক্ষুদ্র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প্রতিষ্টান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7517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5484" y="360947"/>
            <a:ext cx="106840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পরিবারের</a:t>
            </a:r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শ্রেণিবিভাগ</a:t>
            </a:r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প্রকারঃ</a:t>
            </a:r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983076644"/>
              </p:ext>
            </p:extLst>
          </p:nvPr>
        </p:nvGraphicFramePr>
        <p:xfrm>
          <a:off x="0" y="1720516"/>
          <a:ext cx="12192000" cy="5137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59787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7C0ABB-0DAD-46C2-B8CB-9EDC4380C4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7C0ABB-0DAD-46C2-B8CB-9EDC4380C4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7C0ABB-0DAD-46C2-B8CB-9EDC4380C4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7C0ABB-0DAD-46C2-B8CB-9EDC4380C4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7C0ABB-0DAD-46C2-B8CB-9EDC4380C4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7C0ABB-0DAD-46C2-B8CB-9EDC4380C4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7C0ABB-0DAD-46C2-B8CB-9EDC4380C4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7C0ABB-0DAD-46C2-B8CB-9EDC4380C4C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7C0ABB-0DAD-46C2-B8CB-9EDC4380C4C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7C0ABB-0DAD-46C2-B8CB-9EDC4380C4C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7C0ABB-0DAD-46C2-B8CB-9EDC4380C4C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7C0ABB-0DAD-46C2-B8CB-9EDC4380C4C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7C0ABB-0DAD-46C2-B8CB-9EDC4380C4C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7C0ABB-0DAD-46C2-B8CB-9EDC4380C4C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7C0ABB-0DAD-46C2-B8CB-9EDC4380C4C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9AA426-01EB-4C28-A547-8560F8A998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9AA426-01EB-4C28-A547-8560F8A998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9AA426-01EB-4C28-A547-8560F8A998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9AA426-01EB-4C28-A547-8560F8A998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9AA426-01EB-4C28-A547-8560F8A998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9AA426-01EB-4C28-A547-8560F8A998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9AA426-01EB-4C28-A547-8560F8A998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9AA426-01EB-4C28-A547-8560F8A998C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9AA426-01EB-4C28-A547-8560F8A998C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9AA426-01EB-4C28-A547-8560F8A998C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9AA426-01EB-4C28-A547-8560F8A998C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9AA426-01EB-4C28-A547-8560F8A998C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9AA426-01EB-4C28-A547-8560F8A998C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9AA426-01EB-4C28-A547-8560F8A998C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9AA426-01EB-4C28-A547-8560F8A998C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8C1993-5A39-4510-8090-2B7C280EAE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8C1993-5A39-4510-8090-2B7C280EAE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8C1993-5A39-4510-8090-2B7C280EAE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8C1993-5A39-4510-8090-2B7C280EAE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8C1993-5A39-4510-8090-2B7C280EAE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8C1993-5A39-4510-8090-2B7C280EAE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8C1993-5A39-4510-8090-2B7C280EAE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8C1993-5A39-4510-8090-2B7C280EAE3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8C1993-5A39-4510-8090-2B7C280EAE3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8C1993-5A39-4510-8090-2B7C280EAE3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8C1993-5A39-4510-8090-2B7C280EAE3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8C1993-5A39-4510-8090-2B7C280EAE3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8C1993-5A39-4510-8090-2B7C280EAE3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8C1993-5A39-4510-8090-2B7C280EAE3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8C1993-5A39-4510-8090-2B7C280EAE3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CD9494F-7509-4542-90E8-923CFF45C9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CD9494F-7509-4542-90E8-923CFF45C9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CD9494F-7509-4542-90E8-923CFF45C9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CD9494F-7509-4542-90E8-923CFF45C9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CD9494F-7509-4542-90E8-923CFF45C9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CD9494F-7509-4542-90E8-923CFF45C9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CD9494F-7509-4542-90E8-923CFF45C9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CD9494F-7509-4542-90E8-923CFF45C9B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CD9494F-7509-4542-90E8-923CFF45C9B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CD9494F-7509-4542-90E8-923CFF45C9B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CD9494F-7509-4542-90E8-923CFF45C9B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CD9494F-7509-4542-90E8-923CFF45C9B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CD9494F-7509-4542-90E8-923CFF45C9B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CD9494F-7509-4542-90E8-923CFF45C9B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CD9494F-7509-4542-90E8-923CFF45C9B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9A2889E-80AB-47BF-BCC0-F4396F9AC5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9A2889E-80AB-47BF-BCC0-F4396F9AC5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9A2889E-80AB-47BF-BCC0-F4396F9AC5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9A2889E-80AB-47BF-BCC0-F4396F9AC5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9A2889E-80AB-47BF-BCC0-F4396F9AC5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9A2889E-80AB-47BF-BCC0-F4396F9AC5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9A2889E-80AB-47BF-BCC0-F4396F9AC5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9A2889E-80AB-47BF-BCC0-F4396F9AC51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9A2889E-80AB-47BF-BCC0-F4396F9AC51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9A2889E-80AB-47BF-BCC0-F4396F9AC51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9A2889E-80AB-47BF-BCC0-F4396F9AC51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9A2889E-80AB-47BF-BCC0-F4396F9AC51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9A2889E-80AB-47BF-BCC0-F4396F9AC51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9A2889E-80AB-47BF-BCC0-F4396F9AC51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9A2889E-80AB-47BF-BCC0-F4396F9AC51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CE86498-F7FC-4421-B634-26A08BD230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CE86498-F7FC-4421-B634-26A08BD230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CE86498-F7FC-4421-B634-26A08BD230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CE86498-F7FC-4421-B634-26A08BD230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CE86498-F7FC-4421-B634-26A08BD230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CE86498-F7FC-4421-B634-26A08BD230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CE86498-F7FC-4421-B634-26A08BD230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CE86498-F7FC-4421-B634-26A08BD23002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CE86498-F7FC-4421-B634-26A08BD2300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CE86498-F7FC-4421-B634-26A08BD23002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CE86498-F7FC-4421-B634-26A08BD2300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CE86498-F7FC-4421-B634-26A08BD23002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CE86498-F7FC-4421-B634-26A08BD2300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CE86498-F7FC-4421-B634-26A08BD23002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CE86498-F7FC-4421-B634-26A08BD2300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one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05624326"/>
              </p:ext>
            </p:extLst>
          </p:nvPr>
        </p:nvGraphicFramePr>
        <p:xfrm>
          <a:off x="0" y="1404730"/>
          <a:ext cx="12192000" cy="54532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77078" y="212034"/>
            <a:ext cx="108005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পরিবারের</a:t>
            </a:r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শ্রেণী </a:t>
            </a:r>
            <a:r>
              <a:rPr lang="en-US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সমূহঃ</a:t>
            </a:r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2512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5127A87-97F3-42A6-9493-E7772F340F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5127A87-97F3-42A6-9493-E7772F340F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5127A87-97F3-42A6-9493-E7772F340F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5127A87-97F3-42A6-9493-E7772F340F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5127A87-97F3-42A6-9493-E7772F340F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5127A87-97F3-42A6-9493-E7772F340F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5127A87-97F3-42A6-9493-E7772F340F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5127A87-97F3-42A6-9493-E7772F340FA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5127A87-97F3-42A6-9493-E7772F340FA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5127A87-97F3-42A6-9493-E7772F340FA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5127A87-97F3-42A6-9493-E7772F340FA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5127A87-97F3-42A6-9493-E7772F340FA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5127A87-97F3-42A6-9493-E7772F340FA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5127A87-97F3-42A6-9493-E7772F340FA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5127A87-97F3-42A6-9493-E7772F340FA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F494408-6581-450F-9776-924005CFAB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F494408-6581-450F-9776-924005CFAB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F494408-6581-450F-9776-924005CFAB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F494408-6581-450F-9776-924005CFAB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F494408-6581-450F-9776-924005CFAB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F494408-6581-450F-9776-924005CFAB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F494408-6581-450F-9776-924005CFAB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F494408-6581-450F-9776-924005CFAB1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F494408-6581-450F-9776-924005CFAB1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F494408-6581-450F-9776-924005CFAB1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F494408-6581-450F-9776-924005CFAB1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F494408-6581-450F-9776-924005CFAB1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F494408-6581-450F-9776-924005CFAB1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F494408-6581-450F-9776-924005CFAB1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F494408-6581-450F-9776-924005CFAB1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FC57C9-9C75-4DF6-A636-33545270DD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FC57C9-9C75-4DF6-A636-33545270DD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FC57C9-9C75-4DF6-A636-33545270DD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FC57C9-9C75-4DF6-A636-33545270DD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FC57C9-9C75-4DF6-A636-33545270DD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FC57C9-9C75-4DF6-A636-33545270DD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FC57C9-9C75-4DF6-A636-33545270DD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FC57C9-9C75-4DF6-A636-33545270DD8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FC57C9-9C75-4DF6-A636-33545270DD8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FC57C9-9C75-4DF6-A636-33545270DD8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FC57C9-9C75-4DF6-A636-33545270DD8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FC57C9-9C75-4DF6-A636-33545270DD8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FC57C9-9C75-4DF6-A636-33545270DD8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FC57C9-9C75-4DF6-A636-33545270DD8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FC57C9-9C75-4DF6-A636-33545270DD8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CD54162-3E00-41E5-BCAE-38ABB04C57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CD54162-3E00-41E5-BCAE-38ABB04C57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CD54162-3E00-41E5-BCAE-38ABB04C57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CD54162-3E00-41E5-BCAE-38ABB04C57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CD54162-3E00-41E5-BCAE-38ABB04C57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CD54162-3E00-41E5-BCAE-38ABB04C57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CD54162-3E00-41E5-BCAE-38ABB04C57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CD54162-3E00-41E5-BCAE-38ABB04C574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CD54162-3E00-41E5-BCAE-38ABB04C574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CD54162-3E00-41E5-BCAE-38ABB04C574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CD54162-3E00-41E5-BCAE-38ABB04C574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CD54162-3E00-41E5-BCAE-38ABB04C574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CD54162-3E00-41E5-BCAE-38ABB04C574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CD54162-3E00-41E5-BCAE-38ABB04C574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CD54162-3E00-41E5-BCAE-38ABB04C574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F5530D1-1519-4564-B025-A1B953AF97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F5530D1-1519-4564-B025-A1B953AF97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F5530D1-1519-4564-B025-A1B953AF97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F5530D1-1519-4564-B025-A1B953AF97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F5530D1-1519-4564-B025-A1B953AF97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F5530D1-1519-4564-B025-A1B953AF97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F5530D1-1519-4564-B025-A1B953AF97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F5530D1-1519-4564-B025-A1B953AF971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F5530D1-1519-4564-B025-A1B953AF971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F5530D1-1519-4564-B025-A1B953AF971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F5530D1-1519-4564-B025-A1B953AF971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F5530D1-1519-4564-B025-A1B953AF971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F5530D1-1519-4564-B025-A1B953AF971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F5530D1-1519-4564-B025-A1B953AF971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F5530D1-1519-4564-B025-A1B953AF971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347138-00ED-4E4B-A2E3-54427026B6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347138-00ED-4E4B-A2E3-54427026B6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347138-00ED-4E4B-A2E3-54427026B6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347138-00ED-4E4B-A2E3-54427026B6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347138-00ED-4E4B-A2E3-54427026B6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347138-00ED-4E4B-A2E3-54427026B6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347138-00ED-4E4B-A2E3-54427026B6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347138-00ED-4E4B-A2E3-54427026B65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347138-00ED-4E4B-A2E3-54427026B65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347138-00ED-4E4B-A2E3-54427026B65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347138-00ED-4E4B-A2E3-54427026B65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347138-00ED-4E4B-A2E3-54427026B65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347138-00ED-4E4B-A2E3-54427026B65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347138-00ED-4E4B-A2E3-54427026B65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347138-00ED-4E4B-A2E3-54427026B65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0817" y="278295"/>
            <a:ext cx="111185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কার্যাবলী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সমূহঃ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134218504"/>
              </p:ext>
            </p:extLst>
          </p:nvPr>
        </p:nvGraphicFramePr>
        <p:xfrm>
          <a:off x="0" y="1444487"/>
          <a:ext cx="12192000" cy="5413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44597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7FC668-DE5B-4362-88B0-23F1C55E60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7FC668-DE5B-4362-88B0-23F1C55E60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7FC668-DE5B-4362-88B0-23F1C55E60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7FC668-DE5B-4362-88B0-23F1C55E60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7FC668-DE5B-4362-88B0-23F1C55E60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7FC668-DE5B-4362-88B0-23F1C55E60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7FC668-DE5B-4362-88B0-23F1C55E60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7FC668-DE5B-4362-88B0-23F1C55E604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7FC668-DE5B-4362-88B0-23F1C55E604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7FC668-DE5B-4362-88B0-23F1C55E604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7FC668-DE5B-4362-88B0-23F1C55E604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7FC668-DE5B-4362-88B0-23F1C55E604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7FC668-DE5B-4362-88B0-23F1C55E604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7FC668-DE5B-4362-88B0-23F1C55E604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7FC668-DE5B-4362-88B0-23F1C55E604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84A1270-307E-42E7-86FD-8920415E64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84A1270-307E-42E7-86FD-8920415E64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84A1270-307E-42E7-86FD-8920415E64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84A1270-307E-42E7-86FD-8920415E64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84A1270-307E-42E7-86FD-8920415E64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84A1270-307E-42E7-86FD-8920415E64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84A1270-307E-42E7-86FD-8920415E64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84A1270-307E-42E7-86FD-8920415E64E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84A1270-307E-42E7-86FD-8920415E64E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84A1270-307E-42E7-86FD-8920415E64E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84A1270-307E-42E7-86FD-8920415E64E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84A1270-307E-42E7-86FD-8920415E64E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84A1270-307E-42E7-86FD-8920415E64E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84A1270-307E-42E7-86FD-8920415E64E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84A1270-307E-42E7-86FD-8920415E64E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9B54191-E418-410D-B089-F9B0DCC825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9B54191-E418-410D-B089-F9B0DCC825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9B54191-E418-410D-B089-F9B0DCC825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9B54191-E418-410D-B089-F9B0DCC825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9B54191-E418-410D-B089-F9B0DCC825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9B54191-E418-410D-B089-F9B0DCC825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9B54191-E418-410D-B089-F9B0DCC825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9B54191-E418-410D-B089-F9B0DCC825C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9B54191-E418-410D-B089-F9B0DCC825C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9B54191-E418-410D-B089-F9B0DCC825C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9B54191-E418-410D-B089-F9B0DCC825C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9B54191-E418-410D-B089-F9B0DCC825C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9B54191-E418-410D-B089-F9B0DCC825C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9B54191-E418-410D-B089-F9B0DCC825C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9B54191-E418-410D-B089-F9B0DCC825C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9F02858-D35A-4234-9B8E-FB2452CF54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9F02858-D35A-4234-9B8E-FB2452CF54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9F02858-D35A-4234-9B8E-FB2452CF54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9F02858-D35A-4234-9B8E-FB2452CF54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9F02858-D35A-4234-9B8E-FB2452CF54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9F02858-D35A-4234-9B8E-FB2452CF54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9F02858-D35A-4234-9B8E-FB2452CF54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9F02858-D35A-4234-9B8E-FB2452CF546A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9F02858-D35A-4234-9B8E-FB2452CF546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9F02858-D35A-4234-9B8E-FB2452CF546A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9F02858-D35A-4234-9B8E-FB2452CF546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9F02858-D35A-4234-9B8E-FB2452CF546A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9F02858-D35A-4234-9B8E-FB2452CF546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9F02858-D35A-4234-9B8E-FB2452CF546A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9F02858-D35A-4234-9B8E-FB2452CF546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F345DE-DE01-4300-8ABD-A51909CB19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F345DE-DE01-4300-8ABD-A51909CB19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F345DE-DE01-4300-8ABD-A51909CB19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F345DE-DE01-4300-8ABD-A51909CB19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F345DE-DE01-4300-8ABD-A51909CB19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F345DE-DE01-4300-8ABD-A51909CB19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F345DE-DE01-4300-8ABD-A51909CB19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F345DE-DE01-4300-8ABD-A51909CB19E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F345DE-DE01-4300-8ABD-A51909CB19E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F345DE-DE01-4300-8ABD-A51909CB19E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F345DE-DE01-4300-8ABD-A51909CB19E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F345DE-DE01-4300-8ABD-A51909CB19E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F345DE-DE01-4300-8ABD-A51909CB19E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F345DE-DE01-4300-8ABD-A51909CB19E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F345DE-DE01-4300-8ABD-A51909CB19E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4D00027-AE24-4F1D-BD0F-BD1A6E28C9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4D00027-AE24-4F1D-BD0F-BD1A6E28C9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4D00027-AE24-4F1D-BD0F-BD1A6E28C9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4D00027-AE24-4F1D-BD0F-BD1A6E28C9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4D00027-AE24-4F1D-BD0F-BD1A6E28C9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4D00027-AE24-4F1D-BD0F-BD1A6E28C9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4D00027-AE24-4F1D-BD0F-BD1A6E28C9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4D00027-AE24-4F1D-BD0F-BD1A6E28C9A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4D00027-AE24-4F1D-BD0F-BD1A6E28C9A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4D00027-AE24-4F1D-BD0F-BD1A6E28C9A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4D00027-AE24-4F1D-BD0F-BD1A6E28C9A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4D00027-AE24-4F1D-BD0F-BD1A6E28C9A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4D00027-AE24-4F1D-BD0F-BD1A6E28C9A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4D00027-AE24-4F1D-BD0F-BD1A6E28C9A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4D00027-AE24-4F1D-BD0F-BD1A6E28C9A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40B2FC-7AA7-4346-80C1-B957482646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40B2FC-7AA7-4346-80C1-B957482646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40B2FC-7AA7-4346-80C1-B957482646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40B2FC-7AA7-4346-80C1-B957482646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40B2FC-7AA7-4346-80C1-B957482646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40B2FC-7AA7-4346-80C1-B957482646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40B2FC-7AA7-4346-80C1-B957482646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40B2FC-7AA7-4346-80C1-B9574826469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40B2FC-7AA7-4346-80C1-B9574826469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40B2FC-7AA7-4346-80C1-B9574826469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40B2FC-7AA7-4346-80C1-B9574826469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40B2FC-7AA7-4346-80C1-B9574826469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40B2FC-7AA7-4346-80C1-B9574826469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40B2FC-7AA7-4346-80C1-B9574826469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40B2FC-7AA7-4346-80C1-B9574826469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74564AA-4B22-4568-92C2-8754D022FD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74564AA-4B22-4568-92C2-8754D022FD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74564AA-4B22-4568-92C2-8754D022FD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74564AA-4B22-4568-92C2-8754D022FD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74564AA-4B22-4568-92C2-8754D022FD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74564AA-4B22-4568-92C2-8754D022FD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74564AA-4B22-4568-92C2-8754D022FD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74564AA-4B22-4568-92C2-8754D022FDD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74564AA-4B22-4568-92C2-8754D022FDD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74564AA-4B22-4568-92C2-8754D022FDD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74564AA-4B22-4568-92C2-8754D022FDD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74564AA-4B22-4568-92C2-8754D022FDD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74564AA-4B22-4568-92C2-8754D022FDD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74564AA-4B22-4568-92C2-8754D022FDD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74564AA-4B22-4568-92C2-8754D022FDD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513FCB-DA2A-4B69-AB17-8B7C1AA5BF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513FCB-DA2A-4B69-AB17-8B7C1AA5BF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513FCB-DA2A-4B69-AB17-8B7C1AA5BF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513FCB-DA2A-4B69-AB17-8B7C1AA5BF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513FCB-DA2A-4B69-AB17-8B7C1AA5BF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513FCB-DA2A-4B69-AB17-8B7C1AA5BF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513FCB-DA2A-4B69-AB17-8B7C1AA5BF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513FCB-DA2A-4B69-AB17-8B7C1AA5BFA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513FCB-DA2A-4B69-AB17-8B7C1AA5BFA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513FCB-DA2A-4B69-AB17-8B7C1AA5BFA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513FCB-DA2A-4B69-AB17-8B7C1AA5BFA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513FCB-DA2A-4B69-AB17-8B7C1AA5BFA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513FCB-DA2A-4B69-AB17-8B7C1AA5BFA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513FCB-DA2A-4B69-AB17-8B7C1AA5BFA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513FCB-DA2A-4B69-AB17-8B7C1AA5BFA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624A35-4410-42E4-8D21-FC6ADB476E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624A35-4410-42E4-8D21-FC6ADB476E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624A35-4410-42E4-8D21-FC6ADB476E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624A35-4410-42E4-8D21-FC6ADB476E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624A35-4410-42E4-8D21-FC6ADB476E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624A35-4410-42E4-8D21-FC6ADB476E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624A35-4410-42E4-8D21-FC6ADB476E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624A35-4410-42E4-8D21-FC6ADB476EFE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624A35-4410-42E4-8D21-FC6ADB476EF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624A35-4410-42E4-8D21-FC6ADB476EFE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624A35-4410-42E4-8D21-FC6ADB476EF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624A35-4410-42E4-8D21-FC6ADB476EFE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624A35-4410-42E4-8D21-FC6ADB476EF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624A35-4410-42E4-8D21-FC6ADB476EFE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624A35-4410-42E4-8D21-FC6ADB476EF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BB66C8-483C-4140-BE4B-B20D5DD175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BB66C8-483C-4140-BE4B-B20D5DD175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BB66C8-483C-4140-BE4B-B20D5DD175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BB66C8-483C-4140-BE4B-B20D5DD175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BB66C8-483C-4140-BE4B-B20D5DD175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BB66C8-483C-4140-BE4B-B20D5DD175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BB66C8-483C-4140-BE4B-B20D5DD175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BB66C8-483C-4140-BE4B-B20D5DD1750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BB66C8-483C-4140-BE4B-B20D5DD1750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BB66C8-483C-4140-BE4B-B20D5DD1750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BB66C8-483C-4140-BE4B-B20D5DD1750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BB66C8-483C-4140-BE4B-B20D5DD1750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BB66C8-483C-4140-BE4B-B20D5DD1750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BB66C8-483C-4140-BE4B-B20D5DD1750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BB66C8-483C-4140-BE4B-B20D5DD1750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3E02AE-9DBC-43C0-9432-7A4048E0D9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3E02AE-9DBC-43C0-9432-7A4048E0D9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3E02AE-9DBC-43C0-9432-7A4048E0D9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3E02AE-9DBC-43C0-9432-7A4048E0D9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3E02AE-9DBC-43C0-9432-7A4048E0D9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3E02AE-9DBC-43C0-9432-7A4048E0D9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3E02AE-9DBC-43C0-9432-7A4048E0D9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3E02AE-9DBC-43C0-9432-7A4048E0D98C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3E02AE-9DBC-43C0-9432-7A4048E0D98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3E02AE-9DBC-43C0-9432-7A4048E0D98C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3E02AE-9DBC-43C0-9432-7A4048E0D98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3E02AE-9DBC-43C0-9432-7A4048E0D98C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3E02AE-9DBC-43C0-9432-7A4048E0D98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3E02AE-9DBC-43C0-9432-7A4048E0D98C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3E02AE-9DBC-43C0-9432-7A4048E0D98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C52E39-9892-45EB-B3E3-A1C252323D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C52E39-9892-45EB-B3E3-A1C252323D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C52E39-9892-45EB-B3E3-A1C252323D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C52E39-9892-45EB-B3E3-A1C252323D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C52E39-9892-45EB-B3E3-A1C252323D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C52E39-9892-45EB-B3E3-A1C252323D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C52E39-9892-45EB-B3E3-A1C252323D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C52E39-9892-45EB-B3E3-A1C252323D6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C52E39-9892-45EB-B3E3-A1C252323D6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C52E39-9892-45EB-B3E3-A1C252323D6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C52E39-9892-45EB-B3E3-A1C252323D6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C52E39-9892-45EB-B3E3-A1C252323D6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C52E39-9892-45EB-B3E3-A1C252323D6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C52E39-9892-45EB-B3E3-A1C252323D6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C52E39-9892-45EB-B3E3-A1C252323D6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lvlOne"/>
        </p:bldSub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884" y="0"/>
            <a:ext cx="118551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5663"/>
            <a:ext cx="12192000" cy="445734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2347" y="5473005"/>
            <a:ext cx="117428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পরিবারের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শ্রেণীবিভাগ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পরিবারকে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শ্বাশত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2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2847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674" y="0"/>
            <a:ext cx="111653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5663"/>
            <a:ext cx="12192000" cy="51685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6273225"/>
            <a:ext cx="1200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পরিবারের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শ্রেণীবিভাগ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বিশ্লেষন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8092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7516" y="132348"/>
            <a:ext cx="107923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1884" y="963345"/>
            <a:ext cx="6140116" cy="49561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3345"/>
            <a:ext cx="6051884" cy="49561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931568"/>
            <a:ext cx="5690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ক, 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পরিবারের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জৈবিক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2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51884" y="6012704"/>
            <a:ext cx="6140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খ, 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পরিবারের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শিক্ষামূলক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2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9529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0895" y="1130969"/>
            <a:ext cx="112134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0895" y="3344779"/>
            <a:ext cx="1185110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২।যৌথ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বহুপতি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পরিবারের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বিনোদনমূলক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454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8160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5169" y="192505"/>
            <a:ext cx="103832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8259" y="6196536"/>
            <a:ext cx="11995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পরিবারের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কার্যাবলী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জমা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দিবা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5836"/>
            <a:ext cx="12192000" cy="508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1899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9357" y="2321004"/>
            <a:ext cx="1052222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13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3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13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13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0833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40832" y="6063916"/>
            <a:ext cx="9841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পরিবারের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পতাকা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0483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" y="3647976"/>
            <a:ext cx="11766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জনক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বঙ্গবন্ধু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মুজিবুর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রহমানের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একটি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3689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3426" y="96253"/>
            <a:ext cx="111051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উপস্থাপনঃ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4249"/>
            <a:ext cx="12192000" cy="470325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90750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কি,পরিবারের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শ্রেনীবিভাগ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পরিবারের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কার্যাবলী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কিকি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4110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7726" y="0"/>
            <a:ext cx="10876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শিক্ষন</a:t>
            </a:r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ফলঃ</a:t>
            </a:r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6275"/>
            <a:ext cx="12192000" cy="42110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042118"/>
            <a:ext cx="121037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পরিবারের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শ্রেণীবিভাগ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পরিবারের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কার্যাবলী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বিশ্লেষন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2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8311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674" y="963406"/>
            <a:ext cx="5915890" cy="505718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3407"/>
            <a:ext cx="5805055" cy="50571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3455" y="193965"/>
            <a:ext cx="108342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নীচের </a:t>
            </a:r>
            <a:r>
              <a:rPr lang="en-US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দু,টি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5855" y="6020590"/>
            <a:ext cx="110420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পিতৃতান্ত্রিক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48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5345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120534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নীচের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দু,টি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0997"/>
            <a:ext cx="6082145" cy="52575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9870" y="830998"/>
            <a:ext cx="5262129" cy="49602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95745" y="6088559"/>
            <a:ext cx="990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মাতৃতান্ত্রিক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4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2853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</TotalTime>
  <Words>557</Words>
  <Application>Microsoft Office PowerPoint</Application>
  <PresentationFormat>Widescreen</PresentationFormat>
  <Paragraphs>79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Azharul Islam</dc:creator>
  <cp:lastModifiedBy>Azharul Islam</cp:lastModifiedBy>
  <cp:revision>30</cp:revision>
  <dcterms:created xsi:type="dcterms:W3CDTF">2020-06-19T17:07:44Z</dcterms:created>
  <dcterms:modified xsi:type="dcterms:W3CDTF">2020-07-02T10:59:41Z</dcterms:modified>
</cp:coreProperties>
</file>