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  <p:sldId id="272" r:id="rId6"/>
    <p:sldId id="262" r:id="rId7"/>
    <p:sldId id="263" r:id="rId8"/>
    <p:sldId id="264" r:id="rId9"/>
    <p:sldId id="273" r:id="rId10"/>
    <p:sldId id="274" r:id="rId11"/>
    <p:sldId id="276" r:id="rId12"/>
    <p:sldId id="279" r:id="rId13"/>
    <p:sldId id="277" r:id="rId14"/>
    <p:sldId id="280" r:id="rId15"/>
    <p:sldId id="288" r:id="rId16"/>
    <p:sldId id="281" r:id="rId17"/>
    <p:sldId id="282" r:id="rId18"/>
    <p:sldId id="283" r:id="rId19"/>
    <p:sldId id="286" r:id="rId20"/>
    <p:sldId id="287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618B-E2DE-4A4D-8150-45F3D7322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3BF29-7B19-4DC1-BF91-43424A083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732B-6020-4A5C-9152-2A01B18E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146C-DEF8-49C1-BB80-DC1FFBF3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852CE-F55C-4E5A-9D84-BD8D5078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4DD-7FA8-4910-9634-B9515E87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BB50A-26B3-48A6-A814-FA40BBBA9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789DA-7C8E-4611-99F7-F2DA8C82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AD2C-4B20-48BF-93F3-EB4F6959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33D7-BF5D-497C-9211-5EA90BAD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8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F804F-57BC-4D88-B4F4-A225853AA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A9229-4C41-41E1-8DA1-8BDF58678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11C09-7749-475E-AD97-20461C4C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4437A-3D5F-4799-A1C2-D5388971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342D1-4706-4E6F-9F0C-21A3CFF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720B-F316-4B41-804C-01ED9E46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C487B-3B29-4B7A-9657-57C1B107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6863-2E08-4E58-9C83-4F141CB8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A6A6A-DBA7-4379-9E88-E34E0570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734C-AC99-42D2-B94B-0C22F342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F593-DBB9-42F4-996F-93E6AA68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62A8-0C21-4520-AB98-5E97493A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66D48-20D3-4DB5-80B3-92CDC85D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A2FC3-9B53-4936-A340-39D5267B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9D7D0-3B68-44C1-9611-F3FC586E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26FE-CBDB-40A6-A182-2081DAA9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31CCC-B229-4928-9003-225C82F2C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06CF9-B36F-4072-8EF8-5EBB6EA1F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2F6C-60D5-48B8-AF21-2886B91A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262C2-A6AF-4155-BC73-0CE33FDB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3648C-331D-4780-BB1A-38CFB9DC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C9FE-557A-49D0-BBF5-BE465EF0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5EA01-EE3F-4FC4-8DE7-DBE1D8523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D2B0B-90E0-42AB-AB55-9123212F8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D1EA2-0771-449D-9DA3-A9D3F379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926E9-363B-409B-BF2F-2FE5F269C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3EFFE-7E61-4B87-85DC-50EC4B41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1DA17-EE22-450F-A008-75C6ADA5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DFC54-1219-4386-AC0A-9C89AA2A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C938-FE49-40A2-98FC-A1A2C981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BC5C8-B50A-461A-8E22-BDB3656B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FFC01-EEF2-4772-A1BC-824B588C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EDB08-4383-4877-88E2-B858D88B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DCAEB-5156-477A-BA25-6180BCD9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F23B2-EF71-47B4-BC8D-7C730226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CB4B2-E4C5-4C93-9DFD-815C3B93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BE32-F381-41F5-9B67-F4990780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1910-2CF0-495A-9436-73696BD7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B2C35-9CE1-41C1-B698-B1692EE15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3B658-B981-4225-9E59-0B9C21C9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AEA1D-0766-4656-A5A4-E04BB949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D2C57-713E-4BB4-B94A-63456B58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9609-8072-4DB6-817B-72DD1771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9DEC9F-F6B0-4C34-8AF8-62767DCA9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E1389-47C7-4798-8673-93DCC80E4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66929-0127-4B02-97DF-FCDE2CCB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6A075-D861-4042-99EE-A3E9583C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3164E-C17A-4693-8977-781F9E6C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4E3F5-8DF8-49F3-809C-6EA5AA34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0876-16DE-403A-8CCA-1BD148B1C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CB89E-99B6-4A99-A083-7940E0A4C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4420-8340-4D6D-9064-D8F028CF8273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6221-66E7-4DBA-948C-8D872BF60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B10EA-6DFE-4677-830F-704B930EA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5B4B-F23F-49DB-83DE-D51063F6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18" Type="http://schemas.openxmlformats.org/officeDocument/2006/relationships/image" Target="../media/image4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17" Type="http://schemas.openxmlformats.org/officeDocument/2006/relationships/image" Target="../media/image43.jpg"/><Relationship Id="rId2" Type="http://schemas.openxmlformats.org/officeDocument/2006/relationships/image" Target="../media/image28.jp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5" Type="http://schemas.openxmlformats.org/officeDocument/2006/relationships/image" Target="../media/image41.jpg"/><Relationship Id="rId10" Type="http://schemas.openxmlformats.org/officeDocument/2006/relationships/image" Target="../media/image36.jpg"/><Relationship Id="rId19" Type="http://schemas.openxmlformats.org/officeDocument/2006/relationships/image" Target="../media/image45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Relationship Id="rId1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ana.com/how-joint-ventures-can-increase-your-business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ome-pn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6875" y="389721"/>
            <a:ext cx="6958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i="1" dirty="0" err="1"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5400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i="1" dirty="0" err="1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i="1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r>
              <a:rPr lang="bn-BD" sz="5400" i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5400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3D631-A23A-492D-B777-D86DC90C9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99" b="10253"/>
          <a:stretch/>
        </p:blipFill>
        <p:spPr>
          <a:xfrm>
            <a:off x="3437380" y="1496759"/>
            <a:ext cx="5317237" cy="52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97C50F-B3B9-4928-AADD-88EC990E16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46" y="2344473"/>
            <a:ext cx="10213145" cy="4064546"/>
          </a:xfrm>
          <a:prstGeom prst="rect">
            <a:avLst/>
          </a:prstGeom>
          <a:ln>
            <a:solidFill>
              <a:srgbClr val="00B0F0"/>
            </a:solidFill>
          </a:ln>
          <a:scene3d>
            <a:camera prst="perspectiveLeft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50F26D-7F36-4382-8DC0-053C34D1C487}"/>
              </a:ext>
            </a:extLst>
          </p:cNvPr>
          <p:cNvSpPr txBox="1"/>
          <p:nvPr/>
        </p:nvSpPr>
        <p:spPr>
          <a:xfrm>
            <a:off x="647113" y="336440"/>
            <a:ext cx="11099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এ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ঠিন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থ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পাড়ি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২০১৫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গুচ্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ষ্য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১৫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পূর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অব্যাহত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এ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সমূহকে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অভীষ্ট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ংরেজিতে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Goals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(এ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ড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জি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974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B5F61E-EB23-45BC-B787-CC3EF6CF07B2}"/>
              </a:ext>
            </a:extLst>
          </p:cNvPr>
          <p:cNvSpPr/>
          <p:nvPr/>
        </p:nvSpPr>
        <p:spPr>
          <a:xfrm>
            <a:off x="3199022" y="264093"/>
            <a:ext cx="6503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বৃত্তলেখ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F747F9-E0A8-43CD-8221-398C1DB26D9A}"/>
              </a:ext>
            </a:extLst>
          </p:cNvPr>
          <p:cNvGrpSpPr/>
          <p:nvPr/>
        </p:nvGrpSpPr>
        <p:grpSpPr>
          <a:xfrm>
            <a:off x="283107" y="1061821"/>
            <a:ext cx="4274826" cy="3958878"/>
            <a:chOff x="790334" y="1219289"/>
            <a:chExt cx="4809744" cy="48097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A70FEF-2FE7-4208-B280-79109EB52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334" y="1219289"/>
              <a:ext cx="4809744" cy="480974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C769D8-637C-45CD-AB81-63335BB83EE8}"/>
                </a:ext>
              </a:extLst>
            </p:cNvPr>
            <p:cNvSpPr/>
            <p:nvPr/>
          </p:nvSpPr>
          <p:spPr>
            <a:xfrm>
              <a:off x="1517209" y="1952333"/>
              <a:ext cx="3355993" cy="33436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7AB8CD1-1589-4C89-AFF5-CBD228111377}"/>
              </a:ext>
            </a:extLst>
          </p:cNvPr>
          <p:cNvSpPr/>
          <p:nvPr/>
        </p:nvSpPr>
        <p:spPr>
          <a:xfrm>
            <a:off x="4992281" y="1786154"/>
            <a:ext cx="35371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বৃত্তটিতে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প্রতীক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E8E0-403E-463A-A889-7552C009AEE2}"/>
              </a:ext>
            </a:extLst>
          </p:cNvPr>
          <p:cNvSpPr/>
          <p:nvPr/>
        </p:nvSpPr>
        <p:spPr>
          <a:xfrm>
            <a:off x="4992279" y="3390785"/>
            <a:ext cx="70572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১৭টি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সুনির্দিষ্ট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অভীষ্ট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নিয়ে যে কর্মসূচী গঠিত তাকে কী বলা হয়?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7135A6-D607-4AAB-BC05-8F757E2CEBCD}"/>
              </a:ext>
            </a:extLst>
          </p:cNvPr>
          <p:cNvSpPr/>
          <p:nvPr/>
        </p:nvSpPr>
        <p:spPr>
          <a:xfrm>
            <a:off x="357591" y="5370224"/>
            <a:ext cx="11774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টেকসই উন্নয়ন বলতে ঐ ধরণের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উন্নয়ন মূলক কর্মকান্ডকে বুঝায় যার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মাধ্যমে অর্থনৈতিক অগ্রযাত্রাও নিশ্চিত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আবার প্রকৃতি এবং আমাদের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ইকোসিস্টেমেও কোন বাজে প্রভাব 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২০১৬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জানুয়ারি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এসডিজি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শেষ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২০৩০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৩১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ডিসেম্বর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26F67A-215B-418E-87B8-A9B80225EFCE}"/>
              </a:ext>
            </a:extLst>
          </p:cNvPr>
          <p:cNvGrpSpPr/>
          <p:nvPr/>
        </p:nvGrpSpPr>
        <p:grpSpPr>
          <a:xfrm>
            <a:off x="5489869" y="2518040"/>
            <a:ext cx="1446266" cy="523220"/>
            <a:chOff x="5294671" y="1943774"/>
            <a:chExt cx="1446266" cy="523220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01317F5-2A89-4182-ABC9-A88BF42C3A79}"/>
                </a:ext>
              </a:extLst>
            </p:cNvPr>
            <p:cNvSpPr/>
            <p:nvPr/>
          </p:nvSpPr>
          <p:spPr>
            <a:xfrm>
              <a:off x="5294671" y="2036572"/>
              <a:ext cx="603071" cy="3376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EE62CE-29B4-4A43-98E0-8B3797F1D9D2}"/>
                </a:ext>
              </a:extLst>
            </p:cNvPr>
            <p:cNvSpPr/>
            <p:nvPr/>
          </p:nvSpPr>
          <p:spPr>
            <a:xfrm>
              <a:off x="6049722" y="1943774"/>
              <a:ext cx="6912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১৭টি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42D53A-891A-46A7-BE57-BBCA3E73CA64}"/>
              </a:ext>
            </a:extLst>
          </p:cNvPr>
          <p:cNvGrpSpPr/>
          <p:nvPr/>
        </p:nvGrpSpPr>
        <p:grpSpPr>
          <a:xfrm>
            <a:off x="5489868" y="4015024"/>
            <a:ext cx="3879251" cy="523220"/>
            <a:chOff x="5294670" y="3440758"/>
            <a:chExt cx="3879251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270AB3-38F4-4E97-B16E-2620331BAC14}"/>
                </a:ext>
              </a:extLst>
            </p:cNvPr>
            <p:cNvSpPr txBox="1"/>
            <p:nvPr/>
          </p:nvSpPr>
          <p:spPr>
            <a:xfrm>
              <a:off x="6049722" y="3440758"/>
              <a:ext cx="3124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টেকসই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উন্নয়ন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অভীষ্ট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     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097BDED-53AC-4C50-895C-6B24C2872AF6}"/>
                </a:ext>
              </a:extLst>
            </p:cNvPr>
            <p:cNvSpPr/>
            <p:nvPr/>
          </p:nvSpPr>
          <p:spPr>
            <a:xfrm>
              <a:off x="5294670" y="3533556"/>
              <a:ext cx="603071" cy="3376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708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7AEC3-6826-48A9-A33F-8BAA3D8CF8A4}"/>
              </a:ext>
            </a:extLst>
          </p:cNvPr>
          <p:cNvSpPr/>
          <p:nvPr/>
        </p:nvSpPr>
        <p:spPr>
          <a:xfrm>
            <a:off x="4839886" y="550371"/>
            <a:ext cx="2512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spc="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2232E-D875-4F18-9353-8FF613DA0784}"/>
              </a:ext>
            </a:extLst>
          </p:cNvPr>
          <p:cNvSpPr txBox="1"/>
          <p:nvPr/>
        </p:nvSpPr>
        <p:spPr>
          <a:xfrm>
            <a:off x="4731434" y="2053883"/>
            <a:ext cx="1716259" cy="731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59B0AC-81A1-4895-874D-8D946396F8BB}"/>
              </a:ext>
            </a:extLst>
          </p:cNvPr>
          <p:cNvGrpSpPr/>
          <p:nvPr/>
        </p:nvGrpSpPr>
        <p:grpSpPr>
          <a:xfrm>
            <a:off x="4064104" y="5690995"/>
            <a:ext cx="4055014" cy="646331"/>
            <a:chOff x="4064104" y="5690995"/>
            <a:chExt cx="4055014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3D47-E008-4CFA-BCA9-65E6FF7F5CAB}"/>
                </a:ext>
              </a:extLst>
            </p:cNvPr>
            <p:cNvSpPr txBox="1"/>
            <p:nvPr/>
          </p:nvSpPr>
          <p:spPr>
            <a:xfrm>
              <a:off x="4064104" y="5690995"/>
              <a:ext cx="4055014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SDG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  <a:sym typeface="Webdings" panose="05030102010509060703" pitchFamily="18" charset="2"/>
                </a:rPr>
                <a:t>এর পূর্ণরুপ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  <a:sym typeface="Webdings" panose="05030102010509060703" pitchFamily="18" charset="2"/>
                </a:rPr>
                <a:t> কী?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Graphic 9" descr="Brain in head">
              <a:extLst>
                <a:ext uri="{FF2B5EF4-FFF2-40B4-BE49-F238E27FC236}">
                  <a16:creationId xmlns:a16="http://schemas.microsoft.com/office/drawing/2014/main" id="{C8B38979-DAFD-4D92-B19D-70456BEB938E}"/>
                </a:ext>
              </a:extLst>
            </p:cNvPr>
            <p:cNvSpPr/>
            <p:nvPr/>
          </p:nvSpPr>
          <p:spPr>
            <a:xfrm>
              <a:off x="4109674" y="5719131"/>
              <a:ext cx="488480" cy="574430"/>
            </a:xfrm>
            <a:custGeom>
              <a:avLst/>
              <a:gdLst>
                <a:gd name="connsiteX0" fmla="*/ 328287 w 488480"/>
                <a:gd name="connsiteY0" fmla="*/ 235516 h 574430"/>
                <a:gd name="connsiteX1" fmla="*/ 264382 w 488480"/>
                <a:gd name="connsiteY1" fmla="*/ 235516 h 574430"/>
                <a:gd name="connsiteX2" fmla="*/ 214837 w 488480"/>
                <a:gd name="connsiteY2" fmla="*/ 284343 h 574430"/>
                <a:gd name="connsiteX3" fmla="*/ 214837 w 488480"/>
                <a:gd name="connsiteY3" fmla="*/ 337478 h 574430"/>
                <a:gd name="connsiteX4" fmla="*/ 182526 w 488480"/>
                <a:gd name="connsiteY4" fmla="*/ 337478 h 574430"/>
                <a:gd name="connsiteX5" fmla="*/ 182526 w 488480"/>
                <a:gd name="connsiteY5" fmla="*/ 295113 h 574430"/>
                <a:gd name="connsiteX6" fmla="*/ 172473 w 488480"/>
                <a:gd name="connsiteY6" fmla="*/ 248441 h 574430"/>
                <a:gd name="connsiteX7" fmla="*/ 150932 w 488480"/>
                <a:gd name="connsiteY7" fmla="*/ 229772 h 574430"/>
                <a:gd name="connsiteX8" fmla="*/ 135135 w 488480"/>
                <a:gd name="connsiteY8" fmla="*/ 216129 h 574430"/>
                <a:gd name="connsiteX9" fmla="*/ 130109 w 488480"/>
                <a:gd name="connsiteY9" fmla="*/ 206077 h 574430"/>
                <a:gd name="connsiteX10" fmla="*/ 156676 w 488480"/>
                <a:gd name="connsiteY10" fmla="*/ 202487 h 574430"/>
                <a:gd name="connsiteX11" fmla="*/ 164575 w 488480"/>
                <a:gd name="connsiteY11" fmla="*/ 195306 h 574430"/>
                <a:gd name="connsiteX12" fmla="*/ 158830 w 488480"/>
                <a:gd name="connsiteY12" fmla="*/ 185972 h 574430"/>
                <a:gd name="connsiteX13" fmla="*/ 125801 w 488480"/>
                <a:gd name="connsiteY13" fmla="*/ 189562 h 574430"/>
                <a:gd name="connsiteX14" fmla="*/ 125083 w 488480"/>
                <a:gd name="connsiteY14" fmla="*/ 185972 h 574430"/>
                <a:gd name="connsiteX15" fmla="*/ 127237 w 488480"/>
                <a:gd name="connsiteY15" fmla="*/ 166585 h 574430"/>
                <a:gd name="connsiteX16" fmla="*/ 160985 w 488480"/>
                <a:gd name="connsiteY16" fmla="*/ 140017 h 574430"/>
                <a:gd name="connsiteX17" fmla="*/ 169601 w 488480"/>
                <a:gd name="connsiteY17" fmla="*/ 137863 h 574430"/>
                <a:gd name="connsiteX18" fmla="*/ 171755 w 488480"/>
                <a:gd name="connsiteY18" fmla="*/ 137145 h 574430"/>
                <a:gd name="connsiteX19" fmla="*/ 172473 w 488480"/>
                <a:gd name="connsiteY19" fmla="*/ 137145 h 574430"/>
                <a:gd name="connsiteX20" fmla="*/ 181808 w 488480"/>
                <a:gd name="connsiteY20" fmla="*/ 139299 h 574430"/>
                <a:gd name="connsiteX21" fmla="*/ 185398 w 488480"/>
                <a:gd name="connsiteY21" fmla="*/ 140017 h 574430"/>
                <a:gd name="connsiteX22" fmla="*/ 189706 w 488480"/>
                <a:gd name="connsiteY22" fmla="*/ 140735 h 574430"/>
                <a:gd name="connsiteX23" fmla="*/ 199759 w 488480"/>
                <a:gd name="connsiteY23" fmla="*/ 170893 h 574430"/>
                <a:gd name="connsiteX24" fmla="*/ 185398 w 488480"/>
                <a:gd name="connsiteY24" fmla="*/ 198896 h 574430"/>
                <a:gd name="connsiteX25" fmla="*/ 184680 w 488480"/>
                <a:gd name="connsiteY25" fmla="*/ 210385 h 574430"/>
                <a:gd name="connsiteX26" fmla="*/ 195450 w 488480"/>
                <a:gd name="connsiteY26" fmla="*/ 211103 h 574430"/>
                <a:gd name="connsiteX27" fmla="*/ 207657 w 488480"/>
                <a:gd name="connsiteY27" fmla="*/ 196024 h 574430"/>
                <a:gd name="connsiteX28" fmla="*/ 208375 w 488480"/>
                <a:gd name="connsiteY28" fmla="*/ 196024 h 574430"/>
                <a:gd name="connsiteX29" fmla="*/ 243559 w 488480"/>
                <a:gd name="connsiteY29" fmla="*/ 185254 h 574430"/>
                <a:gd name="connsiteX30" fmla="*/ 247149 w 488480"/>
                <a:gd name="connsiteY30" fmla="*/ 180227 h 574430"/>
                <a:gd name="connsiteX31" fmla="*/ 245713 w 488480"/>
                <a:gd name="connsiteY31" fmla="*/ 174483 h 574430"/>
                <a:gd name="connsiteX32" fmla="*/ 234942 w 488480"/>
                <a:gd name="connsiteY32" fmla="*/ 172329 h 574430"/>
                <a:gd name="connsiteX33" fmla="*/ 214119 w 488480"/>
                <a:gd name="connsiteY33" fmla="*/ 179509 h 574430"/>
                <a:gd name="connsiteX34" fmla="*/ 215555 w 488480"/>
                <a:gd name="connsiteY34" fmla="*/ 172329 h 574430"/>
                <a:gd name="connsiteX35" fmla="*/ 211247 w 488480"/>
                <a:gd name="connsiteY35" fmla="*/ 145762 h 574430"/>
                <a:gd name="connsiteX36" fmla="*/ 228480 w 488480"/>
                <a:gd name="connsiteY36" fmla="*/ 147198 h 574430"/>
                <a:gd name="connsiteX37" fmla="*/ 243559 w 488480"/>
                <a:gd name="connsiteY37" fmla="*/ 145762 h 574430"/>
                <a:gd name="connsiteX38" fmla="*/ 279461 w 488480"/>
                <a:gd name="connsiteY38" fmla="*/ 168739 h 574430"/>
                <a:gd name="connsiteX39" fmla="*/ 315363 w 488480"/>
                <a:gd name="connsiteY39" fmla="*/ 210385 h 574430"/>
                <a:gd name="connsiteX40" fmla="*/ 318953 w 488480"/>
                <a:gd name="connsiteY40" fmla="*/ 218283 h 574430"/>
                <a:gd name="connsiteX41" fmla="*/ 327569 w 488480"/>
                <a:gd name="connsiteY41" fmla="*/ 218283 h 574430"/>
                <a:gd name="connsiteX42" fmla="*/ 331159 w 488480"/>
                <a:gd name="connsiteY42" fmla="*/ 210385 h 574430"/>
                <a:gd name="connsiteX43" fmla="*/ 311772 w 488480"/>
                <a:gd name="connsiteY43" fmla="*/ 170893 h 574430"/>
                <a:gd name="connsiteX44" fmla="*/ 336904 w 488480"/>
                <a:gd name="connsiteY44" fmla="*/ 157968 h 574430"/>
                <a:gd name="connsiteX45" fmla="*/ 336186 w 488480"/>
                <a:gd name="connsiteY45" fmla="*/ 146480 h 574430"/>
                <a:gd name="connsiteX46" fmla="*/ 324697 w 488480"/>
                <a:gd name="connsiteY46" fmla="*/ 147198 h 574430"/>
                <a:gd name="connsiteX47" fmla="*/ 298130 w 488480"/>
                <a:gd name="connsiteY47" fmla="*/ 154378 h 574430"/>
                <a:gd name="connsiteX48" fmla="*/ 260792 w 488480"/>
                <a:gd name="connsiteY48" fmla="*/ 140735 h 574430"/>
                <a:gd name="connsiteX49" fmla="*/ 288795 w 488480"/>
                <a:gd name="connsiteY49" fmla="*/ 116322 h 574430"/>
                <a:gd name="connsiteX50" fmla="*/ 285923 w 488480"/>
                <a:gd name="connsiteY50" fmla="*/ 104833 h 574430"/>
                <a:gd name="connsiteX51" fmla="*/ 275153 w 488480"/>
                <a:gd name="connsiteY51" fmla="*/ 107706 h 574430"/>
                <a:gd name="connsiteX52" fmla="*/ 196168 w 488480"/>
                <a:gd name="connsiteY52" fmla="*/ 126375 h 574430"/>
                <a:gd name="connsiteX53" fmla="*/ 208375 w 488480"/>
                <a:gd name="connsiteY53" fmla="*/ 94063 h 574430"/>
                <a:gd name="connsiteX54" fmla="*/ 204067 w 488480"/>
                <a:gd name="connsiteY54" fmla="*/ 86883 h 574430"/>
                <a:gd name="connsiteX55" fmla="*/ 195450 w 488480"/>
                <a:gd name="connsiteY55" fmla="*/ 87601 h 574430"/>
                <a:gd name="connsiteX56" fmla="*/ 191860 w 488480"/>
                <a:gd name="connsiteY56" fmla="*/ 95499 h 574430"/>
                <a:gd name="connsiteX57" fmla="*/ 166011 w 488480"/>
                <a:gd name="connsiteY57" fmla="*/ 122784 h 574430"/>
                <a:gd name="connsiteX58" fmla="*/ 158830 w 488480"/>
                <a:gd name="connsiteY58" fmla="*/ 124939 h 574430"/>
                <a:gd name="connsiteX59" fmla="*/ 134417 w 488480"/>
                <a:gd name="connsiteY59" fmla="*/ 104115 h 574430"/>
                <a:gd name="connsiteX60" fmla="*/ 126519 w 488480"/>
                <a:gd name="connsiteY60" fmla="*/ 106270 h 574430"/>
                <a:gd name="connsiteX61" fmla="*/ 124365 w 488480"/>
                <a:gd name="connsiteY61" fmla="*/ 114886 h 574430"/>
                <a:gd name="connsiteX62" fmla="*/ 130827 w 488480"/>
                <a:gd name="connsiteY62" fmla="*/ 120630 h 574430"/>
                <a:gd name="connsiteX63" fmla="*/ 143752 w 488480"/>
                <a:gd name="connsiteY63" fmla="*/ 131401 h 574430"/>
                <a:gd name="connsiteX64" fmla="*/ 143752 w 488480"/>
                <a:gd name="connsiteY64" fmla="*/ 132119 h 574430"/>
                <a:gd name="connsiteX65" fmla="*/ 114312 w 488480"/>
                <a:gd name="connsiteY65" fmla="*/ 162276 h 574430"/>
                <a:gd name="connsiteX66" fmla="*/ 112158 w 488480"/>
                <a:gd name="connsiteY66" fmla="*/ 172329 h 574430"/>
                <a:gd name="connsiteX67" fmla="*/ 108568 w 488480"/>
                <a:gd name="connsiteY67" fmla="*/ 167303 h 574430"/>
                <a:gd name="connsiteX68" fmla="*/ 102824 w 488480"/>
                <a:gd name="connsiteY68" fmla="*/ 147916 h 574430"/>
                <a:gd name="connsiteX69" fmla="*/ 97797 w 488480"/>
                <a:gd name="connsiteY69" fmla="*/ 141453 h 574430"/>
                <a:gd name="connsiteX70" fmla="*/ 89899 w 488480"/>
                <a:gd name="connsiteY70" fmla="*/ 142889 h 574430"/>
                <a:gd name="connsiteX71" fmla="*/ 87745 w 488480"/>
                <a:gd name="connsiteY71" fmla="*/ 150788 h 574430"/>
                <a:gd name="connsiteX72" fmla="*/ 95643 w 488480"/>
                <a:gd name="connsiteY72" fmla="*/ 174483 h 574430"/>
                <a:gd name="connsiteX73" fmla="*/ 113594 w 488480"/>
                <a:gd name="connsiteY73" fmla="*/ 190998 h 574430"/>
                <a:gd name="connsiteX74" fmla="*/ 122929 w 488480"/>
                <a:gd name="connsiteY74" fmla="*/ 220438 h 574430"/>
                <a:gd name="connsiteX75" fmla="*/ 104260 w 488480"/>
                <a:gd name="connsiteY75" fmla="*/ 236234 h 574430"/>
                <a:gd name="connsiteX76" fmla="*/ 99951 w 488480"/>
                <a:gd name="connsiteY76" fmla="*/ 243415 h 574430"/>
                <a:gd name="connsiteX77" fmla="*/ 104260 w 488480"/>
                <a:gd name="connsiteY77" fmla="*/ 250595 h 574430"/>
                <a:gd name="connsiteX78" fmla="*/ 112158 w 488480"/>
                <a:gd name="connsiteY78" fmla="*/ 249877 h 574430"/>
                <a:gd name="connsiteX79" fmla="*/ 131545 w 488480"/>
                <a:gd name="connsiteY79" fmla="*/ 233362 h 574430"/>
                <a:gd name="connsiteX80" fmla="*/ 144470 w 488480"/>
                <a:gd name="connsiteY80" fmla="*/ 242697 h 574430"/>
                <a:gd name="connsiteX81" fmla="*/ 163139 w 488480"/>
                <a:gd name="connsiteY81" fmla="*/ 258494 h 574430"/>
                <a:gd name="connsiteX82" fmla="*/ 169601 w 488480"/>
                <a:gd name="connsiteY82" fmla="*/ 294395 h 574430"/>
                <a:gd name="connsiteX83" fmla="*/ 169601 w 488480"/>
                <a:gd name="connsiteY83" fmla="*/ 337478 h 574430"/>
                <a:gd name="connsiteX84" fmla="*/ 136571 w 488480"/>
                <a:gd name="connsiteY84" fmla="*/ 337478 h 574430"/>
                <a:gd name="connsiteX85" fmla="*/ 107850 w 488480"/>
                <a:gd name="connsiteY85" fmla="*/ 280035 h 574430"/>
                <a:gd name="connsiteX86" fmla="*/ 62613 w 488480"/>
                <a:gd name="connsiteY86" fmla="*/ 231926 h 574430"/>
                <a:gd name="connsiteX87" fmla="*/ 61895 w 488480"/>
                <a:gd name="connsiteY87" fmla="*/ 226900 h 574430"/>
                <a:gd name="connsiteX88" fmla="*/ 64050 w 488480"/>
                <a:gd name="connsiteY88" fmla="*/ 169457 h 574430"/>
                <a:gd name="connsiteX89" fmla="*/ 61895 w 488480"/>
                <a:gd name="connsiteY89" fmla="*/ 154378 h 574430"/>
                <a:gd name="connsiteX90" fmla="*/ 101387 w 488480"/>
                <a:gd name="connsiteY90" fmla="*/ 106988 h 574430"/>
                <a:gd name="connsiteX91" fmla="*/ 148060 w 488480"/>
                <a:gd name="connsiteY91" fmla="*/ 73958 h 574430"/>
                <a:gd name="connsiteX92" fmla="*/ 159549 w 488480"/>
                <a:gd name="connsiteY92" fmla="*/ 75394 h 574430"/>
                <a:gd name="connsiteX93" fmla="*/ 194014 w 488480"/>
                <a:gd name="connsiteY93" fmla="*/ 58161 h 574430"/>
                <a:gd name="connsiteX94" fmla="*/ 230634 w 488480"/>
                <a:gd name="connsiteY94" fmla="*/ 71086 h 574430"/>
                <a:gd name="connsiteX95" fmla="*/ 273716 w 488480"/>
                <a:gd name="connsiteY95" fmla="*/ 64623 h 574430"/>
                <a:gd name="connsiteX96" fmla="*/ 305310 w 488480"/>
                <a:gd name="connsiteY96" fmla="*/ 94781 h 574430"/>
                <a:gd name="connsiteX97" fmla="*/ 308182 w 488480"/>
                <a:gd name="connsiteY97" fmla="*/ 94781 h 574430"/>
                <a:gd name="connsiteX98" fmla="*/ 357727 w 488480"/>
                <a:gd name="connsiteY98" fmla="*/ 143608 h 574430"/>
                <a:gd name="connsiteX99" fmla="*/ 357727 w 488480"/>
                <a:gd name="connsiteY99" fmla="*/ 145762 h 574430"/>
                <a:gd name="connsiteX100" fmla="*/ 382140 w 488480"/>
                <a:gd name="connsiteY100" fmla="*/ 191716 h 574430"/>
                <a:gd name="connsiteX101" fmla="*/ 328287 w 488480"/>
                <a:gd name="connsiteY101" fmla="*/ 235516 h 574430"/>
                <a:gd name="connsiteX102" fmla="*/ 481229 w 488480"/>
                <a:gd name="connsiteY102" fmla="*/ 310910 h 574430"/>
                <a:gd name="connsiteX103" fmla="*/ 431685 w 488480"/>
                <a:gd name="connsiteY103" fmla="*/ 225464 h 574430"/>
                <a:gd name="connsiteX104" fmla="*/ 431685 w 488480"/>
                <a:gd name="connsiteY104" fmla="*/ 222592 h 574430"/>
                <a:gd name="connsiteX105" fmla="*/ 326133 w 488480"/>
                <a:gd name="connsiteY105" fmla="*/ 30158 h 574430"/>
                <a:gd name="connsiteX106" fmla="*/ 105696 w 488480"/>
                <a:gd name="connsiteY106" fmla="*/ 30158 h 574430"/>
                <a:gd name="connsiteX107" fmla="*/ 144 w 488480"/>
                <a:gd name="connsiteY107" fmla="*/ 222592 h 574430"/>
                <a:gd name="connsiteX108" fmla="*/ 84873 w 488480"/>
                <a:gd name="connsiteY108" fmla="*/ 394921 h 574430"/>
                <a:gd name="connsiteX109" fmla="*/ 84873 w 488480"/>
                <a:gd name="connsiteY109" fmla="*/ 574430 h 574430"/>
                <a:gd name="connsiteX110" fmla="*/ 311772 w 488480"/>
                <a:gd name="connsiteY110" fmla="*/ 574430 h 574430"/>
                <a:gd name="connsiteX111" fmla="*/ 311772 w 488480"/>
                <a:gd name="connsiteY111" fmla="*/ 488984 h 574430"/>
                <a:gd name="connsiteX112" fmla="*/ 346956 w 488480"/>
                <a:gd name="connsiteY112" fmla="*/ 488984 h 574430"/>
                <a:gd name="connsiteX113" fmla="*/ 407271 w 488480"/>
                <a:gd name="connsiteY113" fmla="*/ 463852 h 574430"/>
                <a:gd name="connsiteX114" fmla="*/ 431685 w 488480"/>
                <a:gd name="connsiteY114" fmla="*/ 403537 h 574430"/>
                <a:gd name="connsiteX115" fmla="*/ 431685 w 488480"/>
                <a:gd name="connsiteY115" fmla="*/ 360455 h 574430"/>
                <a:gd name="connsiteX116" fmla="*/ 463278 w 488480"/>
                <a:gd name="connsiteY116" fmla="*/ 360455 h 574430"/>
                <a:gd name="connsiteX117" fmla="*/ 481229 w 488480"/>
                <a:gd name="connsiteY117" fmla="*/ 310910 h 5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88480" h="574430">
                  <a:moveTo>
                    <a:pt x="328287" y="235516"/>
                  </a:moveTo>
                  <a:lnTo>
                    <a:pt x="264382" y="235516"/>
                  </a:lnTo>
                  <a:cubicBezTo>
                    <a:pt x="237097" y="235516"/>
                    <a:pt x="214837" y="257057"/>
                    <a:pt x="214837" y="284343"/>
                  </a:cubicBezTo>
                  <a:lnTo>
                    <a:pt x="214837" y="337478"/>
                  </a:lnTo>
                  <a:lnTo>
                    <a:pt x="182526" y="337478"/>
                  </a:lnTo>
                  <a:lnTo>
                    <a:pt x="182526" y="295113"/>
                  </a:lnTo>
                  <a:cubicBezTo>
                    <a:pt x="182526" y="280035"/>
                    <a:pt x="183244" y="260648"/>
                    <a:pt x="172473" y="248441"/>
                  </a:cubicBezTo>
                  <a:cubicBezTo>
                    <a:pt x="166011" y="241261"/>
                    <a:pt x="158830" y="235516"/>
                    <a:pt x="150932" y="229772"/>
                  </a:cubicBezTo>
                  <a:cubicBezTo>
                    <a:pt x="145188" y="226182"/>
                    <a:pt x="139443" y="221874"/>
                    <a:pt x="135135" y="216129"/>
                  </a:cubicBezTo>
                  <a:cubicBezTo>
                    <a:pt x="132981" y="213257"/>
                    <a:pt x="131545" y="209667"/>
                    <a:pt x="130109" y="206077"/>
                  </a:cubicBezTo>
                  <a:cubicBezTo>
                    <a:pt x="138725" y="202487"/>
                    <a:pt x="148060" y="201769"/>
                    <a:pt x="156676" y="202487"/>
                  </a:cubicBezTo>
                  <a:cubicBezTo>
                    <a:pt x="160985" y="202487"/>
                    <a:pt x="164575" y="199614"/>
                    <a:pt x="164575" y="195306"/>
                  </a:cubicBezTo>
                  <a:cubicBezTo>
                    <a:pt x="165293" y="190998"/>
                    <a:pt x="162421" y="187408"/>
                    <a:pt x="158830" y="185972"/>
                  </a:cubicBezTo>
                  <a:cubicBezTo>
                    <a:pt x="148060" y="184536"/>
                    <a:pt x="136571" y="185972"/>
                    <a:pt x="125801" y="189562"/>
                  </a:cubicBezTo>
                  <a:cubicBezTo>
                    <a:pt x="125801" y="188126"/>
                    <a:pt x="125801" y="186690"/>
                    <a:pt x="125083" y="185972"/>
                  </a:cubicBezTo>
                  <a:cubicBezTo>
                    <a:pt x="124365" y="179509"/>
                    <a:pt x="125801" y="173047"/>
                    <a:pt x="127237" y="166585"/>
                  </a:cubicBezTo>
                  <a:cubicBezTo>
                    <a:pt x="132981" y="151506"/>
                    <a:pt x="147342" y="145044"/>
                    <a:pt x="160985" y="140017"/>
                  </a:cubicBezTo>
                  <a:cubicBezTo>
                    <a:pt x="163139" y="139299"/>
                    <a:pt x="166011" y="138581"/>
                    <a:pt x="169601" y="137863"/>
                  </a:cubicBezTo>
                  <a:lnTo>
                    <a:pt x="171755" y="137145"/>
                  </a:lnTo>
                  <a:lnTo>
                    <a:pt x="172473" y="137145"/>
                  </a:lnTo>
                  <a:cubicBezTo>
                    <a:pt x="176063" y="137863"/>
                    <a:pt x="178936" y="138581"/>
                    <a:pt x="181808" y="139299"/>
                  </a:cubicBezTo>
                  <a:lnTo>
                    <a:pt x="185398" y="140017"/>
                  </a:lnTo>
                  <a:lnTo>
                    <a:pt x="189706" y="140735"/>
                  </a:lnTo>
                  <a:cubicBezTo>
                    <a:pt x="196886" y="149352"/>
                    <a:pt x="200477" y="160122"/>
                    <a:pt x="199759" y="170893"/>
                  </a:cubicBezTo>
                  <a:cubicBezTo>
                    <a:pt x="199041" y="181663"/>
                    <a:pt x="194014" y="191716"/>
                    <a:pt x="185398" y="198896"/>
                  </a:cubicBezTo>
                  <a:cubicBezTo>
                    <a:pt x="182526" y="201769"/>
                    <a:pt x="181808" y="206795"/>
                    <a:pt x="184680" y="210385"/>
                  </a:cubicBezTo>
                  <a:cubicBezTo>
                    <a:pt x="187552" y="213257"/>
                    <a:pt x="191860" y="213975"/>
                    <a:pt x="195450" y="211103"/>
                  </a:cubicBezTo>
                  <a:cubicBezTo>
                    <a:pt x="200477" y="206795"/>
                    <a:pt x="204785" y="201769"/>
                    <a:pt x="207657" y="196024"/>
                  </a:cubicBezTo>
                  <a:lnTo>
                    <a:pt x="208375" y="196024"/>
                  </a:lnTo>
                  <a:cubicBezTo>
                    <a:pt x="220582" y="194588"/>
                    <a:pt x="232788" y="190998"/>
                    <a:pt x="243559" y="185254"/>
                  </a:cubicBezTo>
                  <a:cubicBezTo>
                    <a:pt x="244995" y="183818"/>
                    <a:pt x="246431" y="182382"/>
                    <a:pt x="247149" y="180227"/>
                  </a:cubicBezTo>
                  <a:cubicBezTo>
                    <a:pt x="247867" y="178073"/>
                    <a:pt x="247149" y="175919"/>
                    <a:pt x="245713" y="174483"/>
                  </a:cubicBezTo>
                  <a:cubicBezTo>
                    <a:pt x="242841" y="170893"/>
                    <a:pt x="238533" y="170175"/>
                    <a:pt x="234942" y="172329"/>
                  </a:cubicBezTo>
                  <a:cubicBezTo>
                    <a:pt x="228480" y="175919"/>
                    <a:pt x="222018" y="178791"/>
                    <a:pt x="214119" y="179509"/>
                  </a:cubicBezTo>
                  <a:cubicBezTo>
                    <a:pt x="214837" y="177355"/>
                    <a:pt x="215555" y="174483"/>
                    <a:pt x="215555" y="172329"/>
                  </a:cubicBezTo>
                  <a:cubicBezTo>
                    <a:pt x="216273" y="162995"/>
                    <a:pt x="214837" y="153660"/>
                    <a:pt x="211247" y="145762"/>
                  </a:cubicBezTo>
                  <a:cubicBezTo>
                    <a:pt x="216992" y="146480"/>
                    <a:pt x="222736" y="147198"/>
                    <a:pt x="228480" y="147198"/>
                  </a:cubicBezTo>
                  <a:cubicBezTo>
                    <a:pt x="233506" y="147198"/>
                    <a:pt x="238533" y="146480"/>
                    <a:pt x="243559" y="145762"/>
                  </a:cubicBezTo>
                  <a:cubicBezTo>
                    <a:pt x="252893" y="157250"/>
                    <a:pt x="265100" y="165149"/>
                    <a:pt x="279461" y="168739"/>
                  </a:cubicBezTo>
                  <a:cubicBezTo>
                    <a:pt x="298130" y="178073"/>
                    <a:pt x="315363" y="190280"/>
                    <a:pt x="315363" y="210385"/>
                  </a:cubicBezTo>
                  <a:cubicBezTo>
                    <a:pt x="315363" y="213257"/>
                    <a:pt x="316799" y="216847"/>
                    <a:pt x="318953" y="218283"/>
                  </a:cubicBezTo>
                  <a:cubicBezTo>
                    <a:pt x="321825" y="219719"/>
                    <a:pt x="324697" y="219719"/>
                    <a:pt x="327569" y="218283"/>
                  </a:cubicBezTo>
                  <a:cubicBezTo>
                    <a:pt x="330441" y="216847"/>
                    <a:pt x="331878" y="213257"/>
                    <a:pt x="331159" y="210385"/>
                  </a:cubicBezTo>
                  <a:cubicBezTo>
                    <a:pt x="331159" y="194588"/>
                    <a:pt x="323979" y="180227"/>
                    <a:pt x="311772" y="170893"/>
                  </a:cubicBezTo>
                  <a:cubicBezTo>
                    <a:pt x="321825" y="170175"/>
                    <a:pt x="330441" y="165149"/>
                    <a:pt x="336904" y="157968"/>
                  </a:cubicBezTo>
                  <a:cubicBezTo>
                    <a:pt x="339776" y="154378"/>
                    <a:pt x="339058" y="149352"/>
                    <a:pt x="336186" y="146480"/>
                  </a:cubicBezTo>
                  <a:cubicBezTo>
                    <a:pt x="332596" y="143608"/>
                    <a:pt x="327569" y="144326"/>
                    <a:pt x="324697" y="147198"/>
                  </a:cubicBezTo>
                  <a:cubicBezTo>
                    <a:pt x="321107" y="151506"/>
                    <a:pt x="311772" y="155096"/>
                    <a:pt x="298130" y="154378"/>
                  </a:cubicBezTo>
                  <a:cubicBezTo>
                    <a:pt x="284487" y="154378"/>
                    <a:pt x="270844" y="149352"/>
                    <a:pt x="260792" y="140735"/>
                  </a:cubicBezTo>
                  <a:cubicBezTo>
                    <a:pt x="272280" y="135709"/>
                    <a:pt x="282333" y="127093"/>
                    <a:pt x="288795" y="116322"/>
                  </a:cubicBezTo>
                  <a:cubicBezTo>
                    <a:pt x="290949" y="112732"/>
                    <a:pt x="289513" y="107706"/>
                    <a:pt x="285923" y="104833"/>
                  </a:cubicBezTo>
                  <a:cubicBezTo>
                    <a:pt x="282333" y="102679"/>
                    <a:pt x="277307" y="104115"/>
                    <a:pt x="275153" y="107706"/>
                  </a:cubicBezTo>
                  <a:cubicBezTo>
                    <a:pt x="262946" y="129965"/>
                    <a:pt x="237097" y="136427"/>
                    <a:pt x="196168" y="126375"/>
                  </a:cubicBezTo>
                  <a:cubicBezTo>
                    <a:pt x="205503" y="118476"/>
                    <a:pt x="209811" y="106270"/>
                    <a:pt x="208375" y="94063"/>
                  </a:cubicBezTo>
                  <a:cubicBezTo>
                    <a:pt x="208375" y="91191"/>
                    <a:pt x="206939" y="88319"/>
                    <a:pt x="204067" y="86883"/>
                  </a:cubicBezTo>
                  <a:cubicBezTo>
                    <a:pt x="201195" y="85446"/>
                    <a:pt x="198323" y="85446"/>
                    <a:pt x="195450" y="87601"/>
                  </a:cubicBezTo>
                  <a:cubicBezTo>
                    <a:pt x="192578" y="89037"/>
                    <a:pt x="191860" y="92627"/>
                    <a:pt x="191860" y="95499"/>
                  </a:cubicBezTo>
                  <a:cubicBezTo>
                    <a:pt x="192578" y="114168"/>
                    <a:pt x="182526" y="117758"/>
                    <a:pt x="166011" y="122784"/>
                  </a:cubicBezTo>
                  <a:cubicBezTo>
                    <a:pt x="163857" y="123502"/>
                    <a:pt x="160985" y="124220"/>
                    <a:pt x="158830" y="124939"/>
                  </a:cubicBezTo>
                  <a:cubicBezTo>
                    <a:pt x="154522" y="114886"/>
                    <a:pt x="145188" y="106988"/>
                    <a:pt x="134417" y="104115"/>
                  </a:cubicBezTo>
                  <a:cubicBezTo>
                    <a:pt x="131545" y="103397"/>
                    <a:pt x="128673" y="104115"/>
                    <a:pt x="126519" y="106270"/>
                  </a:cubicBezTo>
                  <a:cubicBezTo>
                    <a:pt x="124365" y="108424"/>
                    <a:pt x="123647" y="111296"/>
                    <a:pt x="124365" y="114886"/>
                  </a:cubicBezTo>
                  <a:cubicBezTo>
                    <a:pt x="125083" y="117758"/>
                    <a:pt x="127237" y="119912"/>
                    <a:pt x="130827" y="120630"/>
                  </a:cubicBezTo>
                  <a:cubicBezTo>
                    <a:pt x="136571" y="122066"/>
                    <a:pt x="140880" y="126375"/>
                    <a:pt x="143752" y="131401"/>
                  </a:cubicBezTo>
                  <a:lnTo>
                    <a:pt x="143752" y="132119"/>
                  </a:lnTo>
                  <a:cubicBezTo>
                    <a:pt x="130109" y="137863"/>
                    <a:pt x="119338" y="148634"/>
                    <a:pt x="114312" y="162276"/>
                  </a:cubicBezTo>
                  <a:cubicBezTo>
                    <a:pt x="112876" y="165149"/>
                    <a:pt x="112158" y="168739"/>
                    <a:pt x="112158" y="172329"/>
                  </a:cubicBezTo>
                  <a:cubicBezTo>
                    <a:pt x="110722" y="170893"/>
                    <a:pt x="109286" y="169457"/>
                    <a:pt x="108568" y="167303"/>
                  </a:cubicBezTo>
                  <a:cubicBezTo>
                    <a:pt x="105696" y="161558"/>
                    <a:pt x="103542" y="154378"/>
                    <a:pt x="102824" y="147916"/>
                  </a:cubicBezTo>
                  <a:cubicBezTo>
                    <a:pt x="102106" y="145044"/>
                    <a:pt x="99951" y="142171"/>
                    <a:pt x="97797" y="141453"/>
                  </a:cubicBezTo>
                  <a:cubicBezTo>
                    <a:pt x="94925" y="140017"/>
                    <a:pt x="92053" y="140735"/>
                    <a:pt x="89899" y="142889"/>
                  </a:cubicBezTo>
                  <a:cubicBezTo>
                    <a:pt x="87745" y="145044"/>
                    <a:pt x="86309" y="147916"/>
                    <a:pt x="87745" y="150788"/>
                  </a:cubicBezTo>
                  <a:cubicBezTo>
                    <a:pt x="89181" y="159404"/>
                    <a:pt x="91335" y="167303"/>
                    <a:pt x="95643" y="174483"/>
                  </a:cubicBezTo>
                  <a:cubicBezTo>
                    <a:pt x="99951" y="181663"/>
                    <a:pt x="105696" y="187408"/>
                    <a:pt x="113594" y="190998"/>
                  </a:cubicBezTo>
                  <a:cubicBezTo>
                    <a:pt x="114312" y="201051"/>
                    <a:pt x="117902" y="211103"/>
                    <a:pt x="122929" y="220438"/>
                  </a:cubicBezTo>
                  <a:cubicBezTo>
                    <a:pt x="117902" y="226900"/>
                    <a:pt x="111440" y="231926"/>
                    <a:pt x="104260" y="236234"/>
                  </a:cubicBezTo>
                  <a:cubicBezTo>
                    <a:pt x="102106" y="237670"/>
                    <a:pt x="100669" y="240543"/>
                    <a:pt x="99951" y="243415"/>
                  </a:cubicBezTo>
                  <a:cubicBezTo>
                    <a:pt x="99951" y="246287"/>
                    <a:pt x="101387" y="249159"/>
                    <a:pt x="104260" y="250595"/>
                  </a:cubicBezTo>
                  <a:cubicBezTo>
                    <a:pt x="107132" y="252031"/>
                    <a:pt x="110004" y="252031"/>
                    <a:pt x="112158" y="249877"/>
                  </a:cubicBezTo>
                  <a:cubicBezTo>
                    <a:pt x="119338" y="244851"/>
                    <a:pt x="125801" y="239825"/>
                    <a:pt x="131545" y="233362"/>
                  </a:cubicBezTo>
                  <a:cubicBezTo>
                    <a:pt x="135853" y="236952"/>
                    <a:pt x="140161" y="239825"/>
                    <a:pt x="144470" y="242697"/>
                  </a:cubicBezTo>
                  <a:cubicBezTo>
                    <a:pt x="151650" y="247005"/>
                    <a:pt x="157394" y="252031"/>
                    <a:pt x="163139" y="258494"/>
                  </a:cubicBezTo>
                  <a:cubicBezTo>
                    <a:pt x="169601" y="266392"/>
                    <a:pt x="169601" y="281471"/>
                    <a:pt x="169601" y="294395"/>
                  </a:cubicBezTo>
                  <a:lnTo>
                    <a:pt x="169601" y="337478"/>
                  </a:lnTo>
                  <a:lnTo>
                    <a:pt x="136571" y="337478"/>
                  </a:lnTo>
                  <a:cubicBezTo>
                    <a:pt x="136571" y="284343"/>
                    <a:pt x="110722" y="281471"/>
                    <a:pt x="107850" y="280035"/>
                  </a:cubicBezTo>
                  <a:cubicBezTo>
                    <a:pt x="97079" y="277162"/>
                    <a:pt x="69076" y="262084"/>
                    <a:pt x="62613" y="231926"/>
                  </a:cubicBezTo>
                  <a:cubicBezTo>
                    <a:pt x="61895" y="230490"/>
                    <a:pt x="61895" y="228336"/>
                    <a:pt x="61895" y="226900"/>
                  </a:cubicBezTo>
                  <a:cubicBezTo>
                    <a:pt x="49689" y="209667"/>
                    <a:pt x="50407" y="185972"/>
                    <a:pt x="64050" y="169457"/>
                  </a:cubicBezTo>
                  <a:cubicBezTo>
                    <a:pt x="62613" y="164431"/>
                    <a:pt x="61895" y="159404"/>
                    <a:pt x="61895" y="154378"/>
                  </a:cubicBezTo>
                  <a:cubicBezTo>
                    <a:pt x="61895" y="131401"/>
                    <a:pt x="78410" y="111296"/>
                    <a:pt x="101387" y="106988"/>
                  </a:cubicBezTo>
                  <a:cubicBezTo>
                    <a:pt x="108568" y="86883"/>
                    <a:pt x="127237" y="73240"/>
                    <a:pt x="148060" y="73958"/>
                  </a:cubicBezTo>
                  <a:cubicBezTo>
                    <a:pt x="151650" y="73958"/>
                    <a:pt x="155958" y="74676"/>
                    <a:pt x="159549" y="75394"/>
                  </a:cubicBezTo>
                  <a:cubicBezTo>
                    <a:pt x="168165" y="65341"/>
                    <a:pt x="180372" y="59597"/>
                    <a:pt x="194014" y="58161"/>
                  </a:cubicBezTo>
                  <a:cubicBezTo>
                    <a:pt x="207657" y="57443"/>
                    <a:pt x="220582" y="61751"/>
                    <a:pt x="230634" y="71086"/>
                  </a:cubicBezTo>
                  <a:cubicBezTo>
                    <a:pt x="243559" y="62469"/>
                    <a:pt x="259356" y="60315"/>
                    <a:pt x="273716" y="64623"/>
                  </a:cubicBezTo>
                  <a:cubicBezTo>
                    <a:pt x="288795" y="68932"/>
                    <a:pt x="300284" y="80420"/>
                    <a:pt x="305310" y="94781"/>
                  </a:cubicBezTo>
                  <a:lnTo>
                    <a:pt x="308182" y="94781"/>
                  </a:lnTo>
                  <a:cubicBezTo>
                    <a:pt x="335468" y="94781"/>
                    <a:pt x="357009" y="116322"/>
                    <a:pt x="357727" y="143608"/>
                  </a:cubicBezTo>
                  <a:lnTo>
                    <a:pt x="357727" y="145762"/>
                  </a:lnTo>
                  <a:cubicBezTo>
                    <a:pt x="374242" y="155096"/>
                    <a:pt x="383576" y="173047"/>
                    <a:pt x="382140" y="191716"/>
                  </a:cubicBezTo>
                  <a:cubicBezTo>
                    <a:pt x="376396" y="216847"/>
                    <a:pt x="354137" y="236234"/>
                    <a:pt x="328287" y="235516"/>
                  </a:cubicBezTo>
                  <a:close/>
                  <a:moveTo>
                    <a:pt x="481229" y="310910"/>
                  </a:moveTo>
                  <a:lnTo>
                    <a:pt x="431685" y="225464"/>
                  </a:lnTo>
                  <a:lnTo>
                    <a:pt x="431685" y="222592"/>
                  </a:lnTo>
                  <a:cubicBezTo>
                    <a:pt x="434557" y="143608"/>
                    <a:pt x="394347" y="69650"/>
                    <a:pt x="326133" y="30158"/>
                  </a:cubicBezTo>
                  <a:cubicBezTo>
                    <a:pt x="257920" y="-10053"/>
                    <a:pt x="173909" y="-10053"/>
                    <a:pt x="105696" y="30158"/>
                  </a:cubicBezTo>
                  <a:cubicBezTo>
                    <a:pt x="37482" y="69650"/>
                    <a:pt x="-2728" y="143608"/>
                    <a:pt x="144" y="222592"/>
                  </a:cubicBezTo>
                  <a:cubicBezTo>
                    <a:pt x="144" y="290087"/>
                    <a:pt x="31020" y="353992"/>
                    <a:pt x="84873" y="394921"/>
                  </a:cubicBezTo>
                  <a:lnTo>
                    <a:pt x="84873" y="574430"/>
                  </a:lnTo>
                  <a:lnTo>
                    <a:pt x="311772" y="574430"/>
                  </a:lnTo>
                  <a:lnTo>
                    <a:pt x="311772" y="488984"/>
                  </a:lnTo>
                  <a:lnTo>
                    <a:pt x="346956" y="488984"/>
                  </a:lnTo>
                  <a:cubicBezTo>
                    <a:pt x="369933" y="488984"/>
                    <a:pt x="391475" y="480367"/>
                    <a:pt x="407271" y="463852"/>
                  </a:cubicBezTo>
                  <a:cubicBezTo>
                    <a:pt x="423068" y="448055"/>
                    <a:pt x="431685" y="425796"/>
                    <a:pt x="431685" y="403537"/>
                  </a:cubicBezTo>
                  <a:lnTo>
                    <a:pt x="431685" y="360455"/>
                  </a:lnTo>
                  <a:lnTo>
                    <a:pt x="463278" y="360455"/>
                  </a:lnTo>
                  <a:cubicBezTo>
                    <a:pt x="481947" y="359019"/>
                    <a:pt x="498462" y="337478"/>
                    <a:pt x="481229" y="310910"/>
                  </a:cubicBezTo>
                  <a:close/>
                </a:path>
              </a:pathLst>
            </a:custGeom>
            <a:solidFill>
              <a:srgbClr val="00B0F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776FFC-46E5-4FD6-84AE-3C51DBB6C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773" y="1609945"/>
            <a:ext cx="3797677" cy="36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9AEA7C-2894-4A02-AF8F-8584098C9628}"/>
              </a:ext>
            </a:extLst>
          </p:cNvPr>
          <p:cNvSpPr/>
          <p:nvPr/>
        </p:nvSpPr>
        <p:spPr>
          <a:xfrm>
            <a:off x="2386818" y="320840"/>
            <a:ext cx="7418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RvwZmsN</a:t>
            </a:r>
            <a:r>
              <a:rPr lang="en-US" sz="3200" b="1" dirty="0">
                <a:latin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</a:rPr>
              <a:t>NvwlZ</a:t>
            </a:r>
            <a:r>
              <a:rPr lang="en-US" sz="3200" b="1" dirty="0">
                <a:latin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</a:rPr>
              <a:t>UKmB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Dbœqb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Afxó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jÿ¨gvÎv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mg~n</a:t>
            </a:r>
            <a:endParaRPr lang="en-US" sz="3200" b="1" dirty="0">
              <a:latin typeface="SutonnyMJ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2C244-978B-4FF7-9A1C-B46663F36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8" y="1086729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4CB527-3E1A-4016-8938-9491F1C10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1083211"/>
            <a:ext cx="182880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1685A0-0202-4135-ACB2-A738A94AD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35" y="1083211"/>
            <a:ext cx="1828800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75B296-E79B-4630-9349-DCD99116B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48" y="1083211"/>
            <a:ext cx="1828800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E25C14-44F2-490E-A828-1F6E34A6E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48" y="1083211"/>
            <a:ext cx="1828800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8C646B-56F9-45F0-945C-CD135648D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7" y="2912011"/>
            <a:ext cx="1828800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8B84AD-9596-42E2-85A3-1F06A60E7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48" y="1083211"/>
            <a:ext cx="182880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771FE4-20CE-4CAC-8846-535473E00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82" y="2910252"/>
            <a:ext cx="18288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9FD286-BA6F-4D27-B63F-91CBF0D22A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65" y="2910252"/>
            <a:ext cx="1828800" cy="1828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533EA6-52F1-442B-8FC7-3794D743A9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65" y="2910252"/>
            <a:ext cx="1828800" cy="182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30C8B7-CB5E-489F-83AB-EA723CFAD5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02" y="2910252"/>
            <a:ext cx="1828800" cy="1828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80910D-7708-4918-9E2B-380A838DC9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27" y="2910252"/>
            <a:ext cx="1828800" cy="1828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67A7E2-DF52-490C-85D3-6B92CAC7FC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7" y="4735534"/>
            <a:ext cx="1828800" cy="1828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A294F13-4C21-48D0-9524-E760001683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1" y="4742124"/>
            <a:ext cx="1828800" cy="1828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5F4905-4DD0-47A8-8329-C17DE9B52A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13" y="4742124"/>
            <a:ext cx="1828800" cy="182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DE09CC-ACBF-4154-B8B4-357BBB96ED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8" y="4735534"/>
            <a:ext cx="1828800" cy="1828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E117353-4D43-4E68-B8A9-735CE4EB5C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24" y="4727577"/>
            <a:ext cx="1828800" cy="1828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1DB7EB-46A7-4425-8DDF-EC49322E0941}"/>
              </a:ext>
            </a:extLst>
          </p:cNvPr>
          <p:cNvPicPr>
            <a:picLocks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8" t="74411"/>
          <a:stretch/>
        </p:blipFill>
        <p:spPr>
          <a:xfrm>
            <a:off x="9871581" y="472757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9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120BDA-AE7A-4A69-A444-7523BDD3D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0" y="626011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706CC-BCC7-4DB7-8A08-5EB5D49F0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4" y="2679894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B5A53-3F12-4F67-9C22-A61E9EE82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4" y="4733777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190F5-1CE8-453B-BE79-609F848DD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01" y="626010"/>
            <a:ext cx="18288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CC155-0B59-4EE2-97B8-8D65C2061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01" y="2679893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3F9206-AD46-4270-8AD7-114DCCD7F4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01" y="4733776"/>
            <a:ext cx="1828800" cy="18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BFC0C0-5A22-41FC-A1EC-B8D562CFCB63}"/>
              </a:ext>
            </a:extLst>
          </p:cNvPr>
          <p:cNvSpPr>
            <a:spLocks/>
          </p:cNvSpPr>
          <p:nvPr/>
        </p:nvSpPr>
        <p:spPr>
          <a:xfrm>
            <a:off x="3069102" y="847913"/>
            <a:ext cx="2150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দারিদ্র্যতাকে সর্বত্র তার সকল রূপে শেষ করা।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B6B69F-92C6-4024-9792-A5B1158B89BA}"/>
              </a:ext>
            </a:extLst>
          </p:cNvPr>
          <p:cNvSpPr>
            <a:spLocks/>
          </p:cNvSpPr>
          <p:nvPr/>
        </p:nvSpPr>
        <p:spPr>
          <a:xfrm>
            <a:off x="3069102" y="2901796"/>
            <a:ext cx="25837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ক্ষুধা নিবারণ, খাদ্য সুরক্ষা এবং উন্নত পুষ্টি অর্জনে সক্ষম হওয়া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66A24-8876-4298-A4AB-005B9C857A84}"/>
              </a:ext>
            </a:extLst>
          </p:cNvPr>
          <p:cNvSpPr>
            <a:spLocks/>
          </p:cNvSpPr>
          <p:nvPr/>
        </p:nvSpPr>
        <p:spPr>
          <a:xfrm>
            <a:off x="2963584" y="4955679"/>
            <a:ext cx="2361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টেকসই বিকাশের জন্য স্বাস্থ্যকর জীবন সুনিশ্চিত করা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445617-1310-465B-AC07-958FBD6203B8}"/>
              </a:ext>
            </a:extLst>
          </p:cNvPr>
          <p:cNvSpPr>
            <a:spLocks/>
          </p:cNvSpPr>
          <p:nvPr/>
        </p:nvSpPr>
        <p:spPr>
          <a:xfrm>
            <a:off x="9018565" y="647111"/>
            <a:ext cx="1953066" cy="182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মানসম্পন্ন শিক্ষা অর্জনই টেকসই উন্ন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তৈরির ভিত্তি।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66DA56-491C-4D39-AB11-BB3BAC32F27A}"/>
              </a:ext>
            </a:extLst>
          </p:cNvPr>
          <p:cNvSpPr>
            <a:spLocks/>
          </p:cNvSpPr>
          <p:nvPr/>
        </p:nvSpPr>
        <p:spPr>
          <a:xfrm>
            <a:off x="9075272" y="2901795"/>
            <a:ext cx="2530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লিঙ্গ সমতা এবং নারীর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নের দিকে অগ্রগতি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11EE37-AB2B-42C3-AFED-19E0AACF029B}"/>
              </a:ext>
            </a:extLst>
          </p:cNvPr>
          <p:cNvSpPr>
            <a:spLocks/>
          </p:cNvSpPr>
          <p:nvPr/>
        </p:nvSpPr>
        <p:spPr>
          <a:xfrm>
            <a:off x="9075272" y="4846994"/>
            <a:ext cx="2530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কোটি কোটি মানুষের নিরাপদ জল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স্বাস্থ্য সুবিধা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সুনিশ্চিত করা।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6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EA182F-92A6-4894-A023-A2C7A1054CB3}"/>
              </a:ext>
            </a:extLst>
          </p:cNvPr>
          <p:cNvSpPr/>
          <p:nvPr/>
        </p:nvSpPr>
        <p:spPr>
          <a:xfrm>
            <a:off x="4885570" y="640417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জো</a:t>
            </a:r>
            <a:r>
              <a:rPr lang="bn-IN" sz="4400" b="1" dirty="0">
                <a:latin typeface="Nikosh" panose="02000000000000000000" pitchFamily="2" charset="0"/>
                <a:cs typeface="Nikosh" panose="02000000000000000000" pitchFamily="2" charset="0"/>
              </a:rPr>
              <a:t>ড়ায়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34E3C-4ADF-4A5F-A015-423E2C2E0A1D}"/>
              </a:ext>
            </a:extLst>
          </p:cNvPr>
          <p:cNvSpPr/>
          <p:nvPr/>
        </p:nvSpPr>
        <p:spPr>
          <a:xfrm>
            <a:off x="2053926" y="5804775"/>
            <a:ext cx="808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টেকসই উন্নয়ন অভীষ্ট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 স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ম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জ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ক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অগ্রগতির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ল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ক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্ষ্য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 গুলো লিখ?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7196E-942C-47CC-A6E3-10F2DA243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4658" y="1409858"/>
            <a:ext cx="3802681" cy="35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3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EA187-58B5-420F-A0C0-16F0E7D06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44" y="395044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63A720-925E-4FD4-A6D5-C939882EE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44" y="2559710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A88E5-9202-4EFB-8587-CA003B203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44" y="4724376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43A02-E589-4BDE-88CF-9FB65F4837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643" y="395044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DC43C-28AD-43CA-B3F8-66DEF4C8D3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643" y="2559710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B2BBC-7608-4598-B3A2-0EB6E1C2B3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24" y="4724376"/>
            <a:ext cx="1828800" cy="182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C56D33-5DDD-4F55-8D68-95D1410B2664}"/>
              </a:ext>
            </a:extLst>
          </p:cNvPr>
          <p:cNvSpPr/>
          <p:nvPr/>
        </p:nvSpPr>
        <p:spPr>
          <a:xfrm>
            <a:off x="2291280" y="616946"/>
            <a:ext cx="3804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সকলের জন্য সাশ্র</a:t>
            </a:r>
            <a:r>
              <a:rPr lang="en-US" sz="2800" dirty="0" err="1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য়ী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নির্ভরযোগ্য, টেকসই এবং আধুনিক শক্তির প্রাপ্তি নিশ্চিত করা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5FA683-FB95-4417-884C-53C4B6867DC6}"/>
              </a:ext>
            </a:extLst>
          </p:cNvPr>
          <p:cNvSpPr/>
          <p:nvPr/>
        </p:nvSpPr>
        <p:spPr>
          <a:xfrm>
            <a:off x="2291280" y="2736502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সবার জন্য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অন্তর্ভুক্তিমূলক,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অর্থনৈতিক প্রবৃদ্ধি পূর্ণ ও উৎপাদনমুখী কর্মসংস্থান নিশ্চিত করা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1E8633-0687-4812-BAE2-D69BFA33144F}"/>
              </a:ext>
            </a:extLst>
          </p:cNvPr>
          <p:cNvSpPr/>
          <p:nvPr/>
        </p:nvSpPr>
        <p:spPr>
          <a:xfrm>
            <a:off x="2291280" y="4831096"/>
            <a:ext cx="4700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স্থিতিস্থাপক অবকাঠামো তৈরির মাধ্যমে, অন্তর্ভুক্তিমূলক এবং টেকসই শিল্পা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এবং উদ্ভাবনী প্রযুক্তিকে উৎসাহ প্রদান করা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727AAD-894D-4494-9EE5-AD060A2AFF4B}"/>
              </a:ext>
            </a:extLst>
          </p:cNvPr>
          <p:cNvSpPr/>
          <p:nvPr/>
        </p:nvSpPr>
        <p:spPr>
          <a:xfrm>
            <a:off x="9023536" y="559198"/>
            <a:ext cx="2877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 দেশের মধ্যে এবং নিজের দেশের মধ্যে বৈষম্য হ্রাস করা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7B017-31C1-40D9-AF3A-6D1CF66D7EDF}"/>
              </a:ext>
            </a:extLst>
          </p:cNvPr>
          <p:cNvSpPr/>
          <p:nvPr/>
        </p:nvSpPr>
        <p:spPr>
          <a:xfrm>
            <a:off x="9023536" y="2735486"/>
            <a:ext cx="3069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শহর এবং মানব বসতিকে অন্তর্ভুক্তিমূলক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নিরাপদ করে তোলা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37396-329B-4FA6-998C-CD03CF0A61CC}"/>
              </a:ext>
            </a:extLst>
          </p:cNvPr>
          <p:cNvSpPr/>
          <p:nvPr/>
        </p:nvSpPr>
        <p:spPr>
          <a:xfrm>
            <a:off x="9023536" y="4831096"/>
            <a:ext cx="3069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সঞ্চয় ও ব্যয়ের সামঞ্জস্য বা উৎপাদন ও ব্যবহার এর ব্যাবস্থাকে টেকসই করা</a:t>
            </a:r>
            <a:r>
              <a:rPr lang="en-US" sz="28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A8CE6F-E51D-49CD-8706-EE820B175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9" y="506434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718ED-9DE1-491E-A3AF-F1118F87C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9" y="2619227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F202CE-37CA-4A7C-9055-835FB19E1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9" y="4732020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37843-3F37-4AC6-B6F9-2FA8B6C6D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331" y="1237954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CCECF-6BA9-442E-82C2-4BAC94B9B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331" y="3791246"/>
            <a:ext cx="1828800" cy="1828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20439F-86E2-4331-A661-68D1409AC97B}"/>
              </a:ext>
            </a:extLst>
          </p:cNvPr>
          <p:cNvSpPr/>
          <p:nvPr/>
        </p:nvSpPr>
        <p:spPr>
          <a:xfrm>
            <a:off x="2637692" y="637789"/>
            <a:ext cx="2848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জলবা</a:t>
            </a:r>
            <a:r>
              <a:rPr lang="en-US" sz="2400" dirty="0" err="1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য়ু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পরিবর্তন এবং তার প্রভাবকে মোকাবেলার জন্য জরুরি পদক্ষেপ নেওয়া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98FDA-572B-4E6C-AABB-D1F31659D34D}"/>
              </a:ext>
            </a:extLst>
          </p:cNvPr>
          <p:cNvSpPr/>
          <p:nvPr/>
        </p:nvSpPr>
        <p:spPr>
          <a:xfrm>
            <a:off x="2601614" y="2828835"/>
            <a:ext cx="3215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টেকসই উন্ন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নের জন্য মহাসাগর, সমুদ্র এবং সমুদ্র সম্পদ সংরক্ষণ এবং তার যথাযথ ব্যবহার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BC3854-C2AC-4D20-B1D5-73B3E19DB50C}"/>
              </a:ext>
            </a:extLst>
          </p:cNvPr>
          <p:cNvSpPr/>
          <p:nvPr/>
        </p:nvSpPr>
        <p:spPr>
          <a:xfrm>
            <a:off x="2637692" y="4835216"/>
            <a:ext cx="3215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স্থলজগতের বাস্তুতন্ত্রের টেকসই ব্যবহারকে সুরক্ষা, পুনরুদ্ধার এবং অবিচ্ছিন্নভাবে বনসম্পদ রক্ষা, মরুময়তা প্রতিরোধ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C1138-1F82-4E45-B3D3-12F7E98D31FD}"/>
              </a:ext>
            </a:extLst>
          </p:cNvPr>
          <p:cNvSpPr/>
          <p:nvPr/>
        </p:nvSpPr>
        <p:spPr>
          <a:xfrm>
            <a:off x="8407201" y="1367524"/>
            <a:ext cx="3517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শান্তিপূর্ণ সমাজ গড়ে তোলা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সবার জন্য ন্যা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বিচারের নিশ্চয়তা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কার্যকর, জবাবদিহি এবং সকল স্তরে অন্তর্ভুক্তিমূলক প্রতিষ্ঠান গ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C5E8E-359F-414D-BEBF-06B7FED25055}"/>
              </a:ext>
            </a:extLst>
          </p:cNvPr>
          <p:cNvSpPr/>
          <p:nvPr/>
        </p:nvSpPr>
        <p:spPr>
          <a:xfrm>
            <a:off x="8407201" y="3920816"/>
            <a:ext cx="3517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টেকসই উন্ন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নের জন্য বাস্তবা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নের মাধ্যমগুলিকে শক্তিশালীকরণ এবং বৈশ্বিক অংশীদারিত্বকে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পুনরুজ্জীবিত করা</a:t>
            </a:r>
            <a:r>
              <a:rPr lang="en-US" sz="2400" dirty="0">
                <a:solidFill>
                  <a:srgbClr val="1E73B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452878-A5D9-4E16-93E2-5340FA3AAE89}"/>
              </a:ext>
            </a:extLst>
          </p:cNvPr>
          <p:cNvSpPr/>
          <p:nvPr/>
        </p:nvSpPr>
        <p:spPr>
          <a:xfrm>
            <a:off x="5069915" y="387589"/>
            <a:ext cx="2052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5F7A8-D3C7-4B43-A976-BA395942159C}"/>
              </a:ext>
            </a:extLst>
          </p:cNvPr>
          <p:cNvSpPr txBox="1"/>
          <p:nvPr/>
        </p:nvSpPr>
        <p:spPr>
          <a:xfrm>
            <a:off x="548005" y="1353978"/>
            <a:ext cx="1077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৫জন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03464-DD13-4E96-BB6F-544A860A0ACF}"/>
              </a:ext>
            </a:extLst>
          </p:cNvPr>
          <p:cNvSpPr txBox="1"/>
          <p:nvPr/>
        </p:nvSpPr>
        <p:spPr>
          <a:xfrm>
            <a:off x="274000" y="5577288"/>
            <a:ext cx="1164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সংঘ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ঘোষিত এসডিজির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র্থ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নৈ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ন ও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পরিবেশগত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রক্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ল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ক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্ষ্য</a:t>
            </a:r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গুলো লিখ?</a:t>
            </a:r>
            <a:r>
              <a:rPr lang="bn-BD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D0C60-1125-407A-A7DB-658B7F9A0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43" y="1827354"/>
            <a:ext cx="4912438" cy="3276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81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765874-55DB-44F2-AFB4-56C703706082}"/>
              </a:ext>
            </a:extLst>
          </p:cNvPr>
          <p:cNvSpPr/>
          <p:nvPr/>
        </p:nvSpPr>
        <p:spPr>
          <a:xfrm>
            <a:off x="5334413" y="362811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70E96-F1D7-481B-9BF7-0A14099F516C}"/>
              </a:ext>
            </a:extLst>
          </p:cNvPr>
          <p:cNvSpPr/>
          <p:nvPr/>
        </p:nvSpPr>
        <p:spPr>
          <a:xfrm>
            <a:off x="1059180" y="3724276"/>
            <a:ext cx="658368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টেকসই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অভীষ্ট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নির্ধারণ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6F1A7-9DF2-4DBF-B2AA-48770A03BC69}"/>
              </a:ext>
            </a:extLst>
          </p:cNvPr>
          <p:cNvSpPr txBox="1"/>
          <p:nvPr/>
        </p:nvSpPr>
        <p:spPr>
          <a:xfrm>
            <a:off x="1059180" y="1585625"/>
            <a:ext cx="658368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Goals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A89DA-30DB-4718-9C2D-0807548A83BC}"/>
              </a:ext>
            </a:extLst>
          </p:cNvPr>
          <p:cNvSpPr txBox="1"/>
          <p:nvPr/>
        </p:nvSpPr>
        <p:spPr>
          <a:xfrm>
            <a:off x="1059179" y="5802475"/>
            <a:ext cx="658368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bn-IN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এসডি</a:t>
            </a:r>
            <a:r>
              <a:rPr lang="bn-IN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অর্জনের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কবে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F2491-2689-4BE7-9047-C8663E1960B8}"/>
              </a:ext>
            </a:extLst>
          </p:cNvPr>
          <p:cNvSpPr txBox="1"/>
          <p:nvPr/>
        </p:nvSpPr>
        <p:spPr>
          <a:xfrm>
            <a:off x="1059180" y="4796907"/>
            <a:ext cx="658368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টেকসই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অভীষ্ট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উদ্দেশ্য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03259-18C4-424D-95BF-821ECDBF938C}"/>
              </a:ext>
            </a:extLst>
          </p:cNvPr>
          <p:cNvSpPr/>
          <p:nvPr/>
        </p:nvSpPr>
        <p:spPr>
          <a:xfrm>
            <a:off x="8708315" y="1581160"/>
            <a:ext cx="2743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টেকসই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অভীষ্ট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DE77C8-0665-46F1-ABB5-8C5D263F158F}"/>
              </a:ext>
            </a:extLst>
          </p:cNvPr>
          <p:cNvSpPr/>
          <p:nvPr/>
        </p:nvSpPr>
        <p:spPr>
          <a:xfrm>
            <a:off x="8708315" y="2779018"/>
            <a:ext cx="2743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২০১৫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32E139-E7E4-4F86-836F-E8CD3F4C09BF}"/>
              </a:ext>
            </a:extLst>
          </p:cNvPr>
          <p:cNvSpPr/>
          <p:nvPr/>
        </p:nvSpPr>
        <p:spPr>
          <a:xfrm>
            <a:off x="8708315" y="3730869"/>
            <a:ext cx="2743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১৫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0FDCAA-95D4-4B7F-BB3F-4DC0604368F9}"/>
              </a:ext>
            </a:extLst>
          </p:cNvPr>
          <p:cNvSpPr/>
          <p:nvPr/>
        </p:nvSpPr>
        <p:spPr>
          <a:xfrm>
            <a:off x="8708315" y="4803500"/>
            <a:ext cx="2743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দারিদ্র বিলোপ করা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17BE4B-B51A-40E5-9AEC-3DB185391BA6}"/>
              </a:ext>
            </a:extLst>
          </p:cNvPr>
          <p:cNvSpPr/>
          <p:nvPr/>
        </p:nvSpPr>
        <p:spPr>
          <a:xfrm>
            <a:off x="8708315" y="5796974"/>
            <a:ext cx="2743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২০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67BFAD-623E-4C59-92C3-2DF8D16C6E77}"/>
              </a:ext>
            </a:extLst>
          </p:cNvPr>
          <p:cNvSpPr/>
          <p:nvPr/>
        </p:nvSpPr>
        <p:spPr>
          <a:xfrm>
            <a:off x="1059179" y="2773831"/>
            <a:ext cx="658368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২।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MDG-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  <a:sym typeface="Wingdings" panose="05000000000000000000" pitchFamily="2" charset="2"/>
              </a:rPr>
              <a:t>এর মেয়াদ ‌শেষ হয়েছে কবে?</a:t>
            </a:r>
          </a:p>
        </p:txBody>
      </p:sp>
    </p:spTree>
    <p:extLst>
      <p:ext uri="{BB962C8B-B14F-4D97-AF65-F5344CB8AC3E}">
        <p14:creationId xmlns:p14="http://schemas.microsoft.com/office/powerpoint/2010/main" val="166848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mond 22">
            <a:extLst>
              <a:ext uri="{FF2B5EF4-FFF2-40B4-BE49-F238E27FC236}">
                <a16:creationId xmlns:a16="http://schemas.microsoft.com/office/drawing/2014/main" id="{0B1CBAA6-CF6F-4489-B76B-145BA7134A92}"/>
              </a:ext>
            </a:extLst>
          </p:cNvPr>
          <p:cNvSpPr/>
          <p:nvPr/>
        </p:nvSpPr>
        <p:spPr>
          <a:xfrm>
            <a:off x="2250442" y="4965089"/>
            <a:ext cx="2851402" cy="3047269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54C4D-E760-4C35-8C20-D55C902514DB}"/>
              </a:ext>
            </a:extLst>
          </p:cNvPr>
          <p:cNvSpPr/>
          <p:nvPr/>
        </p:nvSpPr>
        <p:spPr>
          <a:xfrm>
            <a:off x="2070045" y="5674551"/>
            <a:ext cx="3227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 algn="ctr" defTabSz="914400"/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চ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</a:p>
          <a:p>
            <a:pPr lvl="0" algn="ctr" defTabSz="914400"/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ল,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 টাঙ্গাইল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424562" y="1606150"/>
            <a:ext cx="5483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গোলাম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4800" dirty="0">
              <a:solidFill>
                <a:prstClr val="black"/>
              </a:solidFill>
              <a:latin typeface="Lato" panose="020F0502020204030203" pitchFamily="34" charset="0"/>
              <a:cs typeface="Nikosh" panose="02000000000000000000" pitchFamily="2" charset="0"/>
            </a:endParaRPr>
          </a:p>
          <a:p>
            <a:pPr lvl="0" algn="r" defTabSz="914400"/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বি.এস.সি (অনার্স)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ফিশারীজ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স ই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িশ্ব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য়,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িংহ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A2D17-A93A-4349-A486-1091C1AD9AE8}"/>
              </a:ext>
            </a:extLst>
          </p:cNvPr>
          <p:cNvSpPr/>
          <p:nvPr/>
        </p:nvSpPr>
        <p:spPr>
          <a:xfrm>
            <a:off x="4929464" y="4861108"/>
            <a:ext cx="11206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2782FC-6444-4E23-B808-9405D685A859}"/>
              </a:ext>
            </a:extLst>
          </p:cNvPr>
          <p:cNvSpPr/>
          <p:nvPr/>
        </p:nvSpPr>
        <p:spPr>
          <a:xfrm>
            <a:off x="2390942" y="4836352"/>
            <a:ext cx="11206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4BE75D-E54B-4730-BD5D-AC3D2F7472DF}"/>
              </a:ext>
            </a:extLst>
          </p:cNvPr>
          <p:cNvSpPr/>
          <p:nvPr/>
        </p:nvSpPr>
        <p:spPr>
          <a:xfrm>
            <a:off x="1264171" y="4865166"/>
            <a:ext cx="11206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1475A786-4957-45E7-AF70-ECB8F71FB6EC}"/>
              </a:ext>
            </a:extLst>
          </p:cNvPr>
          <p:cNvSpPr/>
          <p:nvPr/>
        </p:nvSpPr>
        <p:spPr>
          <a:xfrm>
            <a:off x="-1155943" y="-440873"/>
            <a:ext cx="9626157" cy="8605157"/>
          </a:xfrm>
          <a:prstGeom prst="diamond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85BFA1-6A83-4CE8-BC20-66705BE98AEF}"/>
              </a:ext>
            </a:extLst>
          </p:cNvPr>
          <p:cNvSpPr/>
          <p:nvPr/>
        </p:nvSpPr>
        <p:spPr>
          <a:xfrm rot="18964745">
            <a:off x="7265157" y="-1512582"/>
            <a:ext cx="5366657" cy="4441071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B5F9F8-5ECB-4E85-A711-605F6987A49F}"/>
              </a:ext>
            </a:extLst>
          </p:cNvPr>
          <p:cNvSpPr/>
          <p:nvPr/>
        </p:nvSpPr>
        <p:spPr>
          <a:xfrm rot="18964745">
            <a:off x="8095011" y="6200512"/>
            <a:ext cx="2279451" cy="1743663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1B5C809D-4A34-4EC3-833E-1151161F7598}"/>
              </a:ext>
            </a:extLst>
          </p:cNvPr>
          <p:cNvSpPr/>
          <p:nvPr/>
        </p:nvSpPr>
        <p:spPr>
          <a:xfrm>
            <a:off x="6816690" y="754667"/>
            <a:ext cx="4540488" cy="437657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B3DB8240-CB45-4CEF-B5A4-B2E6D10EB57D}"/>
              </a:ext>
            </a:extLst>
          </p:cNvPr>
          <p:cNvSpPr/>
          <p:nvPr/>
        </p:nvSpPr>
        <p:spPr>
          <a:xfrm>
            <a:off x="10230253" y="1748022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CD5C28B8-09DA-448E-AD5B-724278094F44}"/>
              </a:ext>
            </a:extLst>
          </p:cNvPr>
          <p:cNvSpPr/>
          <p:nvPr/>
        </p:nvSpPr>
        <p:spPr>
          <a:xfrm>
            <a:off x="7845907" y="4495358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835B8D31-6501-4A54-BD61-32F0458A373B}"/>
              </a:ext>
            </a:extLst>
          </p:cNvPr>
          <p:cNvSpPr/>
          <p:nvPr/>
        </p:nvSpPr>
        <p:spPr>
          <a:xfrm>
            <a:off x="6362633" y="3134281"/>
            <a:ext cx="830860" cy="80024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56DDD939-DD08-45CA-9BA2-5464D7435CAF}"/>
              </a:ext>
            </a:extLst>
          </p:cNvPr>
          <p:cNvSpPr/>
          <p:nvPr/>
        </p:nvSpPr>
        <p:spPr>
          <a:xfrm>
            <a:off x="6555974" y="898253"/>
            <a:ext cx="4540488" cy="437657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87C81777-C8A9-40A9-BC8C-E51A09B3DB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82" r="-1282" b="-6666"/>
          <a:stretch/>
        </p:blipFill>
        <p:spPr>
          <a:xfrm>
            <a:off x="6992505" y="1303628"/>
            <a:ext cx="3657600" cy="3657600"/>
          </a:xfrm>
          <a:noFill/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754EBDAE-B01C-482E-B25B-D049B4BFD2DA}"/>
              </a:ext>
            </a:extLst>
          </p:cNvPr>
          <p:cNvSpPr/>
          <p:nvPr/>
        </p:nvSpPr>
        <p:spPr>
          <a:xfrm>
            <a:off x="1369249" y="4092090"/>
            <a:ext cx="685800" cy="692376"/>
          </a:xfrm>
          <a:prstGeom prst="ellipse">
            <a:avLst/>
          </a:prstGeom>
          <a:solidFill>
            <a:srgbClr val="019589"/>
          </a:solidFill>
          <a:ln>
            <a:solidFill>
              <a:srgbClr val="019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6A28AC-98A9-4C5D-82E3-1C4475987F1F}"/>
              </a:ext>
            </a:extLst>
          </p:cNvPr>
          <p:cNvSpPr/>
          <p:nvPr/>
        </p:nvSpPr>
        <p:spPr>
          <a:xfrm>
            <a:off x="3139625" y="4104689"/>
            <a:ext cx="685800" cy="692376"/>
          </a:xfrm>
          <a:prstGeom prst="ellipse">
            <a:avLst/>
          </a:prstGeom>
          <a:solidFill>
            <a:srgbClr val="006571"/>
          </a:solidFill>
          <a:ln>
            <a:solidFill>
              <a:srgbClr val="006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1527E63-90EE-46EB-8246-00110F5D77F5}"/>
              </a:ext>
            </a:extLst>
          </p:cNvPr>
          <p:cNvSpPr/>
          <p:nvPr/>
        </p:nvSpPr>
        <p:spPr>
          <a:xfrm>
            <a:off x="4985641" y="4106835"/>
            <a:ext cx="685800" cy="692376"/>
          </a:xfrm>
          <a:prstGeom prst="ellipse">
            <a:avLst/>
          </a:prstGeom>
          <a:solidFill>
            <a:srgbClr val="8FC8C2"/>
          </a:solidFill>
          <a:ln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Picture 71" descr="Classroom">
            <a:extLst>
              <a:ext uri="{FF2B5EF4-FFF2-40B4-BE49-F238E27FC236}">
                <a16:creationId xmlns:a16="http://schemas.microsoft.com/office/drawing/2014/main" id="{80D30F56-C43D-4FF1-B54C-F4A300DA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26530" y="4188788"/>
            <a:ext cx="525574" cy="525574"/>
          </a:xfrm>
          <a:prstGeom prst="rect">
            <a:avLst/>
          </a:prstGeom>
        </p:spPr>
      </p:pic>
      <p:pic>
        <p:nvPicPr>
          <p:cNvPr id="74" name="Picture 73" descr="Globe">
            <a:extLst>
              <a:ext uri="{FF2B5EF4-FFF2-40B4-BE49-F238E27FC236}">
                <a16:creationId xmlns:a16="http://schemas.microsoft.com/office/drawing/2014/main" id="{DAE603F7-6814-43DC-A2D1-00584BED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84541" y="4236916"/>
            <a:ext cx="512614" cy="512614"/>
          </a:xfrm>
          <a:prstGeom prst="rect">
            <a:avLst/>
          </a:prstGeom>
        </p:spPr>
      </p:pic>
      <p:pic>
        <p:nvPicPr>
          <p:cNvPr id="76" name="Picture 75" descr="Books">
            <a:extLst>
              <a:ext uri="{FF2B5EF4-FFF2-40B4-BE49-F238E27FC236}">
                <a16:creationId xmlns:a16="http://schemas.microsoft.com/office/drawing/2014/main" id="{D3B9CBBB-7F68-408E-9D5A-44271D12D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93737" y="4220973"/>
            <a:ext cx="474966" cy="4749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90C688-F5AA-4C81-B1FA-31584C5F3878}"/>
              </a:ext>
            </a:extLst>
          </p:cNvPr>
          <p:cNvSpPr txBox="1"/>
          <p:nvPr/>
        </p:nvSpPr>
        <p:spPr>
          <a:xfrm>
            <a:off x="2747777" y="34549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45">
        <p14:reveal/>
      </p:transition>
    </mc:Choice>
    <mc:Fallback xmlns="">
      <p:transition spd="slow" advTm="9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18" grpId="0"/>
      <p:bldP spid="39" grpId="0"/>
      <p:bldP spid="4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DD5DB-6A29-424E-A1B5-DCC0489A338A}"/>
              </a:ext>
            </a:extLst>
          </p:cNvPr>
          <p:cNvSpPr txBox="1"/>
          <p:nvPr/>
        </p:nvSpPr>
        <p:spPr>
          <a:xfrm>
            <a:off x="5086350" y="449595"/>
            <a:ext cx="20193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9D5F5-A8F3-4847-8F34-694B97435035}"/>
              </a:ext>
            </a:extLst>
          </p:cNvPr>
          <p:cNvSpPr txBox="1"/>
          <p:nvPr/>
        </p:nvSpPr>
        <p:spPr>
          <a:xfrm>
            <a:off x="1511162" y="5678588"/>
            <a:ext cx="916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এসডিজি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অর্জনে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গুণগত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কীভাবে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853DA-1060-472D-8660-2E641E4CD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69357" y="862964"/>
            <a:ext cx="5453285" cy="52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1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C5D3EB-7891-4425-91AA-9990763E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CA577-75CE-45A4-A2E6-791E1B28D87F}"/>
              </a:ext>
            </a:extLst>
          </p:cNvPr>
          <p:cNvSpPr txBox="1"/>
          <p:nvPr/>
        </p:nvSpPr>
        <p:spPr>
          <a:xfrm>
            <a:off x="2570922" y="1762539"/>
            <a:ext cx="738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2FD3B-8293-4DEC-96E7-ED8D3AD44DC2}"/>
              </a:ext>
            </a:extLst>
          </p:cNvPr>
          <p:cNvSpPr txBox="1"/>
          <p:nvPr/>
        </p:nvSpPr>
        <p:spPr>
          <a:xfrm>
            <a:off x="3127513" y="5106626"/>
            <a:ext cx="5936973" cy="120032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7200" dirty="0" err="1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88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12D137-2E20-4729-8EAE-8EAAF41FBDF3}"/>
              </a:ext>
            </a:extLst>
          </p:cNvPr>
          <p:cNvSpPr txBox="1"/>
          <p:nvPr/>
        </p:nvSpPr>
        <p:spPr>
          <a:xfrm>
            <a:off x="3817775" y="196075"/>
            <a:ext cx="45564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মনোযোগ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4550D-D781-4FC4-89F9-1E14E5D5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92" y="1201978"/>
            <a:ext cx="6940406" cy="4454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7F04A0-9C12-40FB-9597-EA5AB6821192}"/>
              </a:ext>
            </a:extLst>
          </p:cNvPr>
          <p:cNvSpPr txBox="1"/>
          <p:nvPr/>
        </p:nvSpPr>
        <p:spPr>
          <a:xfrm>
            <a:off x="3057988" y="5954038"/>
            <a:ext cx="607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বলতে পারবে এই চিত্রটি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C14D2-DE61-466D-A3EB-C85A6E899E33}"/>
              </a:ext>
            </a:extLst>
          </p:cNvPr>
          <p:cNvSpPr txBox="1"/>
          <p:nvPr/>
        </p:nvSpPr>
        <p:spPr>
          <a:xfrm>
            <a:off x="2433392" y="5088612"/>
            <a:ext cx="327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9C1F02-8E3E-49DE-B227-F13FC4511A26}"/>
              </a:ext>
            </a:extLst>
          </p:cNvPr>
          <p:cNvSpPr txBox="1"/>
          <p:nvPr/>
        </p:nvSpPr>
        <p:spPr>
          <a:xfrm>
            <a:off x="6095998" y="5088611"/>
            <a:ext cx="30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610E9B-BF0B-432D-8219-BC3D7502F513}"/>
              </a:ext>
            </a:extLst>
          </p:cNvPr>
          <p:cNvGrpSpPr/>
          <p:nvPr/>
        </p:nvGrpSpPr>
        <p:grpSpPr>
          <a:xfrm>
            <a:off x="7243692" y="739726"/>
            <a:ext cx="4038598" cy="5669280"/>
            <a:chOff x="4076701" y="594360"/>
            <a:chExt cx="4038598" cy="5669280"/>
          </a:xfrm>
        </p:grpSpPr>
        <p:sp>
          <p:nvSpPr>
            <p:cNvPr id="4" name="Content Placeholder 7">
              <a:extLst>
                <a:ext uri="{FF2B5EF4-FFF2-40B4-BE49-F238E27FC236}">
                  <a16:creationId xmlns:a16="http://schemas.microsoft.com/office/drawing/2014/main" id="{90DB19E7-B4BF-4037-9D5D-E8AE693490F3}"/>
                </a:ext>
              </a:extLst>
            </p:cNvPr>
            <p:cNvSpPr txBox="1">
              <a:spLocks/>
            </p:cNvSpPr>
            <p:nvPr/>
          </p:nvSpPr>
          <p:spPr>
            <a:xfrm>
              <a:off x="4076701" y="594360"/>
              <a:ext cx="4038598" cy="5669280"/>
            </a:xfrm>
            <a:prstGeom prst="rect">
              <a:avLst/>
            </a:prstGeom>
            <a:ln w="57150" cap="flat" cmpd="sng" algn="ctr">
              <a:solidFill>
                <a:srgbClr val="7030A0"/>
              </a:solidFill>
              <a:prstDash val="solid"/>
              <a:miter lim="800000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12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12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12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12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12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12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bn-IN" sz="12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ষষ্ঠ   </a:t>
              </a:r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ত্রয়োদশ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সময় 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5০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তারিখ	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২/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৭/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০</a:t>
              </a:r>
              <a:endParaRPr lang="bn-BD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F35E5D-6744-435D-AB84-C59B7EA4E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3950" y="712763"/>
              <a:ext cx="2324100" cy="304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1D47D84-DB22-49D1-B239-F0C63ACBF78C}"/>
              </a:ext>
            </a:extLst>
          </p:cNvPr>
          <p:cNvSpPr txBox="1">
            <a:spLocks/>
          </p:cNvSpPr>
          <p:nvPr/>
        </p:nvSpPr>
        <p:spPr>
          <a:xfrm>
            <a:off x="1317093" y="739726"/>
            <a:ext cx="4038598" cy="5669280"/>
          </a:xfrm>
          <a:prstGeom prst="rect">
            <a:avLst/>
          </a:prstGeom>
          <a:ln w="5715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6FDCB2-2D56-42B0-B103-4E839AB37312}"/>
              </a:ext>
            </a:extLst>
          </p:cNvPr>
          <p:cNvSpPr/>
          <p:nvPr/>
        </p:nvSpPr>
        <p:spPr>
          <a:xfrm>
            <a:off x="1564533" y="1031519"/>
            <a:ext cx="34628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সময়ের সাথে বদলাচ্ছে জীবনযাপন,</a:t>
            </a:r>
            <a:r>
              <a: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বদলাচ্ছে প্রকৃতির অবস্থান, দেখা দিয়েছে বৈষম্য অর্থনীতিতে। বর্তমান পরিস্থিতিতে খুব বেশি মাত্রায় প্রয়োজন একটা সমতা বা ভারসাম্য।</a:t>
            </a:r>
            <a:r>
              <a: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টেকসই উন্ন</a:t>
            </a:r>
            <a:r>
              <a: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লক্ষ্য মানবজাতির ও প্রকৃতির জন্য উন্নততর বৈষম্যহীন ভবিষ্যত অর্জনের একটি প্রয়াস, একমুষ্ঠি লক্ষ্যমাত্রা। </a:t>
            </a:r>
            <a:endParaRPr lang="en-US" sz="2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60A68-3928-47DA-9164-6A5EFB3CD9ED}"/>
              </a:ext>
            </a:extLst>
          </p:cNvPr>
          <p:cNvSpPr txBox="1"/>
          <p:nvPr/>
        </p:nvSpPr>
        <p:spPr>
          <a:xfrm>
            <a:off x="1613100" y="4795903"/>
            <a:ext cx="321211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আজ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করব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9AD88-2C50-4149-8893-3E5F63706AD1}"/>
              </a:ext>
            </a:extLst>
          </p:cNvPr>
          <p:cNvSpPr txBox="1"/>
          <p:nvPr/>
        </p:nvSpPr>
        <p:spPr>
          <a:xfrm>
            <a:off x="1426115" y="5424121"/>
            <a:ext cx="3929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টেকসই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অভীষ্ট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4CC783-E23D-4716-8A1D-550816E12CA7}"/>
              </a:ext>
            </a:extLst>
          </p:cNvPr>
          <p:cNvGrpSpPr/>
          <p:nvPr/>
        </p:nvGrpSpPr>
        <p:grpSpPr>
          <a:xfrm rot="3000000">
            <a:off x="-240841" y="1235602"/>
            <a:ext cx="560001" cy="4811520"/>
            <a:chOff x="33040" y="1232453"/>
            <a:chExt cx="633045" cy="453259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28900A3-9C30-44A7-BE9A-7513382D55CE}"/>
                </a:ext>
              </a:extLst>
            </p:cNvPr>
            <p:cNvSpPr/>
            <p:nvPr/>
          </p:nvSpPr>
          <p:spPr>
            <a:xfrm>
              <a:off x="39754" y="1232453"/>
              <a:ext cx="620200" cy="24118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324B3C3-2CE2-4C81-85D7-EC30A336CD43}"/>
                </a:ext>
              </a:extLst>
            </p:cNvPr>
            <p:cNvSpPr/>
            <p:nvPr/>
          </p:nvSpPr>
          <p:spPr>
            <a:xfrm rot="10800000">
              <a:off x="33040" y="3649760"/>
              <a:ext cx="633045" cy="211528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5353F4C-2D24-41BB-A7EA-A568C7AC5D75}"/>
              </a:ext>
            </a:extLst>
          </p:cNvPr>
          <p:cNvSpPr/>
          <p:nvPr/>
        </p:nvSpPr>
        <p:spPr>
          <a:xfrm rot="19032323">
            <a:off x="-328283" y="3344301"/>
            <a:ext cx="695739" cy="6559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9F2ED2E-CE4A-4F8B-91FC-7701FC0948D1}"/>
              </a:ext>
            </a:extLst>
          </p:cNvPr>
          <p:cNvSpPr/>
          <p:nvPr/>
        </p:nvSpPr>
        <p:spPr>
          <a:xfrm>
            <a:off x="-4056769" y="704215"/>
            <a:ext cx="7359246" cy="5936154"/>
          </a:xfrm>
          <a:prstGeom prst="arc">
            <a:avLst>
              <a:gd name="adj1" fmla="val 16576762"/>
              <a:gd name="adj2" fmla="val 4959150"/>
            </a:avLst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A5BED5-D6C2-492A-8E1E-E6DA8C7AA62B}"/>
              </a:ext>
            </a:extLst>
          </p:cNvPr>
          <p:cNvSpPr/>
          <p:nvPr/>
        </p:nvSpPr>
        <p:spPr>
          <a:xfrm>
            <a:off x="2038284" y="1475934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7D9FB-0701-4704-B564-1BFC68507573}"/>
              </a:ext>
            </a:extLst>
          </p:cNvPr>
          <p:cNvSpPr/>
          <p:nvPr/>
        </p:nvSpPr>
        <p:spPr>
          <a:xfrm>
            <a:off x="2911204" y="1485174"/>
            <a:ext cx="8702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উন্নয়ন-এর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BD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63E080-8822-4F17-B474-553CCF3B8C8A}"/>
              </a:ext>
            </a:extLst>
          </p:cNvPr>
          <p:cNvSpPr/>
          <p:nvPr/>
        </p:nvSpPr>
        <p:spPr>
          <a:xfrm>
            <a:off x="2864333" y="2813287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36D1BF-B669-4750-8C4F-2C1D11F9F876}"/>
              </a:ext>
            </a:extLst>
          </p:cNvPr>
          <p:cNvSpPr/>
          <p:nvPr/>
        </p:nvSpPr>
        <p:spPr>
          <a:xfrm>
            <a:off x="3545558" y="2815363"/>
            <a:ext cx="5228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এসডিজি কী তা বলতে 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EBF2F8-E5EB-4874-A813-7AF1C2DFD56D}"/>
              </a:ext>
            </a:extLst>
          </p:cNvPr>
          <p:cNvSpPr/>
          <p:nvPr/>
        </p:nvSpPr>
        <p:spPr>
          <a:xfrm>
            <a:off x="2781672" y="4318055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396C9-54AE-4F10-A701-5FF6F0C47C1B}"/>
              </a:ext>
            </a:extLst>
          </p:cNvPr>
          <p:cNvSpPr/>
          <p:nvPr/>
        </p:nvSpPr>
        <p:spPr>
          <a:xfrm>
            <a:off x="3545558" y="4322042"/>
            <a:ext cx="897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ঘোষিত টেকসই উন্নয়ন অভীষ্ট (এসডিজি)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B9AA7E-375F-428E-803F-A0B6EB3CC8AE}"/>
              </a:ext>
            </a:extLst>
          </p:cNvPr>
          <p:cNvSpPr/>
          <p:nvPr/>
        </p:nvSpPr>
        <p:spPr>
          <a:xfrm>
            <a:off x="1709790" y="5613458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4A5EEE-D17E-4793-A859-F94E026898C2}"/>
              </a:ext>
            </a:extLst>
          </p:cNvPr>
          <p:cNvSpPr/>
          <p:nvPr/>
        </p:nvSpPr>
        <p:spPr>
          <a:xfrm>
            <a:off x="2548690" y="5689985"/>
            <a:ext cx="9517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ঘোষিত এসডিজির চিত্রভিত্তিক পোস্টার তৈরি করতে পারবে।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0DAE9-8C87-49B0-A0CB-001245FC194F}"/>
              </a:ext>
            </a:extLst>
          </p:cNvPr>
          <p:cNvSpPr txBox="1"/>
          <p:nvPr/>
        </p:nvSpPr>
        <p:spPr>
          <a:xfrm>
            <a:off x="5586346" y="288716"/>
            <a:ext cx="209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E0808-A51D-432A-B98A-5A590AA7A02A}"/>
              </a:ext>
            </a:extLst>
          </p:cNvPr>
          <p:cNvSpPr/>
          <p:nvPr/>
        </p:nvSpPr>
        <p:spPr>
          <a:xfrm>
            <a:off x="2548690" y="928114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শিক্ষার্থীরা-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12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069">
        <p15:prstTrans prst="peelOff"/>
      </p:transition>
    </mc:Choice>
    <mc:Fallback xmlns="">
      <p:transition spd="slow" advTm="47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83D6D8-CEE7-47C8-9F96-6E1D57997BC0}"/>
              </a:ext>
            </a:extLst>
          </p:cNvPr>
          <p:cNvSpPr txBox="1"/>
          <p:nvPr/>
        </p:nvSpPr>
        <p:spPr>
          <a:xfrm>
            <a:off x="4616976" y="348676"/>
            <a:ext cx="29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97654C-6C9F-4213-89AC-B7AC2C2C2977}"/>
              </a:ext>
            </a:extLst>
          </p:cNvPr>
          <p:cNvSpPr/>
          <p:nvPr/>
        </p:nvSpPr>
        <p:spPr>
          <a:xfrm>
            <a:off x="675837" y="1278262"/>
            <a:ext cx="10353234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সম্ভাবনাময়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প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থিবী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ষ্যে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২০০০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১৮৯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ধিগণ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য়।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ূল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উদ্দেশ্য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রম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শ্য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অর্জনের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 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ষ্য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ষ্য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Millennium Development Goals)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sz="2800" b="1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এমডি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জাতিসংঘের রাষ্ট্রপ্রধান ও সরকারপ্রধানগণ সম্মিলিতভাবে অঙ্গীকার করেন যে, </a:t>
            </a:r>
            <a:r>
              <a:rPr lang="bn-BD" sz="2800" b="1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২০১৫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সালের মধ্যে তারা নিজ নিজ দেশে আটটি সুনির্দিষ্ট লক্ষ্য বাস্তবা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করবেন।</a:t>
            </a:r>
            <a:endParaRPr lang="en-US" sz="2800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B37EA-0E57-40FA-B278-404F0EC0D1AC}"/>
              </a:ext>
            </a:extLst>
          </p:cNvPr>
          <p:cNvGrpSpPr/>
          <p:nvPr/>
        </p:nvGrpSpPr>
        <p:grpSpPr>
          <a:xfrm>
            <a:off x="519446" y="4873170"/>
            <a:ext cx="11045412" cy="1391208"/>
            <a:chOff x="375162" y="4513846"/>
            <a:chExt cx="11045412" cy="1391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531AFF-3A2B-486F-9D71-DA9B5622EA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18"/>
            <a:stretch/>
          </p:blipFill>
          <p:spPr>
            <a:xfrm>
              <a:off x="375162" y="4524156"/>
              <a:ext cx="2743200" cy="13808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0B30A8-DA4A-4635-AE3C-3EBD94F81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41920" y="4522312"/>
              <a:ext cx="2689623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8E7CE1-1BD8-4968-BD69-7E27D03DD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3737" y="4524155"/>
              <a:ext cx="2787052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A35C39-B06C-4285-A9C7-14B80FAEE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7374" y="4513846"/>
              <a:ext cx="2743200" cy="13887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7747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173FC-9664-4997-A0C1-C6080FD5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992837" cy="2896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E13C0-34CB-4A96-A9C8-59A0E1061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162" y="0"/>
            <a:ext cx="5992838" cy="289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FD633-3809-476F-9639-6FCC83302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63108"/>
            <a:ext cx="5992838" cy="309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486BF-CD4F-4149-A431-4DF19D7D3B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162" y="3763107"/>
            <a:ext cx="5992838" cy="3094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1D2B78-0BED-48B7-BC90-999DF7D6D02E}"/>
              </a:ext>
            </a:extLst>
          </p:cNvPr>
          <p:cNvSpPr txBox="1"/>
          <p:nvPr/>
        </p:nvSpPr>
        <p:spPr>
          <a:xfrm>
            <a:off x="4407877" y="2973584"/>
            <a:ext cx="33762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স্বরূপ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E1BAD-9FF3-4B48-8776-9461BA84852D}"/>
              </a:ext>
            </a:extLst>
          </p:cNvPr>
          <p:cNvSpPr txBox="1"/>
          <p:nvPr/>
        </p:nvSpPr>
        <p:spPr>
          <a:xfrm>
            <a:off x="77372" y="2071006"/>
            <a:ext cx="583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আ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নগোষ্ঠ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ংখ্যা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র্ধেক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B2671-690E-4548-A37A-9331C7652F42}"/>
              </a:ext>
            </a:extLst>
          </p:cNvPr>
          <p:cNvSpPr txBox="1"/>
          <p:nvPr/>
        </p:nvSpPr>
        <p:spPr>
          <a:xfrm>
            <a:off x="6328116" y="2050128"/>
            <a:ext cx="573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থমিক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যাওয়ার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্ছে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এরকম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েছে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র্ধেক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37CFA-CBB7-4B75-81BA-33A788BEA5C6}"/>
              </a:ext>
            </a:extLst>
          </p:cNvPr>
          <p:cNvSpPr txBox="1"/>
          <p:nvPr/>
        </p:nvSpPr>
        <p:spPr>
          <a:xfrm>
            <a:off x="77372" y="6055137"/>
            <a:ext cx="559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চআইভি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আক্রান্তে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র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্ষাকারী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ঘ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ুণ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EA54A-1E39-4864-A73A-9269F35BEBF3}"/>
              </a:ext>
            </a:extLst>
          </p:cNvPr>
          <p:cNvSpPr txBox="1"/>
          <p:nvPr/>
        </p:nvSpPr>
        <p:spPr>
          <a:xfrm>
            <a:off x="6586024" y="6239802"/>
            <a:ext cx="521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ৃত্যুর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র্ধেক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616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7AEC3-6826-48A9-A33F-8BAA3D8CF8A4}"/>
              </a:ext>
            </a:extLst>
          </p:cNvPr>
          <p:cNvSpPr/>
          <p:nvPr/>
        </p:nvSpPr>
        <p:spPr>
          <a:xfrm>
            <a:off x="4839886" y="550371"/>
            <a:ext cx="2512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spc="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46399-D290-4BBA-A1C9-B42EA3150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154" t="18676" r="27769" b="27784"/>
          <a:stretch/>
        </p:blipFill>
        <p:spPr>
          <a:xfrm>
            <a:off x="2951870" y="1741255"/>
            <a:ext cx="6288259" cy="3375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2232E-D875-4F18-9353-8FF613DA0784}"/>
              </a:ext>
            </a:extLst>
          </p:cNvPr>
          <p:cNvSpPr txBox="1"/>
          <p:nvPr/>
        </p:nvSpPr>
        <p:spPr>
          <a:xfrm>
            <a:off x="4731434" y="2053883"/>
            <a:ext cx="1716259" cy="731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FC5EE7-AFC1-4BE2-9082-B63CBD1CC469}"/>
              </a:ext>
            </a:extLst>
          </p:cNvPr>
          <p:cNvGrpSpPr/>
          <p:nvPr/>
        </p:nvGrpSpPr>
        <p:grpSpPr>
          <a:xfrm>
            <a:off x="3935436" y="5655044"/>
            <a:ext cx="4267660" cy="646331"/>
            <a:chOff x="3935436" y="5655044"/>
            <a:chExt cx="426766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3D47-E008-4CFA-BCA9-65E6FF7F5CAB}"/>
                </a:ext>
              </a:extLst>
            </p:cNvPr>
            <p:cNvSpPr txBox="1"/>
            <p:nvPr/>
          </p:nvSpPr>
          <p:spPr>
            <a:xfrm>
              <a:off x="3935436" y="5655044"/>
              <a:ext cx="4267660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MDG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  <a:sym typeface="Webdings" panose="05030102010509060703" pitchFamily="18" charset="2"/>
                </a:rPr>
                <a:t>এর পূর্ণরুপ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  <a:sym typeface="Webdings" panose="05030102010509060703" pitchFamily="18" charset="2"/>
                </a:rPr>
                <a:t>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Webdings" panose="05030102010509060703" pitchFamily="18" charset="2"/>
                </a:rPr>
                <a:t>ল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  <a:sym typeface="Webdings" panose="05030102010509060703" pitchFamily="18" charset="2"/>
                </a:rPr>
                <a:t>িখ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Webdings" panose="05030102010509060703" pitchFamily="18" charset="2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Graphic 9" descr="Brain in head">
              <a:extLst>
                <a:ext uri="{FF2B5EF4-FFF2-40B4-BE49-F238E27FC236}">
                  <a16:creationId xmlns:a16="http://schemas.microsoft.com/office/drawing/2014/main" id="{C8B38979-DAFD-4D92-B19D-70456BEB938E}"/>
                </a:ext>
              </a:extLst>
            </p:cNvPr>
            <p:cNvSpPr/>
            <p:nvPr/>
          </p:nvSpPr>
          <p:spPr>
            <a:xfrm>
              <a:off x="4053402" y="5690995"/>
              <a:ext cx="488480" cy="574430"/>
            </a:xfrm>
            <a:custGeom>
              <a:avLst/>
              <a:gdLst>
                <a:gd name="connsiteX0" fmla="*/ 328287 w 488480"/>
                <a:gd name="connsiteY0" fmla="*/ 235516 h 574430"/>
                <a:gd name="connsiteX1" fmla="*/ 264382 w 488480"/>
                <a:gd name="connsiteY1" fmla="*/ 235516 h 574430"/>
                <a:gd name="connsiteX2" fmla="*/ 214837 w 488480"/>
                <a:gd name="connsiteY2" fmla="*/ 284343 h 574430"/>
                <a:gd name="connsiteX3" fmla="*/ 214837 w 488480"/>
                <a:gd name="connsiteY3" fmla="*/ 337478 h 574430"/>
                <a:gd name="connsiteX4" fmla="*/ 182526 w 488480"/>
                <a:gd name="connsiteY4" fmla="*/ 337478 h 574430"/>
                <a:gd name="connsiteX5" fmla="*/ 182526 w 488480"/>
                <a:gd name="connsiteY5" fmla="*/ 295113 h 574430"/>
                <a:gd name="connsiteX6" fmla="*/ 172473 w 488480"/>
                <a:gd name="connsiteY6" fmla="*/ 248441 h 574430"/>
                <a:gd name="connsiteX7" fmla="*/ 150932 w 488480"/>
                <a:gd name="connsiteY7" fmla="*/ 229772 h 574430"/>
                <a:gd name="connsiteX8" fmla="*/ 135135 w 488480"/>
                <a:gd name="connsiteY8" fmla="*/ 216129 h 574430"/>
                <a:gd name="connsiteX9" fmla="*/ 130109 w 488480"/>
                <a:gd name="connsiteY9" fmla="*/ 206077 h 574430"/>
                <a:gd name="connsiteX10" fmla="*/ 156676 w 488480"/>
                <a:gd name="connsiteY10" fmla="*/ 202487 h 574430"/>
                <a:gd name="connsiteX11" fmla="*/ 164575 w 488480"/>
                <a:gd name="connsiteY11" fmla="*/ 195306 h 574430"/>
                <a:gd name="connsiteX12" fmla="*/ 158830 w 488480"/>
                <a:gd name="connsiteY12" fmla="*/ 185972 h 574430"/>
                <a:gd name="connsiteX13" fmla="*/ 125801 w 488480"/>
                <a:gd name="connsiteY13" fmla="*/ 189562 h 574430"/>
                <a:gd name="connsiteX14" fmla="*/ 125083 w 488480"/>
                <a:gd name="connsiteY14" fmla="*/ 185972 h 574430"/>
                <a:gd name="connsiteX15" fmla="*/ 127237 w 488480"/>
                <a:gd name="connsiteY15" fmla="*/ 166585 h 574430"/>
                <a:gd name="connsiteX16" fmla="*/ 160985 w 488480"/>
                <a:gd name="connsiteY16" fmla="*/ 140017 h 574430"/>
                <a:gd name="connsiteX17" fmla="*/ 169601 w 488480"/>
                <a:gd name="connsiteY17" fmla="*/ 137863 h 574430"/>
                <a:gd name="connsiteX18" fmla="*/ 171755 w 488480"/>
                <a:gd name="connsiteY18" fmla="*/ 137145 h 574430"/>
                <a:gd name="connsiteX19" fmla="*/ 172473 w 488480"/>
                <a:gd name="connsiteY19" fmla="*/ 137145 h 574430"/>
                <a:gd name="connsiteX20" fmla="*/ 181808 w 488480"/>
                <a:gd name="connsiteY20" fmla="*/ 139299 h 574430"/>
                <a:gd name="connsiteX21" fmla="*/ 185398 w 488480"/>
                <a:gd name="connsiteY21" fmla="*/ 140017 h 574430"/>
                <a:gd name="connsiteX22" fmla="*/ 189706 w 488480"/>
                <a:gd name="connsiteY22" fmla="*/ 140735 h 574430"/>
                <a:gd name="connsiteX23" fmla="*/ 199759 w 488480"/>
                <a:gd name="connsiteY23" fmla="*/ 170893 h 574430"/>
                <a:gd name="connsiteX24" fmla="*/ 185398 w 488480"/>
                <a:gd name="connsiteY24" fmla="*/ 198896 h 574430"/>
                <a:gd name="connsiteX25" fmla="*/ 184680 w 488480"/>
                <a:gd name="connsiteY25" fmla="*/ 210385 h 574430"/>
                <a:gd name="connsiteX26" fmla="*/ 195450 w 488480"/>
                <a:gd name="connsiteY26" fmla="*/ 211103 h 574430"/>
                <a:gd name="connsiteX27" fmla="*/ 207657 w 488480"/>
                <a:gd name="connsiteY27" fmla="*/ 196024 h 574430"/>
                <a:gd name="connsiteX28" fmla="*/ 208375 w 488480"/>
                <a:gd name="connsiteY28" fmla="*/ 196024 h 574430"/>
                <a:gd name="connsiteX29" fmla="*/ 243559 w 488480"/>
                <a:gd name="connsiteY29" fmla="*/ 185254 h 574430"/>
                <a:gd name="connsiteX30" fmla="*/ 247149 w 488480"/>
                <a:gd name="connsiteY30" fmla="*/ 180227 h 574430"/>
                <a:gd name="connsiteX31" fmla="*/ 245713 w 488480"/>
                <a:gd name="connsiteY31" fmla="*/ 174483 h 574430"/>
                <a:gd name="connsiteX32" fmla="*/ 234942 w 488480"/>
                <a:gd name="connsiteY32" fmla="*/ 172329 h 574430"/>
                <a:gd name="connsiteX33" fmla="*/ 214119 w 488480"/>
                <a:gd name="connsiteY33" fmla="*/ 179509 h 574430"/>
                <a:gd name="connsiteX34" fmla="*/ 215555 w 488480"/>
                <a:gd name="connsiteY34" fmla="*/ 172329 h 574430"/>
                <a:gd name="connsiteX35" fmla="*/ 211247 w 488480"/>
                <a:gd name="connsiteY35" fmla="*/ 145762 h 574430"/>
                <a:gd name="connsiteX36" fmla="*/ 228480 w 488480"/>
                <a:gd name="connsiteY36" fmla="*/ 147198 h 574430"/>
                <a:gd name="connsiteX37" fmla="*/ 243559 w 488480"/>
                <a:gd name="connsiteY37" fmla="*/ 145762 h 574430"/>
                <a:gd name="connsiteX38" fmla="*/ 279461 w 488480"/>
                <a:gd name="connsiteY38" fmla="*/ 168739 h 574430"/>
                <a:gd name="connsiteX39" fmla="*/ 315363 w 488480"/>
                <a:gd name="connsiteY39" fmla="*/ 210385 h 574430"/>
                <a:gd name="connsiteX40" fmla="*/ 318953 w 488480"/>
                <a:gd name="connsiteY40" fmla="*/ 218283 h 574430"/>
                <a:gd name="connsiteX41" fmla="*/ 327569 w 488480"/>
                <a:gd name="connsiteY41" fmla="*/ 218283 h 574430"/>
                <a:gd name="connsiteX42" fmla="*/ 331159 w 488480"/>
                <a:gd name="connsiteY42" fmla="*/ 210385 h 574430"/>
                <a:gd name="connsiteX43" fmla="*/ 311772 w 488480"/>
                <a:gd name="connsiteY43" fmla="*/ 170893 h 574430"/>
                <a:gd name="connsiteX44" fmla="*/ 336904 w 488480"/>
                <a:gd name="connsiteY44" fmla="*/ 157968 h 574430"/>
                <a:gd name="connsiteX45" fmla="*/ 336186 w 488480"/>
                <a:gd name="connsiteY45" fmla="*/ 146480 h 574430"/>
                <a:gd name="connsiteX46" fmla="*/ 324697 w 488480"/>
                <a:gd name="connsiteY46" fmla="*/ 147198 h 574430"/>
                <a:gd name="connsiteX47" fmla="*/ 298130 w 488480"/>
                <a:gd name="connsiteY47" fmla="*/ 154378 h 574430"/>
                <a:gd name="connsiteX48" fmla="*/ 260792 w 488480"/>
                <a:gd name="connsiteY48" fmla="*/ 140735 h 574430"/>
                <a:gd name="connsiteX49" fmla="*/ 288795 w 488480"/>
                <a:gd name="connsiteY49" fmla="*/ 116322 h 574430"/>
                <a:gd name="connsiteX50" fmla="*/ 285923 w 488480"/>
                <a:gd name="connsiteY50" fmla="*/ 104833 h 574430"/>
                <a:gd name="connsiteX51" fmla="*/ 275153 w 488480"/>
                <a:gd name="connsiteY51" fmla="*/ 107706 h 574430"/>
                <a:gd name="connsiteX52" fmla="*/ 196168 w 488480"/>
                <a:gd name="connsiteY52" fmla="*/ 126375 h 574430"/>
                <a:gd name="connsiteX53" fmla="*/ 208375 w 488480"/>
                <a:gd name="connsiteY53" fmla="*/ 94063 h 574430"/>
                <a:gd name="connsiteX54" fmla="*/ 204067 w 488480"/>
                <a:gd name="connsiteY54" fmla="*/ 86883 h 574430"/>
                <a:gd name="connsiteX55" fmla="*/ 195450 w 488480"/>
                <a:gd name="connsiteY55" fmla="*/ 87601 h 574430"/>
                <a:gd name="connsiteX56" fmla="*/ 191860 w 488480"/>
                <a:gd name="connsiteY56" fmla="*/ 95499 h 574430"/>
                <a:gd name="connsiteX57" fmla="*/ 166011 w 488480"/>
                <a:gd name="connsiteY57" fmla="*/ 122784 h 574430"/>
                <a:gd name="connsiteX58" fmla="*/ 158830 w 488480"/>
                <a:gd name="connsiteY58" fmla="*/ 124939 h 574430"/>
                <a:gd name="connsiteX59" fmla="*/ 134417 w 488480"/>
                <a:gd name="connsiteY59" fmla="*/ 104115 h 574430"/>
                <a:gd name="connsiteX60" fmla="*/ 126519 w 488480"/>
                <a:gd name="connsiteY60" fmla="*/ 106270 h 574430"/>
                <a:gd name="connsiteX61" fmla="*/ 124365 w 488480"/>
                <a:gd name="connsiteY61" fmla="*/ 114886 h 574430"/>
                <a:gd name="connsiteX62" fmla="*/ 130827 w 488480"/>
                <a:gd name="connsiteY62" fmla="*/ 120630 h 574430"/>
                <a:gd name="connsiteX63" fmla="*/ 143752 w 488480"/>
                <a:gd name="connsiteY63" fmla="*/ 131401 h 574430"/>
                <a:gd name="connsiteX64" fmla="*/ 143752 w 488480"/>
                <a:gd name="connsiteY64" fmla="*/ 132119 h 574430"/>
                <a:gd name="connsiteX65" fmla="*/ 114312 w 488480"/>
                <a:gd name="connsiteY65" fmla="*/ 162276 h 574430"/>
                <a:gd name="connsiteX66" fmla="*/ 112158 w 488480"/>
                <a:gd name="connsiteY66" fmla="*/ 172329 h 574430"/>
                <a:gd name="connsiteX67" fmla="*/ 108568 w 488480"/>
                <a:gd name="connsiteY67" fmla="*/ 167303 h 574430"/>
                <a:gd name="connsiteX68" fmla="*/ 102824 w 488480"/>
                <a:gd name="connsiteY68" fmla="*/ 147916 h 574430"/>
                <a:gd name="connsiteX69" fmla="*/ 97797 w 488480"/>
                <a:gd name="connsiteY69" fmla="*/ 141453 h 574430"/>
                <a:gd name="connsiteX70" fmla="*/ 89899 w 488480"/>
                <a:gd name="connsiteY70" fmla="*/ 142889 h 574430"/>
                <a:gd name="connsiteX71" fmla="*/ 87745 w 488480"/>
                <a:gd name="connsiteY71" fmla="*/ 150788 h 574430"/>
                <a:gd name="connsiteX72" fmla="*/ 95643 w 488480"/>
                <a:gd name="connsiteY72" fmla="*/ 174483 h 574430"/>
                <a:gd name="connsiteX73" fmla="*/ 113594 w 488480"/>
                <a:gd name="connsiteY73" fmla="*/ 190998 h 574430"/>
                <a:gd name="connsiteX74" fmla="*/ 122929 w 488480"/>
                <a:gd name="connsiteY74" fmla="*/ 220438 h 574430"/>
                <a:gd name="connsiteX75" fmla="*/ 104260 w 488480"/>
                <a:gd name="connsiteY75" fmla="*/ 236234 h 574430"/>
                <a:gd name="connsiteX76" fmla="*/ 99951 w 488480"/>
                <a:gd name="connsiteY76" fmla="*/ 243415 h 574430"/>
                <a:gd name="connsiteX77" fmla="*/ 104260 w 488480"/>
                <a:gd name="connsiteY77" fmla="*/ 250595 h 574430"/>
                <a:gd name="connsiteX78" fmla="*/ 112158 w 488480"/>
                <a:gd name="connsiteY78" fmla="*/ 249877 h 574430"/>
                <a:gd name="connsiteX79" fmla="*/ 131545 w 488480"/>
                <a:gd name="connsiteY79" fmla="*/ 233362 h 574430"/>
                <a:gd name="connsiteX80" fmla="*/ 144470 w 488480"/>
                <a:gd name="connsiteY80" fmla="*/ 242697 h 574430"/>
                <a:gd name="connsiteX81" fmla="*/ 163139 w 488480"/>
                <a:gd name="connsiteY81" fmla="*/ 258494 h 574430"/>
                <a:gd name="connsiteX82" fmla="*/ 169601 w 488480"/>
                <a:gd name="connsiteY82" fmla="*/ 294395 h 574430"/>
                <a:gd name="connsiteX83" fmla="*/ 169601 w 488480"/>
                <a:gd name="connsiteY83" fmla="*/ 337478 h 574430"/>
                <a:gd name="connsiteX84" fmla="*/ 136571 w 488480"/>
                <a:gd name="connsiteY84" fmla="*/ 337478 h 574430"/>
                <a:gd name="connsiteX85" fmla="*/ 107850 w 488480"/>
                <a:gd name="connsiteY85" fmla="*/ 280035 h 574430"/>
                <a:gd name="connsiteX86" fmla="*/ 62613 w 488480"/>
                <a:gd name="connsiteY86" fmla="*/ 231926 h 574430"/>
                <a:gd name="connsiteX87" fmla="*/ 61895 w 488480"/>
                <a:gd name="connsiteY87" fmla="*/ 226900 h 574430"/>
                <a:gd name="connsiteX88" fmla="*/ 64050 w 488480"/>
                <a:gd name="connsiteY88" fmla="*/ 169457 h 574430"/>
                <a:gd name="connsiteX89" fmla="*/ 61895 w 488480"/>
                <a:gd name="connsiteY89" fmla="*/ 154378 h 574430"/>
                <a:gd name="connsiteX90" fmla="*/ 101387 w 488480"/>
                <a:gd name="connsiteY90" fmla="*/ 106988 h 574430"/>
                <a:gd name="connsiteX91" fmla="*/ 148060 w 488480"/>
                <a:gd name="connsiteY91" fmla="*/ 73958 h 574430"/>
                <a:gd name="connsiteX92" fmla="*/ 159549 w 488480"/>
                <a:gd name="connsiteY92" fmla="*/ 75394 h 574430"/>
                <a:gd name="connsiteX93" fmla="*/ 194014 w 488480"/>
                <a:gd name="connsiteY93" fmla="*/ 58161 h 574430"/>
                <a:gd name="connsiteX94" fmla="*/ 230634 w 488480"/>
                <a:gd name="connsiteY94" fmla="*/ 71086 h 574430"/>
                <a:gd name="connsiteX95" fmla="*/ 273716 w 488480"/>
                <a:gd name="connsiteY95" fmla="*/ 64623 h 574430"/>
                <a:gd name="connsiteX96" fmla="*/ 305310 w 488480"/>
                <a:gd name="connsiteY96" fmla="*/ 94781 h 574430"/>
                <a:gd name="connsiteX97" fmla="*/ 308182 w 488480"/>
                <a:gd name="connsiteY97" fmla="*/ 94781 h 574430"/>
                <a:gd name="connsiteX98" fmla="*/ 357727 w 488480"/>
                <a:gd name="connsiteY98" fmla="*/ 143608 h 574430"/>
                <a:gd name="connsiteX99" fmla="*/ 357727 w 488480"/>
                <a:gd name="connsiteY99" fmla="*/ 145762 h 574430"/>
                <a:gd name="connsiteX100" fmla="*/ 382140 w 488480"/>
                <a:gd name="connsiteY100" fmla="*/ 191716 h 574430"/>
                <a:gd name="connsiteX101" fmla="*/ 328287 w 488480"/>
                <a:gd name="connsiteY101" fmla="*/ 235516 h 574430"/>
                <a:gd name="connsiteX102" fmla="*/ 481229 w 488480"/>
                <a:gd name="connsiteY102" fmla="*/ 310910 h 574430"/>
                <a:gd name="connsiteX103" fmla="*/ 431685 w 488480"/>
                <a:gd name="connsiteY103" fmla="*/ 225464 h 574430"/>
                <a:gd name="connsiteX104" fmla="*/ 431685 w 488480"/>
                <a:gd name="connsiteY104" fmla="*/ 222592 h 574430"/>
                <a:gd name="connsiteX105" fmla="*/ 326133 w 488480"/>
                <a:gd name="connsiteY105" fmla="*/ 30158 h 574430"/>
                <a:gd name="connsiteX106" fmla="*/ 105696 w 488480"/>
                <a:gd name="connsiteY106" fmla="*/ 30158 h 574430"/>
                <a:gd name="connsiteX107" fmla="*/ 144 w 488480"/>
                <a:gd name="connsiteY107" fmla="*/ 222592 h 574430"/>
                <a:gd name="connsiteX108" fmla="*/ 84873 w 488480"/>
                <a:gd name="connsiteY108" fmla="*/ 394921 h 574430"/>
                <a:gd name="connsiteX109" fmla="*/ 84873 w 488480"/>
                <a:gd name="connsiteY109" fmla="*/ 574430 h 574430"/>
                <a:gd name="connsiteX110" fmla="*/ 311772 w 488480"/>
                <a:gd name="connsiteY110" fmla="*/ 574430 h 574430"/>
                <a:gd name="connsiteX111" fmla="*/ 311772 w 488480"/>
                <a:gd name="connsiteY111" fmla="*/ 488984 h 574430"/>
                <a:gd name="connsiteX112" fmla="*/ 346956 w 488480"/>
                <a:gd name="connsiteY112" fmla="*/ 488984 h 574430"/>
                <a:gd name="connsiteX113" fmla="*/ 407271 w 488480"/>
                <a:gd name="connsiteY113" fmla="*/ 463852 h 574430"/>
                <a:gd name="connsiteX114" fmla="*/ 431685 w 488480"/>
                <a:gd name="connsiteY114" fmla="*/ 403537 h 574430"/>
                <a:gd name="connsiteX115" fmla="*/ 431685 w 488480"/>
                <a:gd name="connsiteY115" fmla="*/ 360455 h 574430"/>
                <a:gd name="connsiteX116" fmla="*/ 463278 w 488480"/>
                <a:gd name="connsiteY116" fmla="*/ 360455 h 574430"/>
                <a:gd name="connsiteX117" fmla="*/ 481229 w 488480"/>
                <a:gd name="connsiteY117" fmla="*/ 310910 h 5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88480" h="574430">
                  <a:moveTo>
                    <a:pt x="328287" y="235516"/>
                  </a:moveTo>
                  <a:lnTo>
                    <a:pt x="264382" y="235516"/>
                  </a:lnTo>
                  <a:cubicBezTo>
                    <a:pt x="237097" y="235516"/>
                    <a:pt x="214837" y="257057"/>
                    <a:pt x="214837" y="284343"/>
                  </a:cubicBezTo>
                  <a:lnTo>
                    <a:pt x="214837" y="337478"/>
                  </a:lnTo>
                  <a:lnTo>
                    <a:pt x="182526" y="337478"/>
                  </a:lnTo>
                  <a:lnTo>
                    <a:pt x="182526" y="295113"/>
                  </a:lnTo>
                  <a:cubicBezTo>
                    <a:pt x="182526" y="280035"/>
                    <a:pt x="183244" y="260648"/>
                    <a:pt x="172473" y="248441"/>
                  </a:cubicBezTo>
                  <a:cubicBezTo>
                    <a:pt x="166011" y="241261"/>
                    <a:pt x="158830" y="235516"/>
                    <a:pt x="150932" y="229772"/>
                  </a:cubicBezTo>
                  <a:cubicBezTo>
                    <a:pt x="145188" y="226182"/>
                    <a:pt x="139443" y="221874"/>
                    <a:pt x="135135" y="216129"/>
                  </a:cubicBezTo>
                  <a:cubicBezTo>
                    <a:pt x="132981" y="213257"/>
                    <a:pt x="131545" y="209667"/>
                    <a:pt x="130109" y="206077"/>
                  </a:cubicBezTo>
                  <a:cubicBezTo>
                    <a:pt x="138725" y="202487"/>
                    <a:pt x="148060" y="201769"/>
                    <a:pt x="156676" y="202487"/>
                  </a:cubicBezTo>
                  <a:cubicBezTo>
                    <a:pt x="160985" y="202487"/>
                    <a:pt x="164575" y="199614"/>
                    <a:pt x="164575" y="195306"/>
                  </a:cubicBezTo>
                  <a:cubicBezTo>
                    <a:pt x="165293" y="190998"/>
                    <a:pt x="162421" y="187408"/>
                    <a:pt x="158830" y="185972"/>
                  </a:cubicBezTo>
                  <a:cubicBezTo>
                    <a:pt x="148060" y="184536"/>
                    <a:pt x="136571" y="185972"/>
                    <a:pt x="125801" y="189562"/>
                  </a:cubicBezTo>
                  <a:cubicBezTo>
                    <a:pt x="125801" y="188126"/>
                    <a:pt x="125801" y="186690"/>
                    <a:pt x="125083" y="185972"/>
                  </a:cubicBezTo>
                  <a:cubicBezTo>
                    <a:pt x="124365" y="179509"/>
                    <a:pt x="125801" y="173047"/>
                    <a:pt x="127237" y="166585"/>
                  </a:cubicBezTo>
                  <a:cubicBezTo>
                    <a:pt x="132981" y="151506"/>
                    <a:pt x="147342" y="145044"/>
                    <a:pt x="160985" y="140017"/>
                  </a:cubicBezTo>
                  <a:cubicBezTo>
                    <a:pt x="163139" y="139299"/>
                    <a:pt x="166011" y="138581"/>
                    <a:pt x="169601" y="137863"/>
                  </a:cubicBezTo>
                  <a:lnTo>
                    <a:pt x="171755" y="137145"/>
                  </a:lnTo>
                  <a:lnTo>
                    <a:pt x="172473" y="137145"/>
                  </a:lnTo>
                  <a:cubicBezTo>
                    <a:pt x="176063" y="137863"/>
                    <a:pt x="178936" y="138581"/>
                    <a:pt x="181808" y="139299"/>
                  </a:cubicBezTo>
                  <a:lnTo>
                    <a:pt x="185398" y="140017"/>
                  </a:lnTo>
                  <a:lnTo>
                    <a:pt x="189706" y="140735"/>
                  </a:lnTo>
                  <a:cubicBezTo>
                    <a:pt x="196886" y="149352"/>
                    <a:pt x="200477" y="160122"/>
                    <a:pt x="199759" y="170893"/>
                  </a:cubicBezTo>
                  <a:cubicBezTo>
                    <a:pt x="199041" y="181663"/>
                    <a:pt x="194014" y="191716"/>
                    <a:pt x="185398" y="198896"/>
                  </a:cubicBezTo>
                  <a:cubicBezTo>
                    <a:pt x="182526" y="201769"/>
                    <a:pt x="181808" y="206795"/>
                    <a:pt x="184680" y="210385"/>
                  </a:cubicBezTo>
                  <a:cubicBezTo>
                    <a:pt x="187552" y="213257"/>
                    <a:pt x="191860" y="213975"/>
                    <a:pt x="195450" y="211103"/>
                  </a:cubicBezTo>
                  <a:cubicBezTo>
                    <a:pt x="200477" y="206795"/>
                    <a:pt x="204785" y="201769"/>
                    <a:pt x="207657" y="196024"/>
                  </a:cubicBezTo>
                  <a:lnTo>
                    <a:pt x="208375" y="196024"/>
                  </a:lnTo>
                  <a:cubicBezTo>
                    <a:pt x="220582" y="194588"/>
                    <a:pt x="232788" y="190998"/>
                    <a:pt x="243559" y="185254"/>
                  </a:cubicBezTo>
                  <a:cubicBezTo>
                    <a:pt x="244995" y="183818"/>
                    <a:pt x="246431" y="182382"/>
                    <a:pt x="247149" y="180227"/>
                  </a:cubicBezTo>
                  <a:cubicBezTo>
                    <a:pt x="247867" y="178073"/>
                    <a:pt x="247149" y="175919"/>
                    <a:pt x="245713" y="174483"/>
                  </a:cubicBezTo>
                  <a:cubicBezTo>
                    <a:pt x="242841" y="170893"/>
                    <a:pt x="238533" y="170175"/>
                    <a:pt x="234942" y="172329"/>
                  </a:cubicBezTo>
                  <a:cubicBezTo>
                    <a:pt x="228480" y="175919"/>
                    <a:pt x="222018" y="178791"/>
                    <a:pt x="214119" y="179509"/>
                  </a:cubicBezTo>
                  <a:cubicBezTo>
                    <a:pt x="214837" y="177355"/>
                    <a:pt x="215555" y="174483"/>
                    <a:pt x="215555" y="172329"/>
                  </a:cubicBezTo>
                  <a:cubicBezTo>
                    <a:pt x="216273" y="162995"/>
                    <a:pt x="214837" y="153660"/>
                    <a:pt x="211247" y="145762"/>
                  </a:cubicBezTo>
                  <a:cubicBezTo>
                    <a:pt x="216992" y="146480"/>
                    <a:pt x="222736" y="147198"/>
                    <a:pt x="228480" y="147198"/>
                  </a:cubicBezTo>
                  <a:cubicBezTo>
                    <a:pt x="233506" y="147198"/>
                    <a:pt x="238533" y="146480"/>
                    <a:pt x="243559" y="145762"/>
                  </a:cubicBezTo>
                  <a:cubicBezTo>
                    <a:pt x="252893" y="157250"/>
                    <a:pt x="265100" y="165149"/>
                    <a:pt x="279461" y="168739"/>
                  </a:cubicBezTo>
                  <a:cubicBezTo>
                    <a:pt x="298130" y="178073"/>
                    <a:pt x="315363" y="190280"/>
                    <a:pt x="315363" y="210385"/>
                  </a:cubicBezTo>
                  <a:cubicBezTo>
                    <a:pt x="315363" y="213257"/>
                    <a:pt x="316799" y="216847"/>
                    <a:pt x="318953" y="218283"/>
                  </a:cubicBezTo>
                  <a:cubicBezTo>
                    <a:pt x="321825" y="219719"/>
                    <a:pt x="324697" y="219719"/>
                    <a:pt x="327569" y="218283"/>
                  </a:cubicBezTo>
                  <a:cubicBezTo>
                    <a:pt x="330441" y="216847"/>
                    <a:pt x="331878" y="213257"/>
                    <a:pt x="331159" y="210385"/>
                  </a:cubicBezTo>
                  <a:cubicBezTo>
                    <a:pt x="331159" y="194588"/>
                    <a:pt x="323979" y="180227"/>
                    <a:pt x="311772" y="170893"/>
                  </a:cubicBezTo>
                  <a:cubicBezTo>
                    <a:pt x="321825" y="170175"/>
                    <a:pt x="330441" y="165149"/>
                    <a:pt x="336904" y="157968"/>
                  </a:cubicBezTo>
                  <a:cubicBezTo>
                    <a:pt x="339776" y="154378"/>
                    <a:pt x="339058" y="149352"/>
                    <a:pt x="336186" y="146480"/>
                  </a:cubicBezTo>
                  <a:cubicBezTo>
                    <a:pt x="332596" y="143608"/>
                    <a:pt x="327569" y="144326"/>
                    <a:pt x="324697" y="147198"/>
                  </a:cubicBezTo>
                  <a:cubicBezTo>
                    <a:pt x="321107" y="151506"/>
                    <a:pt x="311772" y="155096"/>
                    <a:pt x="298130" y="154378"/>
                  </a:cubicBezTo>
                  <a:cubicBezTo>
                    <a:pt x="284487" y="154378"/>
                    <a:pt x="270844" y="149352"/>
                    <a:pt x="260792" y="140735"/>
                  </a:cubicBezTo>
                  <a:cubicBezTo>
                    <a:pt x="272280" y="135709"/>
                    <a:pt x="282333" y="127093"/>
                    <a:pt x="288795" y="116322"/>
                  </a:cubicBezTo>
                  <a:cubicBezTo>
                    <a:pt x="290949" y="112732"/>
                    <a:pt x="289513" y="107706"/>
                    <a:pt x="285923" y="104833"/>
                  </a:cubicBezTo>
                  <a:cubicBezTo>
                    <a:pt x="282333" y="102679"/>
                    <a:pt x="277307" y="104115"/>
                    <a:pt x="275153" y="107706"/>
                  </a:cubicBezTo>
                  <a:cubicBezTo>
                    <a:pt x="262946" y="129965"/>
                    <a:pt x="237097" y="136427"/>
                    <a:pt x="196168" y="126375"/>
                  </a:cubicBezTo>
                  <a:cubicBezTo>
                    <a:pt x="205503" y="118476"/>
                    <a:pt x="209811" y="106270"/>
                    <a:pt x="208375" y="94063"/>
                  </a:cubicBezTo>
                  <a:cubicBezTo>
                    <a:pt x="208375" y="91191"/>
                    <a:pt x="206939" y="88319"/>
                    <a:pt x="204067" y="86883"/>
                  </a:cubicBezTo>
                  <a:cubicBezTo>
                    <a:pt x="201195" y="85446"/>
                    <a:pt x="198323" y="85446"/>
                    <a:pt x="195450" y="87601"/>
                  </a:cubicBezTo>
                  <a:cubicBezTo>
                    <a:pt x="192578" y="89037"/>
                    <a:pt x="191860" y="92627"/>
                    <a:pt x="191860" y="95499"/>
                  </a:cubicBezTo>
                  <a:cubicBezTo>
                    <a:pt x="192578" y="114168"/>
                    <a:pt x="182526" y="117758"/>
                    <a:pt x="166011" y="122784"/>
                  </a:cubicBezTo>
                  <a:cubicBezTo>
                    <a:pt x="163857" y="123502"/>
                    <a:pt x="160985" y="124220"/>
                    <a:pt x="158830" y="124939"/>
                  </a:cubicBezTo>
                  <a:cubicBezTo>
                    <a:pt x="154522" y="114886"/>
                    <a:pt x="145188" y="106988"/>
                    <a:pt x="134417" y="104115"/>
                  </a:cubicBezTo>
                  <a:cubicBezTo>
                    <a:pt x="131545" y="103397"/>
                    <a:pt x="128673" y="104115"/>
                    <a:pt x="126519" y="106270"/>
                  </a:cubicBezTo>
                  <a:cubicBezTo>
                    <a:pt x="124365" y="108424"/>
                    <a:pt x="123647" y="111296"/>
                    <a:pt x="124365" y="114886"/>
                  </a:cubicBezTo>
                  <a:cubicBezTo>
                    <a:pt x="125083" y="117758"/>
                    <a:pt x="127237" y="119912"/>
                    <a:pt x="130827" y="120630"/>
                  </a:cubicBezTo>
                  <a:cubicBezTo>
                    <a:pt x="136571" y="122066"/>
                    <a:pt x="140880" y="126375"/>
                    <a:pt x="143752" y="131401"/>
                  </a:cubicBezTo>
                  <a:lnTo>
                    <a:pt x="143752" y="132119"/>
                  </a:lnTo>
                  <a:cubicBezTo>
                    <a:pt x="130109" y="137863"/>
                    <a:pt x="119338" y="148634"/>
                    <a:pt x="114312" y="162276"/>
                  </a:cubicBezTo>
                  <a:cubicBezTo>
                    <a:pt x="112876" y="165149"/>
                    <a:pt x="112158" y="168739"/>
                    <a:pt x="112158" y="172329"/>
                  </a:cubicBezTo>
                  <a:cubicBezTo>
                    <a:pt x="110722" y="170893"/>
                    <a:pt x="109286" y="169457"/>
                    <a:pt x="108568" y="167303"/>
                  </a:cubicBezTo>
                  <a:cubicBezTo>
                    <a:pt x="105696" y="161558"/>
                    <a:pt x="103542" y="154378"/>
                    <a:pt x="102824" y="147916"/>
                  </a:cubicBezTo>
                  <a:cubicBezTo>
                    <a:pt x="102106" y="145044"/>
                    <a:pt x="99951" y="142171"/>
                    <a:pt x="97797" y="141453"/>
                  </a:cubicBezTo>
                  <a:cubicBezTo>
                    <a:pt x="94925" y="140017"/>
                    <a:pt x="92053" y="140735"/>
                    <a:pt x="89899" y="142889"/>
                  </a:cubicBezTo>
                  <a:cubicBezTo>
                    <a:pt x="87745" y="145044"/>
                    <a:pt x="86309" y="147916"/>
                    <a:pt x="87745" y="150788"/>
                  </a:cubicBezTo>
                  <a:cubicBezTo>
                    <a:pt x="89181" y="159404"/>
                    <a:pt x="91335" y="167303"/>
                    <a:pt x="95643" y="174483"/>
                  </a:cubicBezTo>
                  <a:cubicBezTo>
                    <a:pt x="99951" y="181663"/>
                    <a:pt x="105696" y="187408"/>
                    <a:pt x="113594" y="190998"/>
                  </a:cubicBezTo>
                  <a:cubicBezTo>
                    <a:pt x="114312" y="201051"/>
                    <a:pt x="117902" y="211103"/>
                    <a:pt x="122929" y="220438"/>
                  </a:cubicBezTo>
                  <a:cubicBezTo>
                    <a:pt x="117902" y="226900"/>
                    <a:pt x="111440" y="231926"/>
                    <a:pt x="104260" y="236234"/>
                  </a:cubicBezTo>
                  <a:cubicBezTo>
                    <a:pt x="102106" y="237670"/>
                    <a:pt x="100669" y="240543"/>
                    <a:pt x="99951" y="243415"/>
                  </a:cubicBezTo>
                  <a:cubicBezTo>
                    <a:pt x="99951" y="246287"/>
                    <a:pt x="101387" y="249159"/>
                    <a:pt x="104260" y="250595"/>
                  </a:cubicBezTo>
                  <a:cubicBezTo>
                    <a:pt x="107132" y="252031"/>
                    <a:pt x="110004" y="252031"/>
                    <a:pt x="112158" y="249877"/>
                  </a:cubicBezTo>
                  <a:cubicBezTo>
                    <a:pt x="119338" y="244851"/>
                    <a:pt x="125801" y="239825"/>
                    <a:pt x="131545" y="233362"/>
                  </a:cubicBezTo>
                  <a:cubicBezTo>
                    <a:pt x="135853" y="236952"/>
                    <a:pt x="140161" y="239825"/>
                    <a:pt x="144470" y="242697"/>
                  </a:cubicBezTo>
                  <a:cubicBezTo>
                    <a:pt x="151650" y="247005"/>
                    <a:pt x="157394" y="252031"/>
                    <a:pt x="163139" y="258494"/>
                  </a:cubicBezTo>
                  <a:cubicBezTo>
                    <a:pt x="169601" y="266392"/>
                    <a:pt x="169601" y="281471"/>
                    <a:pt x="169601" y="294395"/>
                  </a:cubicBezTo>
                  <a:lnTo>
                    <a:pt x="169601" y="337478"/>
                  </a:lnTo>
                  <a:lnTo>
                    <a:pt x="136571" y="337478"/>
                  </a:lnTo>
                  <a:cubicBezTo>
                    <a:pt x="136571" y="284343"/>
                    <a:pt x="110722" y="281471"/>
                    <a:pt x="107850" y="280035"/>
                  </a:cubicBezTo>
                  <a:cubicBezTo>
                    <a:pt x="97079" y="277162"/>
                    <a:pt x="69076" y="262084"/>
                    <a:pt x="62613" y="231926"/>
                  </a:cubicBezTo>
                  <a:cubicBezTo>
                    <a:pt x="61895" y="230490"/>
                    <a:pt x="61895" y="228336"/>
                    <a:pt x="61895" y="226900"/>
                  </a:cubicBezTo>
                  <a:cubicBezTo>
                    <a:pt x="49689" y="209667"/>
                    <a:pt x="50407" y="185972"/>
                    <a:pt x="64050" y="169457"/>
                  </a:cubicBezTo>
                  <a:cubicBezTo>
                    <a:pt x="62613" y="164431"/>
                    <a:pt x="61895" y="159404"/>
                    <a:pt x="61895" y="154378"/>
                  </a:cubicBezTo>
                  <a:cubicBezTo>
                    <a:pt x="61895" y="131401"/>
                    <a:pt x="78410" y="111296"/>
                    <a:pt x="101387" y="106988"/>
                  </a:cubicBezTo>
                  <a:cubicBezTo>
                    <a:pt x="108568" y="86883"/>
                    <a:pt x="127237" y="73240"/>
                    <a:pt x="148060" y="73958"/>
                  </a:cubicBezTo>
                  <a:cubicBezTo>
                    <a:pt x="151650" y="73958"/>
                    <a:pt x="155958" y="74676"/>
                    <a:pt x="159549" y="75394"/>
                  </a:cubicBezTo>
                  <a:cubicBezTo>
                    <a:pt x="168165" y="65341"/>
                    <a:pt x="180372" y="59597"/>
                    <a:pt x="194014" y="58161"/>
                  </a:cubicBezTo>
                  <a:cubicBezTo>
                    <a:pt x="207657" y="57443"/>
                    <a:pt x="220582" y="61751"/>
                    <a:pt x="230634" y="71086"/>
                  </a:cubicBezTo>
                  <a:cubicBezTo>
                    <a:pt x="243559" y="62469"/>
                    <a:pt x="259356" y="60315"/>
                    <a:pt x="273716" y="64623"/>
                  </a:cubicBezTo>
                  <a:cubicBezTo>
                    <a:pt x="288795" y="68932"/>
                    <a:pt x="300284" y="80420"/>
                    <a:pt x="305310" y="94781"/>
                  </a:cubicBezTo>
                  <a:lnTo>
                    <a:pt x="308182" y="94781"/>
                  </a:lnTo>
                  <a:cubicBezTo>
                    <a:pt x="335468" y="94781"/>
                    <a:pt x="357009" y="116322"/>
                    <a:pt x="357727" y="143608"/>
                  </a:cubicBezTo>
                  <a:lnTo>
                    <a:pt x="357727" y="145762"/>
                  </a:lnTo>
                  <a:cubicBezTo>
                    <a:pt x="374242" y="155096"/>
                    <a:pt x="383576" y="173047"/>
                    <a:pt x="382140" y="191716"/>
                  </a:cubicBezTo>
                  <a:cubicBezTo>
                    <a:pt x="376396" y="216847"/>
                    <a:pt x="354137" y="236234"/>
                    <a:pt x="328287" y="235516"/>
                  </a:cubicBezTo>
                  <a:close/>
                  <a:moveTo>
                    <a:pt x="481229" y="310910"/>
                  </a:moveTo>
                  <a:lnTo>
                    <a:pt x="431685" y="225464"/>
                  </a:lnTo>
                  <a:lnTo>
                    <a:pt x="431685" y="222592"/>
                  </a:lnTo>
                  <a:cubicBezTo>
                    <a:pt x="434557" y="143608"/>
                    <a:pt x="394347" y="69650"/>
                    <a:pt x="326133" y="30158"/>
                  </a:cubicBezTo>
                  <a:cubicBezTo>
                    <a:pt x="257920" y="-10053"/>
                    <a:pt x="173909" y="-10053"/>
                    <a:pt x="105696" y="30158"/>
                  </a:cubicBezTo>
                  <a:cubicBezTo>
                    <a:pt x="37482" y="69650"/>
                    <a:pt x="-2728" y="143608"/>
                    <a:pt x="144" y="222592"/>
                  </a:cubicBezTo>
                  <a:cubicBezTo>
                    <a:pt x="144" y="290087"/>
                    <a:pt x="31020" y="353992"/>
                    <a:pt x="84873" y="394921"/>
                  </a:cubicBezTo>
                  <a:lnTo>
                    <a:pt x="84873" y="574430"/>
                  </a:lnTo>
                  <a:lnTo>
                    <a:pt x="311772" y="574430"/>
                  </a:lnTo>
                  <a:lnTo>
                    <a:pt x="311772" y="488984"/>
                  </a:lnTo>
                  <a:lnTo>
                    <a:pt x="346956" y="488984"/>
                  </a:lnTo>
                  <a:cubicBezTo>
                    <a:pt x="369933" y="488984"/>
                    <a:pt x="391475" y="480367"/>
                    <a:pt x="407271" y="463852"/>
                  </a:cubicBezTo>
                  <a:cubicBezTo>
                    <a:pt x="423068" y="448055"/>
                    <a:pt x="431685" y="425796"/>
                    <a:pt x="431685" y="403537"/>
                  </a:cubicBezTo>
                  <a:lnTo>
                    <a:pt x="431685" y="360455"/>
                  </a:lnTo>
                  <a:lnTo>
                    <a:pt x="463278" y="360455"/>
                  </a:lnTo>
                  <a:cubicBezTo>
                    <a:pt x="481947" y="359019"/>
                    <a:pt x="498462" y="337478"/>
                    <a:pt x="481229" y="310910"/>
                  </a:cubicBezTo>
                  <a:close/>
                </a:path>
              </a:pathLst>
            </a:custGeom>
            <a:solidFill>
              <a:srgbClr val="FFC00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8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230F1D-F3C8-4992-9A49-F8B946815EAD}"/>
              </a:ext>
            </a:extLst>
          </p:cNvPr>
          <p:cNvGrpSpPr/>
          <p:nvPr/>
        </p:nvGrpSpPr>
        <p:grpSpPr>
          <a:xfrm>
            <a:off x="2065604" y="2359493"/>
            <a:ext cx="8060789" cy="2215662"/>
            <a:chOff x="2065604" y="2359493"/>
            <a:chExt cx="8060789" cy="22156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7A025EB-9A49-4D42-ABDC-987A19736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5604" y="2359493"/>
              <a:ext cx="8060789" cy="221566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CBA0E6-5385-4BB8-9449-1454AAD50ABF}"/>
                </a:ext>
              </a:extLst>
            </p:cNvPr>
            <p:cNvSpPr txBox="1"/>
            <p:nvPr/>
          </p:nvSpPr>
          <p:spPr>
            <a:xfrm>
              <a:off x="2621278" y="4034984"/>
              <a:ext cx="71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৬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জন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এক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জন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পূর্ণ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বয়স্ক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ব্যক্তি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্ষ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 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</a:t>
              </a:r>
              <a:r>
                <a:rPr lang="en-US" sz="2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ৃতীয়াংশ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ী।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0993BE-2FDD-4094-AD09-FF5F1B0C53D4}"/>
              </a:ext>
            </a:extLst>
          </p:cNvPr>
          <p:cNvGrpSpPr/>
          <p:nvPr/>
        </p:nvGrpSpPr>
        <p:grpSpPr>
          <a:xfrm>
            <a:off x="-39272" y="-2844"/>
            <a:ext cx="5062025" cy="2096084"/>
            <a:chOff x="-39272" y="-2844"/>
            <a:chExt cx="5062025" cy="20960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128067-5788-4F9D-B4C4-FA04F4F03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844"/>
              <a:ext cx="4904936" cy="209608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DD5174-45FC-433C-8C1C-E49710C63E73}"/>
                </a:ext>
              </a:extLst>
            </p:cNvPr>
            <p:cNvSpPr txBox="1"/>
            <p:nvPr/>
          </p:nvSpPr>
          <p:spPr>
            <a:xfrm>
              <a:off x="-39272" y="1503491"/>
              <a:ext cx="50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৯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ধ্য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১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ট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ক্ষুধা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য়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 ঘ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য়।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A2DA40-818E-4EE2-B0C6-FE479FC3D5FF}"/>
              </a:ext>
            </a:extLst>
          </p:cNvPr>
          <p:cNvGrpSpPr/>
          <p:nvPr/>
        </p:nvGrpSpPr>
        <p:grpSpPr>
          <a:xfrm>
            <a:off x="5062025" y="0"/>
            <a:ext cx="7169247" cy="2096085"/>
            <a:chOff x="5062025" y="0"/>
            <a:chExt cx="7169247" cy="20960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8E2B4F-274F-434C-BB75-AE7B2B445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2025" y="0"/>
              <a:ext cx="7129975" cy="209608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D13192-5894-4DDF-8263-630938029793}"/>
                </a:ext>
              </a:extLst>
            </p:cNvPr>
            <p:cNvSpPr txBox="1"/>
            <p:nvPr/>
          </p:nvSpPr>
          <p:spPr>
            <a:xfrm>
              <a:off x="5062025" y="1521210"/>
              <a:ext cx="716924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৮০০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মিলি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য়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অ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ধ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োষ্ঠীর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ৈ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আয়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খ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ও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১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.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২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৫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ডলারের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নীচে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831C3-E71E-4A05-8662-C33408871DE4}"/>
              </a:ext>
            </a:extLst>
          </p:cNvPr>
          <p:cNvGrpSpPr/>
          <p:nvPr/>
        </p:nvGrpSpPr>
        <p:grpSpPr>
          <a:xfrm>
            <a:off x="0" y="4764761"/>
            <a:ext cx="7129975" cy="2123332"/>
            <a:chOff x="0" y="4764761"/>
            <a:chExt cx="7129975" cy="21233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83C2CA-86D0-415E-B526-AF427C30B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64761"/>
              <a:ext cx="7129975" cy="2121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956D0D-84E2-4509-9344-D1A821BF0729}"/>
                </a:ext>
              </a:extLst>
            </p:cNvPr>
            <p:cNvSpPr txBox="1"/>
            <p:nvPr/>
          </p:nvSpPr>
          <p:spPr>
            <a:xfrm>
              <a:off x="746760" y="6426428"/>
              <a:ext cx="5219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মর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ভ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ূ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করণ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ব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ৃ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্ধ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াচ্ছে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সমগ্র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বিশ্বে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56CB6F-2D9B-4DFE-A1A1-17FB3B5AD3DC}"/>
              </a:ext>
            </a:extLst>
          </p:cNvPr>
          <p:cNvGrpSpPr/>
          <p:nvPr/>
        </p:nvGrpSpPr>
        <p:grpSpPr>
          <a:xfrm>
            <a:off x="7129060" y="4775983"/>
            <a:ext cx="5219114" cy="2122601"/>
            <a:chOff x="7113562" y="4775983"/>
            <a:chExt cx="5219114" cy="21226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74D164E-8D2D-4224-B8D0-B083CD485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0651" y="4775983"/>
              <a:ext cx="4904936" cy="209608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CC0CC8-2141-447C-B34C-14FA928BB835}"/>
                </a:ext>
              </a:extLst>
            </p:cNvPr>
            <p:cNvSpPr txBox="1"/>
            <p:nvPr/>
          </p:nvSpPr>
          <p:spPr>
            <a:xfrm>
              <a:off x="7113562" y="6436919"/>
              <a:ext cx="5219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অম্লতার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হার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ব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ৃ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্ধ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প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াচ্ছে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bn-BD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en-US" sz="23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য়ত</a:t>
              </a:r>
              <a:r>
                <a:rPr lang="en-US" sz="23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69E8C3D-0241-4AC1-9975-2EB3D2256893}"/>
              </a:ext>
            </a:extLst>
          </p:cNvPr>
          <p:cNvSpPr/>
          <p:nvPr/>
        </p:nvSpPr>
        <p:spPr>
          <a:xfrm>
            <a:off x="2965977" y="3280072"/>
            <a:ext cx="626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1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8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1313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Nikosh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 Tarek</dc:creator>
  <cp:lastModifiedBy>Muktadir Tarek</cp:lastModifiedBy>
  <cp:revision>93</cp:revision>
  <dcterms:created xsi:type="dcterms:W3CDTF">2020-06-30T04:39:13Z</dcterms:created>
  <dcterms:modified xsi:type="dcterms:W3CDTF">2020-07-02T15:55:54Z</dcterms:modified>
</cp:coreProperties>
</file>