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notesMasterIdLst>
    <p:notesMasterId r:id="rId22"/>
  </p:notesMasterIdLst>
  <p:sldIdLst>
    <p:sldId id="293" r:id="rId2"/>
    <p:sldId id="275" r:id="rId3"/>
    <p:sldId id="283" r:id="rId4"/>
    <p:sldId id="276" r:id="rId5"/>
    <p:sldId id="277" r:id="rId6"/>
    <p:sldId id="262" r:id="rId7"/>
    <p:sldId id="284" r:id="rId8"/>
    <p:sldId id="279" r:id="rId9"/>
    <p:sldId id="286" r:id="rId10"/>
    <p:sldId id="280" r:id="rId11"/>
    <p:sldId id="288" r:id="rId12"/>
    <p:sldId id="281" r:id="rId13"/>
    <p:sldId id="290" r:id="rId14"/>
    <p:sldId id="282" r:id="rId15"/>
    <p:sldId id="292" r:id="rId16"/>
    <p:sldId id="272" r:id="rId17"/>
    <p:sldId id="260" r:id="rId18"/>
    <p:sldId id="270" r:id="rId19"/>
    <p:sldId id="274" r:id="rId20"/>
    <p:sldId id="26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B18E9BA-C0A0-4454-A2A6-6376A21A1D54}">
          <p14:sldIdLst>
            <p14:sldId id="293"/>
            <p14:sldId id="275"/>
            <p14:sldId id="283"/>
            <p14:sldId id="276"/>
            <p14:sldId id="277"/>
            <p14:sldId id="262"/>
            <p14:sldId id="284"/>
            <p14:sldId id="279"/>
            <p14:sldId id="286"/>
            <p14:sldId id="280"/>
            <p14:sldId id="288"/>
            <p14:sldId id="281"/>
            <p14:sldId id="290"/>
            <p14:sldId id="282"/>
            <p14:sldId id="292"/>
          </p14:sldIdLst>
        </p14:section>
        <p14:section name="Untitled Section" id="{6342F418-9F12-4455-ACA5-2269F98DFC41}">
          <p14:sldIdLst>
            <p14:sldId id="272"/>
            <p14:sldId id="260"/>
            <p14:sldId id="270"/>
            <p14:sldId id="274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3917"/>
    <a:srgbClr val="64D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>
      <p:cViewPr varScale="1">
        <p:scale>
          <a:sx n="72" d="100"/>
          <a:sy n="72" d="100"/>
        </p:scale>
        <p:origin x="126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C1A2A-A84C-4958-85D3-249D83E78375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556C9-67DE-4FD9-9FA1-9B7F754432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651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6364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073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7904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8506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725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9131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7013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1752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6358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811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6729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97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7210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584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400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1126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012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484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1" r:id="rId16"/>
    <p:sldLayoutId id="214748383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" y="3312"/>
            <a:ext cx="9172755" cy="685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017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39222" y="5105400"/>
            <a:ext cx="4666177" cy="1143000"/>
          </a:xfrm>
          <a:prstGeom prst="roundRect">
            <a:avLst>
              <a:gd name="adj" fmla="val 50000"/>
            </a:avLst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</a:t>
            </a:r>
            <a:r>
              <a:rPr lang="en-US" sz="8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াব</a:t>
            </a:r>
            <a:r>
              <a:rPr lang="en-US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খাই</a:t>
            </a:r>
            <a:endParaRPr lang="en-US" sz="8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802086" y="914400"/>
            <a:ext cx="2877680" cy="3886200"/>
          </a:xfrm>
          <a:prstGeom prst="roundRect">
            <a:avLst>
              <a:gd name="adj" fmla="val 50000"/>
            </a:avLst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7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</a:t>
            </a:r>
            <a:endParaRPr lang="en-US" sz="13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802086" y="5105400"/>
            <a:ext cx="2808514" cy="1143000"/>
          </a:xfrm>
          <a:prstGeom prst="roundRect">
            <a:avLst>
              <a:gd name="adj" fmla="val 50000"/>
            </a:avLst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</a:t>
            </a:r>
            <a:r>
              <a:rPr lang="en-US" sz="8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াব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54" y="1030178"/>
            <a:ext cx="5099546" cy="392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35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969 2.22222E-6 L -3.33333E-6 2.22222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9734" y="822192"/>
            <a:ext cx="4343400" cy="854208"/>
          </a:xfrm>
          <a:prstGeom prst="rect">
            <a:avLst/>
          </a:prstGeom>
          <a:noFill/>
          <a:ln w="762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951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951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1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লিখি</a:t>
            </a:r>
            <a:endParaRPr lang="en-US" sz="4951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81" y="1806335"/>
            <a:ext cx="5572284" cy="413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97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33400" y="5105400"/>
            <a:ext cx="4572000" cy="1143000"/>
          </a:xfrm>
          <a:prstGeom prst="roundRect">
            <a:avLst>
              <a:gd name="adj" fmla="val 50000"/>
            </a:avLst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ঢা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বাজাই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486401" y="914400"/>
            <a:ext cx="3124199" cy="3886200"/>
          </a:xfrm>
          <a:prstGeom prst="roundRect">
            <a:avLst>
              <a:gd name="adj" fmla="val 50000"/>
            </a:avLst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7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ঢ</a:t>
            </a:r>
            <a:endParaRPr lang="en-US" sz="13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06" y="930502"/>
            <a:ext cx="4858240" cy="371210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802086" y="5105400"/>
            <a:ext cx="2808514" cy="1143000"/>
          </a:xfrm>
          <a:prstGeom prst="roundRect">
            <a:avLst>
              <a:gd name="adj" fmla="val 50000"/>
            </a:avLst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ঢা</a:t>
            </a:r>
            <a:r>
              <a:rPr lang="en-US" sz="8000" dirty="0" err="1">
                <a:latin typeface="NikoshBAN" pitchFamily="2" charset="0"/>
                <a:cs typeface="NikoshBAN" pitchFamily="2" charset="0"/>
              </a:rPr>
              <a:t>ক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406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969 2.22222E-6 L -3.33333E-6 2.22222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9734" y="822192"/>
            <a:ext cx="4343400" cy="854208"/>
          </a:xfrm>
          <a:prstGeom prst="rect">
            <a:avLst/>
          </a:prstGeom>
          <a:noFill/>
          <a:ln w="762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951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951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1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লিখি</a:t>
            </a:r>
            <a:endParaRPr lang="en-US" sz="4951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698" y="1880936"/>
            <a:ext cx="5360250" cy="398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15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57200" y="5105400"/>
            <a:ext cx="5344886" cy="1143000"/>
          </a:xfrm>
          <a:prstGeom prst="roundRect">
            <a:avLst>
              <a:gd name="adj" fmla="val 50000"/>
            </a:avLst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dirty="0" err="1" smtClean="0">
                <a:latin typeface="NikoshBAN" pitchFamily="2" charset="0"/>
                <a:cs typeface="NikoshBAN" pitchFamily="2" charset="0"/>
              </a:rPr>
              <a:t>চর</a:t>
            </a:r>
            <a:r>
              <a:rPr lang="en-US" sz="5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en-US" sz="5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 smtClean="0">
                <a:latin typeface="NikoshBAN" pitchFamily="2" charset="0"/>
                <a:cs typeface="NikoshBAN" pitchFamily="2" charset="0"/>
              </a:rPr>
              <a:t>ফেলে</a:t>
            </a:r>
            <a:r>
              <a:rPr lang="en-US" sz="5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 smtClean="0">
                <a:latin typeface="NikoshBAN" pitchFamily="2" charset="0"/>
                <a:cs typeface="NikoshBAN" pitchFamily="2" charset="0"/>
              </a:rPr>
              <a:t>হেটে</a:t>
            </a:r>
            <a:r>
              <a:rPr lang="en-US" sz="5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 smtClean="0">
                <a:latin typeface="NikoshBAN" pitchFamily="2" charset="0"/>
                <a:cs typeface="NikoshBAN" pitchFamily="2" charset="0"/>
              </a:rPr>
              <a:t>যাই</a:t>
            </a:r>
            <a:endParaRPr lang="en-US" sz="5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791200" y="914400"/>
            <a:ext cx="2819401" cy="3886200"/>
          </a:xfrm>
          <a:prstGeom prst="roundRect">
            <a:avLst>
              <a:gd name="adj" fmla="val 50000"/>
            </a:avLst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7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</a:t>
            </a:r>
            <a:endParaRPr lang="en-US" sz="13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96000" y="5105400"/>
            <a:ext cx="2514600" cy="1143000"/>
          </a:xfrm>
          <a:prstGeom prst="roundRect">
            <a:avLst>
              <a:gd name="adj" fmla="val 50000"/>
            </a:avLst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latin typeface="NikoshBAN" pitchFamily="2" charset="0"/>
                <a:cs typeface="NikoshBAN" pitchFamily="2" charset="0"/>
              </a:rPr>
              <a:t>চর</a:t>
            </a:r>
            <a:r>
              <a:rPr lang="en-US" sz="8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99" y="1066800"/>
            <a:ext cx="5042901" cy="3733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25797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969 2.22222E-6 L 3.33333E-6 2.22222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9734" y="822192"/>
            <a:ext cx="4343400" cy="854208"/>
          </a:xfrm>
          <a:prstGeom prst="rect">
            <a:avLst/>
          </a:prstGeom>
          <a:noFill/>
          <a:ln w="762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951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951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1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লিখি</a:t>
            </a:r>
            <a:endParaRPr lang="en-US" sz="4951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104" y="1924117"/>
            <a:ext cx="5265437" cy="389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54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381000"/>
            <a:ext cx="7467600" cy="10668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শিখলাম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2035126"/>
            <a:ext cx="990600" cy="1219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atin typeface="NikoshBAN" pitchFamily="2" charset="0"/>
                <a:cs typeface="NikoshBAN" pitchFamily="2" charset="0"/>
              </a:rPr>
              <a:t>ট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96200" y="2036884"/>
            <a:ext cx="990600" cy="1219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atin typeface="NikoshBAN" pitchFamily="2" charset="0"/>
                <a:cs typeface="NikoshBAN" pitchFamily="2" charset="0"/>
              </a:rPr>
              <a:t>ণ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86450" y="2037471"/>
            <a:ext cx="990600" cy="1219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atin typeface="NikoshBAN" pitchFamily="2" charset="0"/>
                <a:cs typeface="NikoshBAN" pitchFamily="2" charset="0"/>
              </a:rPr>
              <a:t>ঢ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66950" y="2035712"/>
            <a:ext cx="990600" cy="1219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atin typeface="NikoshBAN" pitchFamily="2" charset="0"/>
                <a:cs typeface="NikoshBAN" pitchFamily="2" charset="0"/>
              </a:rPr>
              <a:t>ঠ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76700" y="2036298"/>
            <a:ext cx="990600" cy="1219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atin typeface="NikoshBAN" pitchFamily="2" charset="0"/>
                <a:cs typeface="NikoshBAN" pitchFamily="2" charset="0"/>
              </a:rPr>
              <a:t>ড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481419"/>
            <a:ext cx="1967948" cy="17446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676" y="3601330"/>
            <a:ext cx="1714524" cy="16247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34" y="3481420"/>
            <a:ext cx="1518990" cy="17446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602502"/>
            <a:ext cx="1242646" cy="162355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27528" y="5410200"/>
            <a:ext cx="104547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000" b="1" dirty="0" err="1" smtClean="0">
                <a:latin typeface="NikoshBAN" pitchFamily="2" charset="0"/>
                <a:cs typeface="NikoshBAN" pitchFamily="2" charset="0"/>
              </a:rPr>
              <a:t>টগর</a:t>
            </a:r>
            <a:endParaRPr lang="en-US" sz="5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94768" y="5410200"/>
            <a:ext cx="121539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000" b="1" dirty="0" err="1" smtClean="0">
                <a:latin typeface="NikoshBAN" pitchFamily="2" charset="0"/>
                <a:cs typeface="NikoshBAN" pitchFamily="2" charset="0"/>
              </a:rPr>
              <a:t>ঠোঙা</a:t>
            </a:r>
            <a:endParaRPr lang="en-US" sz="5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17314" y="5410200"/>
            <a:ext cx="928460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000" b="1" dirty="0" err="1" smtClean="0">
                <a:latin typeface="NikoshBAN" pitchFamily="2" charset="0"/>
                <a:cs typeface="NikoshBAN" pitchFamily="2" charset="0"/>
              </a:rPr>
              <a:t>ডাব</a:t>
            </a:r>
            <a:endParaRPr lang="en-US" sz="5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68338" y="5410200"/>
            <a:ext cx="97334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000" b="1" dirty="0" err="1" smtClean="0">
                <a:latin typeface="NikoshBAN" pitchFamily="2" charset="0"/>
                <a:cs typeface="NikoshBAN" pitchFamily="2" charset="0"/>
              </a:rPr>
              <a:t>ঢাক</a:t>
            </a:r>
            <a:endParaRPr lang="en-US" sz="5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611" y="3601330"/>
            <a:ext cx="1298099" cy="1624725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7602029" y="5410200"/>
            <a:ext cx="1019831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000" b="1" dirty="0" err="1" smtClean="0">
                <a:latin typeface="NikoshBAN" pitchFamily="2" charset="0"/>
                <a:cs typeface="NikoshBAN" pitchFamily="2" charset="0"/>
              </a:rPr>
              <a:t>চরণ</a:t>
            </a:r>
            <a:endParaRPr lang="en-US" sz="5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3" grpId="0"/>
      <p:bldP spid="14" grpId="0"/>
      <p:bldP spid="15" grpId="0"/>
      <p:bldP spid="16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2286000"/>
            <a:ext cx="7543800" cy="2133600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b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পৃষ্ঠা-২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4 </a:t>
            </a:r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52600" y="76200"/>
            <a:ext cx="5562600" cy="110774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88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51428" y="1371600"/>
            <a:ext cx="2548972" cy="818177"/>
          </a:xfrm>
          <a:prstGeom prst="roundRect">
            <a:avLst>
              <a:gd name="adj" fmla="val 3178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দলঃ </a:t>
            </a:r>
            <a:r>
              <a:rPr lang="en-US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421334" y="1371600"/>
            <a:ext cx="2351648" cy="818177"/>
          </a:xfrm>
          <a:prstGeom prst="roundRect">
            <a:avLst>
              <a:gd name="adj" fmla="val 3062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দলঃ </a:t>
            </a:r>
            <a:r>
              <a:rPr lang="en-US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ঠ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59400" y="2314136"/>
            <a:ext cx="2533028" cy="1447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দিয়ে ২টি শব্দ বল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340609" y="2286001"/>
            <a:ext cx="2513099" cy="1447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ঠ 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দিয়ে ২টি শব্দ বল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39447" y="1371600"/>
            <a:ext cx="2459363" cy="818177"/>
          </a:xfrm>
          <a:prstGeom prst="roundRect">
            <a:avLst>
              <a:gd name="adj" fmla="val 3062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দলঃ </a:t>
            </a:r>
            <a:r>
              <a:rPr lang="en-US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19800" y="2286001"/>
            <a:ext cx="2498656" cy="1447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 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দিয়ে ২টি শব্দ বল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846197" y="3962400"/>
            <a:ext cx="2559523" cy="818177"/>
          </a:xfrm>
          <a:prstGeom prst="roundRect">
            <a:avLst>
              <a:gd name="adj" fmla="val 3178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দলঃ </a:t>
            </a:r>
            <a:r>
              <a:rPr lang="en-US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ঢ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945028" y="3962400"/>
            <a:ext cx="2590800" cy="818177"/>
          </a:xfrm>
          <a:prstGeom prst="roundRect">
            <a:avLst>
              <a:gd name="adj" fmla="val 3062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দলঃ </a:t>
            </a:r>
            <a:r>
              <a:rPr lang="en-US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762330" y="4904935"/>
            <a:ext cx="2727256" cy="134346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ঢ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দিয়ে ২টি শব্দ বল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876800" y="4876800"/>
            <a:ext cx="2727256" cy="134346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 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দিয়ে ২টি শব্দ বল</a:t>
            </a:r>
            <a:endParaRPr lang="en-US" sz="4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2057400"/>
            <a:ext cx="769619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ট  ঠ  ড  ঢ  ণ </a:t>
            </a:r>
            <a:r>
              <a:rPr lang="en-US" sz="1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1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২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5" name="Rectangle 4"/>
          <p:cNvSpPr/>
          <p:nvPr/>
        </p:nvSpPr>
        <p:spPr>
          <a:xfrm>
            <a:off x="3200400" y="1219200"/>
            <a:ext cx="26670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 err="1">
                <a:ln w="5715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000" dirty="0">
                <a:ln w="5715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>
                <a:ln w="5715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000" dirty="0">
              <a:ln w="5715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2971800" y="599049"/>
            <a:ext cx="3124200" cy="620151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2715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99734" y="1408517"/>
            <a:ext cx="4343400" cy="854208"/>
          </a:xfrm>
          <a:prstGeom prst="rect">
            <a:avLst/>
          </a:prstGeom>
          <a:noFill/>
          <a:ln w="762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951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4951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70921" y="3143176"/>
            <a:ext cx="5945148" cy="2239587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51" b="1" dirty="0">
                <a:ln w="22225">
                  <a:noFill/>
                  <a:prstDash val="solid"/>
                </a:ln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মোহাম্মদ </a:t>
            </a:r>
            <a:r>
              <a:rPr lang="bn-IN" sz="4051" b="1" dirty="0" smtClean="0">
                <a:ln w="22225">
                  <a:noFill/>
                  <a:prstDash val="solid"/>
                </a:ln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রুহুল</a:t>
            </a:r>
            <a:r>
              <a:rPr lang="en-US" sz="4051" b="1" dirty="0" smtClean="0">
                <a:ln w="22225">
                  <a:noFill/>
                  <a:prstDash val="solid"/>
                </a:ln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bn-IN" sz="4051" b="1" dirty="0" smtClean="0">
                <a:ln w="22225">
                  <a:noFill/>
                  <a:prstDash val="solid"/>
                </a:ln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আমীন </a:t>
            </a:r>
            <a:r>
              <a:rPr lang="bn-IN" sz="4051" b="1" dirty="0">
                <a:ln w="22225">
                  <a:noFill/>
                  <a:prstDash val="solid"/>
                </a:ln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স্বপন</a:t>
            </a:r>
          </a:p>
          <a:p>
            <a:pPr algn="ctr"/>
            <a:r>
              <a:rPr lang="bn-BD" sz="3301" b="1" dirty="0">
                <a:ln w="22225">
                  <a:noFill/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301" b="1" dirty="0">
                <a:ln w="22225">
                  <a:noFill/>
                  <a:prstDash val="solid"/>
                </a:ln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সহকারী শিক্ষক</a:t>
            </a:r>
            <a:br>
              <a:rPr lang="bn-BD" sz="3301" b="1" dirty="0">
                <a:ln w="22225">
                  <a:noFill/>
                  <a:prstDash val="solid"/>
                </a:ln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</a:br>
            <a:r>
              <a:rPr lang="bn-IN" sz="3301" b="1" dirty="0">
                <a:ln w="22225">
                  <a:noFill/>
                  <a:prstDash val="solid"/>
                </a:ln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ঘাগটিয়া </a:t>
            </a:r>
            <a:r>
              <a:rPr lang="bn-BD" sz="3301" b="1" dirty="0" smtClean="0">
                <a:ln w="22225">
                  <a:noFill/>
                  <a:prstDash val="solid"/>
                </a:ln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সরকারি</a:t>
            </a:r>
            <a:r>
              <a:rPr lang="en-US" sz="3301" b="1" dirty="0">
                <a:ln w="22225">
                  <a:noFill/>
                  <a:prstDash val="solid"/>
                </a:ln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 </a:t>
            </a:r>
            <a:r>
              <a:rPr lang="bn-BD" sz="3301" b="1" dirty="0" smtClean="0">
                <a:ln w="22225">
                  <a:noFill/>
                  <a:prstDash val="solid"/>
                </a:ln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প্রাথমিক </a:t>
            </a:r>
            <a:r>
              <a:rPr lang="bn-BD" sz="3301" b="1" dirty="0">
                <a:ln w="22225">
                  <a:noFill/>
                  <a:prstDash val="solid"/>
                </a:ln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বিদ্যালয়</a:t>
            </a:r>
          </a:p>
          <a:p>
            <a:pPr algn="ctr"/>
            <a:r>
              <a:rPr lang="bn-IN" sz="3301" b="1" dirty="0" smtClean="0">
                <a:ln w="22225">
                  <a:noFill/>
                  <a:prstDash val="solid"/>
                </a:ln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তাহিরপুর,সুনামগঞ্জ</a:t>
            </a:r>
            <a:r>
              <a:rPr lang="bn-IN" sz="3301" b="1" dirty="0">
                <a:ln w="22225">
                  <a:noFill/>
                  <a:prstDash val="solid"/>
                </a:ln>
                <a:solidFill>
                  <a:srgbClr val="002060"/>
                </a:solidFill>
                <a:latin typeface="SolaimanLipi" pitchFamily="65" charset="0"/>
                <a:cs typeface="SolaimanLipi" pitchFamily="65" charset="0"/>
              </a:rPr>
              <a:t>।</a:t>
            </a:r>
            <a:endParaRPr lang="en-US" sz="3301" b="1" dirty="0">
              <a:ln w="22225">
                <a:noFill/>
                <a:prstDash val="solid"/>
              </a:ln>
              <a:solidFill>
                <a:srgbClr val="002060"/>
              </a:solidFill>
              <a:latin typeface="SolaimanLipi" pitchFamily="65" charset="0"/>
              <a:cs typeface="SolaimanLipi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367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3232843"/>
            <a:ext cx="6057900" cy="2024957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prstTxWarp prst="textChevron">
              <a:avLst>
                <a:gd name="adj" fmla="val 0"/>
              </a:avLst>
            </a:prstTxWarp>
            <a:spAutoFit/>
          </a:bodyPr>
          <a:lstStyle/>
          <a:p>
            <a:pPr algn="ctr"/>
            <a:r>
              <a:rPr lang="bn-BD" sz="6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4850" y="1066800"/>
            <a:ext cx="7543800" cy="2133600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থেকো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895600"/>
            <a:ext cx="4343400" cy="854208"/>
          </a:xfrm>
          <a:prstGeom prst="rect">
            <a:avLst/>
          </a:prstGeom>
          <a:noFill/>
          <a:ln w="762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951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4951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1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951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1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4951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1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শুনি</a:t>
            </a:r>
            <a:endParaRPr lang="en-US" sz="4951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46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457200"/>
            <a:ext cx="4839266" cy="1107996"/>
          </a:xfrm>
          <a:prstGeom prst="rect">
            <a:avLst/>
          </a:prstGeom>
          <a:noFill/>
          <a:ln w="762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6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600200"/>
            <a:ext cx="4800600" cy="4527393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tabLst>
                <a:tab pos="1416031" algn="l"/>
              </a:tabLst>
            </a:pPr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	-</a:t>
            </a:r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bn-BD" sz="3600" b="1" dirty="0">
              <a:solidFill>
                <a:srgbClr val="6D39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10000"/>
              </a:lnSpc>
              <a:tabLst>
                <a:tab pos="1416031" algn="l"/>
              </a:tabLst>
            </a:pPr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- </a:t>
            </a:r>
            <a:r>
              <a:rPr lang="bn-BD" sz="3600" b="1" dirty="0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</a:p>
          <a:p>
            <a:pPr>
              <a:lnSpc>
                <a:spcPct val="110000"/>
              </a:lnSpc>
              <a:tabLst>
                <a:tab pos="1416031" algn="l"/>
              </a:tabLst>
            </a:pPr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- </a:t>
            </a:r>
            <a:r>
              <a:rPr lang="en-US" sz="3600" b="1" dirty="0" smtClean="0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১8</a:t>
            </a:r>
            <a:r>
              <a:rPr lang="bn-IN" sz="3600" b="1" dirty="0" smtClean="0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3600" b="1" dirty="0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 শিখি</a:t>
            </a:r>
          </a:p>
          <a:p>
            <a:pPr>
              <a:lnSpc>
                <a:spcPct val="110000"/>
              </a:lnSpc>
              <a:tabLst>
                <a:tab pos="1416031" algn="l"/>
              </a:tabLst>
            </a:pPr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- </a:t>
            </a:r>
            <a:r>
              <a:rPr lang="en-US" sz="4600" b="1" dirty="0" smtClean="0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ট, ঠ, ড, ঢ, ণ</a:t>
            </a:r>
            <a:endParaRPr lang="en-US" sz="4600" b="1" dirty="0" smtClean="0">
              <a:solidFill>
                <a:srgbClr val="6D39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10000"/>
              </a:lnSpc>
              <a:tabLst>
                <a:tab pos="1416031" algn="l"/>
              </a:tabLst>
            </a:pPr>
            <a:r>
              <a:rPr lang="bn-BD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 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- </a:t>
            </a:r>
            <a:r>
              <a:rPr lang="bn-BD" sz="3600" b="1" dirty="0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৪০ </a:t>
            </a:r>
            <a:r>
              <a:rPr lang="bn-BD" sz="3600" b="1" dirty="0" smtClean="0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600" b="1" dirty="0" smtClean="0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smtClean="0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600" b="1" dirty="0" err="1" smtClean="0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1600" b="1" dirty="0" smtClean="0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পিরিয়ড</a:t>
            </a:r>
            <a:r>
              <a:rPr lang="en-US" sz="1600" b="1" dirty="0" smtClean="0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BD" sz="1600" b="1" dirty="0" smtClean="0">
              <a:solidFill>
                <a:srgbClr val="6D39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10000"/>
              </a:lnSpc>
              <a:tabLst>
                <a:tab pos="1416031" algn="l"/>
              </a:tabLst>
            </a:pPr>
            <a:r>
              <a:rPr lang="bn-BD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bn-I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-</a:t>
            </a:r>
            <a:endParaRPr lang="en-US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10000"/>
              </a:lnSpc>
              <a:tabLst>
                <a:tab pos="1416031" algn="l"/>
              </a:tabLst>
            </a:pP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পিরিয়ড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600" b="1" dirty="0" smtClean="0">
                <a:solidFill>
                  <a:srgbClr val="6D39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07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921" y="2001064"/>
            <a:ext cx="2801079" cy="36377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732477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4633" y="1313899"/>
            <a:ext cx="3886200" cy="1200650"/>
          </a:xfrm>
          <a:prstGeom prst="rect">
            <a:avLst/>
          </a:prstGeom>
          <a:noFill/>
          <a:ln w="7620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2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6002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2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70767" y="2914516"/>
            <a:ext cx="6647303" cy="923586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marL="1460096" indent="-1460096"/>
            <a:r>
              <a:rPr lang="bn-BD" sz="2701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শোনা-</a:t>
            </a:r>
            <a:r>
              <a:rPr lang="bn-IN" sz="2701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70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১.১.</a:t>
            </a:r>
            <a:r>
              <a:rPr lang="en-US" sz="270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</a:t>
            </a:r>
            <a:r>
              <a:rPr lang="bn-IN" sz="270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70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bn-BD" sz="270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 ও শব্দে ব্যবহৃত বাংলা বর্ণমালার ধবনি মনোযোগ সহকারে শুনবে ও মনে রাখবে 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0767" y="3943484"/>
            <a:ext cx="6647303" cy="923586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marL="1416031" indent="-1416031"/>
            <a:r>
              <a:rPr lang="bn-BD" sz="2701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বলা- </a:t>
            </a:r>
            <a:r>
              <a:rPr lang="bn-BD" sz="270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১.১.১</a:t>
            </a:r>
            <a:r>
              <a:rPr lang="bn-IN" sz="270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 </a:t>
            </a:r>
            <a:r>
              <a:rPr lang="bn-BD" sz="270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 ও শব্দে ব্যবহৃত বাংলা বর্ণমালার ধবনি স্পষ্ট ও শুদ্ধভাবে বলতে পারবে । </a:t>
            </a:r>
            <a:endParaRPr lang="en-US" sz="270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50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63446" y="5105400"/>
            <a:ext cx="4541953" cy="1143000"/>
          </a:xfrm>
          <a:prstGeom prst="roundRect">
            <a:avLst>
              <a:gd name="adj" fmla="val 50000"/>
            </a:avLst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</a:t>
            </a:r>
            <a:r>
              <a:rPr lang="en-US" sz="8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গর</a:t>
            </a:r>
            <a:r>
              <a:rPr lang="en-US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তুলি</a:t>
            </a:r>
            <a:endParaRPr lang="en-US" sz="8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791201" y="914400"/>
            <a:ext cx="2666999" cy="3886200"/>
          </a:xfrm>
          <a:prstGeom prst="roundRect">
            <a:avLst>
              <a:gd name="adj" fmla="val 50000"/>
            </a:avLst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7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</a:t>
            </a:r>
            <a:endParaRPr lang="en-US" sz="13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802086" y="5105400"/>
            <a:ext cx="2808514" cy="1143000"/>
          </a:xfrm>
          <a:prstGeom prst="roundRect">
            <a:avLst>
              <a:gd name="adj" fmla="val 50000"/>
            </a:avLst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</a:t>
            </a:r>
            <a:r>
              <a:rPr lang="en-US" sz="8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গর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93186"/>
            <a:ext cx="5003131" cy="3804828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969 2.22222E-6 L -3.33333E-6 2.22222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1" animBg="1"/>
      <p:bldP spid="7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9734" y="822192"/>
            <a:ext cx="4343400" cy="854208"/>
          </a:xfrm>
          <a:prstGeom prst="rect">
            <a:avLst/>
          </a:prstGeom>
          <a:noFill/>
          <a:ln w="762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951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951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1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লিখি</a:t>
            </a:r>
            <a:endParaRPr lang="en-US" sz="4951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985" y="2052283"/>
            <a:ext cx="4909676" cy="364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57200" y="5105400"/>
            <a:ext cx="4648200" cy="1143000"/>
          </a:xfrm>
          <a:prstGeom prst="roundRect">
            <a:avLst>
              <a:gd name="adj" fmla="val 50000"/>
            </a:avLst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ঠো</a:t>
            </a:r>
            <a:r>
              <a:rPr lang="en-US" sz="8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ঙা</a:t>
            </a:r>
            <a:r>
              <a:rPr lang="bn-BD" sz="8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খুলি</a:t>
            </a:r>
            <a:endParaRPr lang="en-US" sz="8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791200" y="914400"/>
            <a:ext cx="2819400" cy="3886200"/>
          </a:xfrm>
          <a:prstGeom prst="roundRect">
            <a:avLst>
              <a:gd name="adj" fmla="val 50000"/>
            </a:avLst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7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ঠ</a:t>
            </a:r>
            <a:endParaRPr lang="en-US" sz="13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725886" y="5105400"/>
            <a:ext cx="2808514" cy="1143000"/>
          </a:xfrm>
          <a:prstGeom prst="roundRect">
            <a:avLst>
              <a:gd name="adj" fmla="val 50000"/>
            </a:avLst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ঠো</a:t>
            </a:r>
            <a:r>
              <a:rPr lang="en-US" sz="8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ঙা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40" y="922606"/>
            <a:ext cx="5265514" cy="403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61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969 2.22222E-6 L 2.5E-6 2.22222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9734" y="822192"/>
            <a:ext cx="4343400" cy="854208"/>
          </a:xfrm>
          <a:prstGeom prst="rect">
            <a:avLst/>
          </a:prstGeom>
          <a:noFill/>
          <a:ln w="762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951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951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51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লিখি</a:t>
            </a:r>
            <a:endParaRPr lang="en-US" sz="4951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462" y="1948546"/>
            <a:ext cx="5174722" cy="384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9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935</TotalTime>
  <Words>147</Words>
  <Application>Microsoft Office PowerPoint</Application>
  <PresentationFormat>On-screen Show (4:3)</PresentationFormat>
  <Paragraphs>63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Garamond</vt:lpstr>
      <vt:lpstr>NikoshBAN</vt:lpstr>
      <vt:lpstr>SolaimanLipi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real solution</dc:creator>
  <cp:lastModifiedBy>Abrar</cp:lastModifiedBy>
  <cp:revision>130</cp:revision>
  <dcterms:created xsi:type="dcterms:W3CDTF">2006-08-16T00:00:00Z</dcterms:created>
  <dcterms:modified xsi:type="dcterms:W3CDTF">2020-07-02T08:07:31Z</dcterms:modified>
</cp:coreProperties>
</file>