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667000"/>
            <a:ext cx="8763000" cy="3733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myôzfv‡e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‰`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bw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›`b †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cwiPvjbvi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mywPwšÍZ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,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c×wZMZ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avivevwnK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cÖwµqvmg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~‡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ni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iƒc‡iLv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cwiKíbv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5400" b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0" y="228600"/>
            <a:ext cx="2831690" cy="1981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469" y="228600"/>
            <a:ext cx="3206230" cy="2133600"/>
          </a:xfrm>
          <a:prstGeom prst="rect">
            <a:avLst/>
          </a:prstGeom>
        </p:spPr>
      </p:pic>
      <p:sp>
        <p:nvSpPr>
          <p:cNvPr id="6" name="Left-Right Arrow 5"/>
          <p:cNvSpPr/>
          <p:nvPr/>
        </p:nvSpPr>
        <p:spPr>
          <a:xfrm>
            <a:off x="3048000" y="800670"/>
            <a:ext cx="2743200" cy="951929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cvV</a:t>
            </a:r>
            <a:r>
              <a:rPr lang="en-US" sz="3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cwiKíbv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6219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K‡ÿ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_©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x‡`i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mvg‡b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Dc¯’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vc‡bi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D‡Ï‡k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cÖ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¯‘ZK…Z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wjwLZ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iƒcwU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sz="5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ˆ`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bw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›`b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cwiKíbv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5400" b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68562" cy="18526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625" y="0"/>
            <a:ext cx="2619375" cy="1743075"/>
          </a:xfrm>
          <a:prstGeom prst="rect">
            <a:avLst/>
          </a:prstGeom>
        </p:spPr>
      </p:pic>
      <p:sp>
        <p:nvSpPr>
          <p:cNvPr id="6" name="Left-Right Arrow 5"/>
          <p:cNvSpPr/>
          <p:nvPr/>
        </p:nvSpPr>
        <p:spPr>
          <a:xfrm>
            <a:off x="3124200" y="152399"/>
            <a:ext cx="3173556" cy="1700213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SutonnyMJ" pitchFamily="2" charset="0"/>
                <a:cs typeface="SutonnyMJ" pitchFamily="2" charset="0"/>
              </a:rPr>
              <a:t>‰`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bw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›`b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cvV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cwiKíbv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0630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5100" y="304800"/>
            <a:ext cx="3757612" cy="1143000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cwiKíbvi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avcmgyn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Dcv`vb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9050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cwiwPwZ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28956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dj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5105400"/>
            <a:ext cx="2971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err="1" smtClean="0">
                <a:latin typeface="SutonnyMJ" pitchFamily="2" charset="0"/>
                <a:cs typeface="SutonnyMJ" pitchFamily="2" charset="0"/>
              </a:rPr>
              <a:t>DcKiY</a:t>
            </a:r>
            <a:endParaRPr lang="en-US" sz="50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4091226"/>
            <a:ext cx="3048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err="1" smtClean="0">
                <a:latin typeface="SutonnyMJ" pitchFamily="2" charset="0"/>
                <a:cs typeface="SutonnyMJ" pitchFamily="2" charset="0"/>
              </a:rPr>
              <a:t>avibv</a:t>
            </a:r>
            <a:endParaRPr lang="en-US" sz="5000" b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2286000" cy="14763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712" y="76200"/>
            <a:ext cx="2619375" cy="1743075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609600" y="209189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09600" y="30772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609600" y="42397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609600" y="523148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4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5100" y="0"/>
            <a:ext cx="3771899" cy="1759527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cwiKíbvi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avcmgyn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Dcv`vb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19050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cÖ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¯‘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wZ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35814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g~j¨vqb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27432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Dc¯’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vcbv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51264" y="45720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atin typeface="SutonnyMJ" pitchFamily="2" charset="0"/>
                <a:cs typeface="SutonnyMJ" pitchFamily="2" charset="0"/>
              </a:rPr>
              <a:t>e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vwoi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54864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mgvwß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" y="-1"/>
            <a:ext cx="2438400" cy="175952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625" y="16452"/>
            <a:ext cx="2619375" cy="1743075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381000" y="2133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35587" y="290471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81000" y="37846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35587" y="47127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435587" y="55882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8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2808" y="1"/>
            <a:ext cx="3896591" cy="168592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6000" dirty="0" err="1">
                <a:latin typeface="SutonnyMJ" pitchFamily="2" charset="0"/>
                <a:cs typeface="SutonnyMJ" pitchFamily="2" charset="0"/>
              </a:rPr>
              <a:t>cvV</a:t>
            </a:r>
            <a:r>
              <a:rPr lang="en-US" sz="6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  <a:cs typeface="SutonnyMJ" pitchFamily="2" charset="0"/>
              </a:rPr>
              <a:t>cwiKíbvi</a:t>
            </a:r>
            <a:r>
              <a:rPr lang="en-US" sz="6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g~javcmgyn</a:t>
            </a:r>
            <a:endParaRPr lang="en-US" sz="6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" y="0"/>
            <a:ext cx="2705100" cy="16859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625" y="152400"/>
            <a:ext cx="2619375" cy="1743075"/>
          </a:xfrm>
          <a:prstGeom prst="rect">
            <a:avLst/>
          </a:prstGeom>
        </p:spPr>
      </p:pic>
      <p:sp>
        <p:nvSpPr>
          <p:cNvPr id="10" name="Down Ribbon 9"/>
          <p:cNvSpPr/>
          <p:nvPr/>
        </p:nvSpPr>
        <p:spPr>
          <a:xfrm>
            <a:off x="1233054" y="3733800"/>
            <a:ext cx="6234545" cy="1143000"/>
          </a:xfrm>
          <a:prstGeom prst="ribb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>
                <a:latin typeface="SutonnyMJ" pitchFamily="2" charset="0"/>
                <a:cs typeface="SutonnyMJ" pitchFamily="2" charset="0"/>
              </a:rPr>
              <a:t>Dc¯’</a:t>
            </a:r>
            <a:r>
              <a:rPr lang="en-US" sz="6600" dirty="0" err="1">
                <a:latin typeface="SutonnyMJ" pitchFamily="2" charset="0"/>
                <a:cs typeface="SutonnyMJ" pitchFamily="2" charset="0"/>
              </a:rPr>
              <a:t>vcbv</a:t>
            </a:r>
            <a:endParaRPr lang="en-US" sz="6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Down Ribbon 10"/>
          <p:cNvSpPr/>
          <p:nvPr/>
        </p:nvSpPr>
        <p:spPr>
          <a:xfrm>
            <a:off x="1143000" y="2133600"/>
            <a:ext cx="6172200" cy="1371600"/>
          </a:xfrm>
          <a:prstGeom prst="ribb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latin typeface="SutonnyMJ" pitchFamily="2" charset="0"/>
                <a:cs typeface="SutonnyMJ" pitchFamily="2" charset="0"/>
              </a:rPr>
              <a:t>cÖ</a:t>
            </a:r>
            <a:r>
              <a:rPr lang="en-US" sz="7200" dirty="0">
                <a:latin typeface="SutonnyMJ" pitchFamily="2" charset="0"/>
                <a:cs typeface="SutonnyMJ" pitchFamily="2" charset="0"/>
              </a:rPr>
              <a:t>¯‘</a:t>
            </a:r>
            <a:r>
              <a:rPr lang="en-US" sz="7200" dirty="0" err="1">
                <a:latin typeface="SutonnyMJ" pitchFamily="2" charset="0"/>
                <a:cs typeface="SutonnyMJ" pitchFamily="2" charset="0"/>
              </a:rPr>
              <a:t>wZ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Down Ribbon 11"/>
          <p:cNvSpPr/>
          <p:nvPr/>
        </p:nvSpPr>
        <p:spPr>
          <a:xfrm>
            <a:off x="1380259" y="5257800"/>
            <a:ext cx="6087340" cy="1143000"/>
          </a:xfrm>
          <a:prstGeom prst="ribb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latin typeface="SutonnyMJ" pitchFamily="2" charset="0"/>
                <a:cs typeface="SutonnyMJ" pitchFamily="2" charset="0"/>
              </a:rPr>
              <a:t>g~j¨vqb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95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8" y="0"/>
            <a:ext cx="3423403" cy="2133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771" y="0"/>
            <a:ext cx="3206229" cy="2133600"/>
          </a:xfrm>
          <a:prstGeom prst="rect">
            <a:avLst/>
          </a:prstGeom>
        </p:spPr>
      </p:pic>
      <p:sp>
        <p:nvSpPr>
          <p:cNvPr id="7" name="Flowchart: Alternate Process 6"/>
          <p:cNvSpPr/>
          <p:nvPr/>
        </p:nvSpPr>
        <p:spPr>
          <a:xfrm>
            <a:off x="609600" y="3276600"/>
            <a:ext cx="8153400" cy="32766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>
                <a:latin typeface="SutonnyMJ" pitchFamily="2" charset="0"/>
                <a:cs typeface="SutonnyMJ" pitchFamily="2" charset="0"/>
              </a:rPr>
              <a:t>Dc‡hvMx</a:t>
            </a:r>
            <a:endParaRPr lang="en-US" sz="4400" b="1" dirty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mg‡qi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>
                <a:latin typeface="SutonnyMJ" pitchFamily="2" charset="0"/>
                <a:cs typeface="SutonnyMJ" pitchFamily="2" charset="0"/>
              </a:rPr>
              <a:t>w`‡K</a:t>
            </a:r>
            <a:r>
              <a:rPr lang="en-US" sz="4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>
                <a:latin typeface="SutonnyMJ" pitchFamily="2" charset="0"/>
                <a:cs typeface="SutonnyMJ" pitchFamily="2" charset="0"/>
              </a:rPr>
              <a:t>jÿ</a:t>
            </a:r>
            <a:r>
              <a:rPr lang="en-US" sz="4400" b="1" dirty="0">
                <a:latin typeface="SutonnyMJ" pitchFamily="2" charset="0"/>
                <a:cs typeface="SutonnyMJ" pitchFamily="2" charset="0"/>
              </a:rPr>
              <a:t>¨</a:t>
            </a:r>
          </a:p>
          <a:p>
            <a:pPr algn="ctr"/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>
                <a:latin typeface="SutonnyMJ" pitchFamily="2" charset="0"/>
                <a:cs typeface="SutonnyMJ" pitchFamily="2" charset="0"/>
              </a:rPr>
              <a:t>cÖkœ,wewfbœ</a:t>
            </a:r>
            <a:r>
              <a:rPr lang="en-US" sz="4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>
                <a:latin typeface="SutonnyMJ" pitchFamily="2" charset="0"/>
                <a:cs typeface="SutonnyMJ" pitchFamily="2" charset="0"/>
              </a:rPr>
              <a:t>c×wZi</a:t>
            </a:r>
            <a:r>
              <a:rPr lang="en-US" sz="4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>
                <a:latin typeface="SutonnyMJ" pitchFamily="2" charset="0"/>
                <a:cs typeface="SutonnyMJ" pitchFamily="2" charset="0"/>
              </a:rPr>
              <a:t>e¨envi</a:t>
            </a:r>
            <a:endParaRPr lang="en-US" sz="4400" b="1" dirty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4400" b="1" dirty="0">
                <a:latin typeface="SutonnyMJ" pitchFamily="2" charset="0"/>
                <a:cs typeface="SutonnyMJ" pitchFamily="2" charset="0"/>
              </a:rPr>
              <a:t>_©xi </a:t>
            </a:r>
            <a:r>
              <a:rPr lang="en-US" sz="4400" b="1" dirty="0" err="1">
                <a:latin typeface="SutonnyMJ" pitchFamily="2" charset="0"/>
                <a:cs typeface="SutonnyMJ" pitchFamily="2" charset="0"/>
              </a:rPr>
              <a:t>mwµq</a:t>
            </a:r>
            <a:r>
              <a:rPr lang="en-US" sz="4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>
                <a:latin typeface="SutonnyMJ" pitchFamily="2" charset="0"/>
                <a:cs typeface="SutonnyMJ" pitchFamily="2" charset="0"/>
              </a:rPr>
              <a:t>AskMÖnY</a:t>
            </a:r>
            <a:endParaRPr lang="en-US" sz="4400" b="1" dirty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>
                <a:latin typeface="SutonnyMJ" pitchFamily="2" charset="0"/>
                <a:cs typeface="SutonnyMJ" pitchFamily="2" charset="0"/>
              </a:rPr>
              <a:t>DcKi‡Yi</a:t>
            </a:r>
            <a:r>
              <a:rPr lang="en-US" sz="4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>
                <a:latin typeface="SutonnyMJ" pitchFamily="2" charset="0"/>
                <a:cs typeface="SutonnyMJ" pitchFamily="2" charset="0"/>
              </a:rPr>
              <a:t>e¨envi</a:t>
            </a:r>
            <a:endParaRPr lang="en-US" sz="4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Down Arrow Callout 7"/>
          <p:cNvSpPr/>
          <p:nvPr/>
        </p:nvSpPr>
        <p:spPr>
          <a:xfrm>
            <a:off x="1739409" y="2112818"/>
            <a:ext cx="6261591" cy="1163782"/>
          </a:xfrm>
          <a:prstGeom prst="down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latin typeface="SutonnyMJ" pitchFamily="2" charset="0"/>
                <a:cs typeface="SutonnyMJ" pitchFamily="2" charset="0"/>
              </a:rPr>
              <a:t>cvV</a:t>
            </a:r>
            <a:r>
              <a:rPr lang="en-US" sz="6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>
                <a:latin typeface="SutonnyMJ" pitchFamily="2" charset="0"/>
                <a:cs typeface="SutonnyMJ" pitchFamily="2" charset="0"/>
              </a:rPr>
              <a:t>cwiKíbvi</a:t>
            </a:r>
            <a:r>
              <a:rPr lang="en-US" sz="6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>
                <a:latin typeface="SutonnyMJ" pitchFamily="2" charset="0"/>
                <a:cs typeface="SutonnyMJ" pitchFamily="2" charset="0"/>
              </a:rPr>
              <a:t>kZ©mgyn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59819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82"/>
            <a:ext cx="5418668" cy="304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129" y="3581400"/>
            <a:ext cx="5758872" cy="32393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9433435">
            <a:off x="-276120" y="2758060"/>
            <a:ext cx="99051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</a:t>
            </a:r>
            <a:r>
              <a:rPr lang="en-US" sz="8000" b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n‡hvwMZvi</a:t>
            </a:r>
            <a:r>
              <a:rPr lang="en-US" sz="8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8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8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8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80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86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125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cvV cwiKíbvi avcmgyn/Dcv`vb</vt:lpstr>
      <vt:lpstr>cvV cwiKíbvi avcmgyn/Dcv`vb</vt:lpstr>
      <vt:lpstr>cvV cwiKíbvi g~javcmgyn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cvV cwiKíbv</dc:title>
  <dc:creator>hp</dc:creator>
  <cp:lastModifiedBy>hp</cp:lastModifiedBy>
  <cp:revision>30</cp:revision>
  <dcterms:created xsi:type="dcterms:W3CDTF">2006-08-16T00:00:00Z</dcterms:created>
  <dcterms:modified xsi:type="dcterms:W3CDTF">2018-01-11T08:30:24Z</dcterms:modified>
</cp:coreProperties>
</file>