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60" r:id="rId4"/>
    <p:sldId id="272" r:id="rId5"/>
    <p:sldId id="267" r:id="rId6"/>
    <p:sldId id="270" r:id="rId7"/>
    <p:sldId id="269" r:id="rId8"/>
    <p:sldId id="276" r:id="rId9"/>
    <p:sldId id="290" r:id="rId10"/>
    <p:sldId id="278" r:id="rId11"/>
    <p:sldId id="285" r:id="rId12"/>
    <p:sldId id="289" r:id="rId13"/>
    <p:sldId id="287" r:id="rId14"/>
    <p:sldId id="288" r:id="rId15"/>
    <p:sldId id="284" r:id="rId16"/>
    <p:sldId id="273" r:id="rId17"/>
    <p:sldId id="280" r:id="rId18"/>
    <p:sldId id="274" r:id="rId19"/>
    <p:sldId id="275" r:id="rId20"/>
    <p:sldId id="279" r:id="rId21"/>
    <p:sldId id="281" r:id="rId22"/>
    <p:sldId id="265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737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8C6EB-225E-4A26-AAC3-43B6F141588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EC218-EBB7-4B67-A68F-92102F6F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7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8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7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7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886" y="2971800"/>
            <a:ext cx="4651513" cy="3533361"/>
          </a:xfrm>
          <a:prstGeom prst="rect">
            <a:avLst/>
          </a:prstGeom>
        </p:spPr>
      </p:pic>
      <p:sp>
        <p:nvSpPr>
          <p:cNvPr id="2" name="Explosion 2 1"/>
          <p:cNvSpPr/>
          <p:nvPr/>
        </p:nvSpPr>
        <p:spPr>
          <a:xfrm rot="20040953">
            <a:off x="-757001" y="776300"/>
            <a:ext cx="7620000" cy="2590800"/>
          </a:xfrm>
          <a:prstGeom prst="irregularSeal2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7030A0"/>
                </a:solidFill>
                <a:latin typeface="Wide Latin" pitchFamily="18" charset="0"/>
              </a:rPr>
              <a:t>Well -come</a:t>
            </a:r>
          </a:p>
        </p:txBody>
      </p:sp>
    </p:spTree>
    <p:extLst>
      <p:ext uri="{BB962C8B-B14F-4D97-AF65-F5344CB8AC3E}">
        <p14:creationId xmlns:p14="http://schemas.microsoft.com/office/powerpoint/2010/main" val="348607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85800"/>
            <a:ext cx="58674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029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second  Shahed Miner built </a:t>
            </a:r>
            <a:r>
              <a:rPr lang="en-US" sz="2400" b="1" dirty="0" err="1"/>
              <a:t>Hamidor</a:t>
            </a:r>
            <a:r>
              <a:rPr lang="en-US" sz="2400" b="1" dirty="0"/>
              <a:t> Bahaman In 1972 </a:t>
            </a:r>
          </a:p>
        </p:txBody>
      </p:sp>
    </p:spTree>
    <p:extLst>
      <p:ext uri="{BB962C8B-B14F-4D97-AF65-F5344CB8AC3E}">
        <p14:creationId xmlns:p14="http://schemas.microsoft.com/office/powerpoint/2010/main" val="37816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5562600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00B0F0"/>
                </a:solidFill>
              </a:rPr>
              <a:t>Choose the best answer: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143898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1.Our state festival is</a:t>
            </a:r>
          </a:p>
          <a:p>
            <a:endParaRPr lang="en-US" sz="2400" b="1" dirty="0"/>
          </a:p>
          <a:p>
            <a:r>
              <a:rPr lang="en-US" sz="2400" b="1" dirty="0" err="1"/>
              <a:t>a.Pahela</a:t>
            </a:r>
            <a:r>
              <a:rPr lang="en-US" sz="2400" b="1" dirty="0"/>
              <a:t> </a:t>
            </a:r>
            <a:r>
              <a:rPr lang="en-US" sz="2400" b="1" dirty="0" err="1"/>
              <a:t>Baishaki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b="1" dirty="0" err="1"/>
              <a:t>b.Shaheed</a:t>
            </a:r>
            <a:r>
              <a:rPr lang="en-US" sz="2400" b="1" dirty="0"/>
              <a:t> </a:t>
            </a:r>
            <a:r>
              <a:rPr lang="en-US" sz="2400" b="1" dirty="0" err="1"/>
              <a:t>Dibosh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b="1" dirty="0"/>
              <a:t>c. May Day.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33601"/>
            <a:ext cx="3968578" cy="260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1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66211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2.The International Mother Language Day celebration begin</a:t>
            </a:r>
          </a:p>
          <a:p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05112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/>
              <a:t>22 February</a:t>
            </a:r>
          </a:p>
          <a:p>
            <a:pPr marL="342900" indent="-342900">
              <a:buAutoNum type="arabicPeriod"/>
            </a:pPr>
            <a:r>
              <a:rPr lang="en-US" sz="2400" b="1" dirty="0"/>
              <a:t>16 December</a:t>
            </a:r>
          </a:p>
          <a:p>
            <a:pPr marL="342900" indent="-342900">
              <a:buAutoNum type="arabicPeriod"/>
            </a:pPr>
            <a:r>
              <a:rPr lang="en-US" sz="2400" b="1" dirty="0"/>
              <a:t>21 February</a:t>
            </a:r>
          </a:p>
          <a:p>
            <a:pPr marL="342900" indent="-342900">
              <a:buAutoNum type="arabicPeriod"/>
            </a:pPr>
            <a:r>
              <a:rPr lang="en-US" sz="2400" b="1" dirty="0"/>
              <a:t>26 March </a:t>
            </a:r>
          </a:p>
        </p:txBody>
      </p:sp>
      <p:pic>
        <p:nvPicPr>
          <p:cNvPr id="1026" name="Picture 2" descr="C:\Users\Expert\Desktop\SAGAR\imag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3200"/>
            <a:ext cx="4191000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24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359" y="457200"/>
            <a:ext cx="7772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Match the words in the table with their meanings.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71" y="1444030"/>
            <a:ext cx="7844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Words</a:t>
            </a:r>
            <a:r>
              <a:rPr lang="en-US" sz="2400" b="1" dirty="0"/>
              <a:t>	</a:t>
            </a:r>
            <a:r>
              <a:rPr lang="en-US" dirty="0"/>
              <a:t>		</a:t>
            </a:r>
            <a:r>
              <a:rPr lang="en-US" sz="2800" b="1" dirty="0"/>
              <a:t>Meanings	</a:t>
            </a:r>
            <a:endParaRPr lang="en-US" b="1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2043" y="191095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wreath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2318" y="2590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remembrance 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318" y="332585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proclaim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4971" y="486110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8359" y="542978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multilingualism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043" y="405044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promote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2318" y="6085192"/>
            <a:ext cx="232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recognition of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62847" y="1982639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encourage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58728" y="2590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In appreciation of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62847" y="3325851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Practice of using several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58728" y="4030111"/>
            <a:ext cx="4456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An arrangement of flowers in the shape of a circle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3797" y="487337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declare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3797" y="5545819"/>
            <a:ext cx="346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In memory of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43797" y="6106484"/>
            <a:ext cx="27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variety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15933"/>
              </p:ext>
            </p:extLst>
          </p:nvPr>
        </p:nvGraphicFramePr>
        <p:xfrm>
          <a:off x="864971" y="1426980"/>
          <a:ext cx="7869196" cy="483973"/>
        </p:xfrm>
        <a:graphic>
          <a:graphicData uri="http://schemas.openxmlformats.org/drawingml/2006/table">
            <a:tbl>
              <a:tblPr/>
              <a:tblGrid>
                <a:gridCol w="7869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3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01774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</a:rPr>
              <a:t>Complete the passage with words.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8795" y="2057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Symbol, Movement, Blood, And, In order, Language,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2743200"/>
            <a:ext cx="84787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On 21Fevruary …………….was shed at a  place between Dhaka Medical Collage and Dhaka University…………… to establish Bangla a state………Of Pakistan.</a:t>
            </a:r>
          </a:p>
          <a:p>
            <a:r>
              <a:rPr lang="en-US" sz="2800" b="1" dirty="0"/>
              <a:t>All subsequent movements……………. the struggles for independence had  their origin from the historic language……………,Shaded Miner is the ………..of the supreme sacrifice………….. The mother tongue.</a:t>
            </a:r>
          </a:p>
        </p:txBody>
      </p:sp>
    </p:spTree>
    <p:extLst>
      <p:ext uri="{BB962C8B-B14F-4D97-AF65-F5344CB8AC3E}">
        <p14:creationId xmlns:p14="http://schemas.microsoft.com/office/powerpoint/2010/main" val="26911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828800"/>
            <a:ext cx="3124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00B0F0"/>
                </a:solidFill>
              </a:rPr>
              <a:t>Group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30480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Why is 21 February now observed throughout the world every day?</a:t>
            </a:r>
          </a:p>
        </p:txBody>
      </p:sp>
    </p:spTree>
    <p:extLst>
      <p:ext uri="{BB962C8B-B14F-4D97-AF65-F5344CB8AC3E}">
        <p14:creationId xmlns:p14="http://schemas.microsoft.com/office/powerpoint/2010/main" val="27012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514600"/>
            <a:ext cx="5943600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b="1" u="sng" dirty="0">
                <a:solidFill>
                  <a:srgbClr val="00B0F0"/>
                </a:solidFill>
              </a:rPr>
              <a:t>Evaluation:</a:t>
            </a:r>
          </a:p>
        </p:txBody>
      </p:sp>
    </p:spTree>
    <p:extLst>
      <p:ext uri="{BB962C8B-B14F-4D97-AF65-F5344CB8AC3E}">
        <p14:creationId xmlns:p14="http://schemas.microsoft.com/office/powerpoint/2010/main" val="27136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85800"/>
            <a:ext cx="58674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257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Where it is?</a:t>
            </a:r>
          </a:p>
        </p:txBody>
      </p:sp>
    </p:spTree>
    <p:extLst>
      <p:ext uri="{BB962C8B-B14F-4D97-AF65-F5344CB8AC3E}">
        <p14:creationId xmlns:p14="http://schemas.microsoft.com/office/powerpoint/2010/main" val="20467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951" y="1040027"/>
            <a:ext cx="64008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2578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</a:rPr>
              <a:t>Who declare the International Mother Language Day?</a:t>
            </a:r>
          </a:p>
        </p:txBody>
      </p:sp>
    </p:spTree>
    <p:extLst>
      <p:ext uri="{BB962C8B-B14F-4D97-AF65-F5344CB8AC3E}">
        <p14:creationId xmlns:p14="http://schemas.microsoft.com/office/powerpoint/2010/main" val="20820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93869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Who is the deigned?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81" y="533400"/>
            <a:ext cx="5486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4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B9A8276-DF4B-45A5-A88C-D2451B6A1CBF}"/>
              </a:ext>
            </a:extLst>
          </p:cNvPr>
          <p:cNvSpPr txBox="1"/>
          <p:nvPr/>
        </p:nvSpPr>
        <p:spPr>
          <a:xfrm>
            <a:off x="2133600" y="9507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IDENTITY</a:t>
            </a:r>
            <a:endParaRPr lang="en-GB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2AB771-A186-433D-B627-D13907D203A8}"/>
              </a:ext>
            </a:extLst>
          </p:cNvPr>
          <p:cNvSpPr txBox="1"/>
          <p:nvPr/>
        </p:nvSpPr>
        <p:spPr>
          <a:xfrm>
            <a:off x="348175" y="12954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Narrow" pitchFamily="34" charset="0"/>
              </a:rPr>
              <a:t>Mohammad  Abdul Malek</a:t>
            </a:r>
          </a:p>
          <a:p>
            <a:r>
              <a:rPr lang="en-US" sz="3600" dirty="0">
                <a:solidFill>
                  <a:srgbClr val="0070C0"/>
                </a:solidFill>
                <a:latin typeface="Arial Narrow" pitchFamily="34" charset="0"/>
              </a:rPr>
              <a:t>Assistant Teacher (Computer)</a:t>
            </a:r>
          </a:p>
          <a:p>
            <a:r>
              <a:rPr lang="en-US" sz="3600" dirty="0" err="1">
                <a:solidFill>
                  <a:srgbClr val="00B050"/>
                </a:solidFill>
                <a:latin typeface="Arial Narrow" pitchFamily="34" charset="0"/>
              </a:rPr>
              <a:t>Kazi</a:t>
            </a:r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 Abdul Majed Academy</a:t>
            </a:r>
          </a:p>
          <a:p>
            <a:r>
              <a:rPr lang="en-US" sz="3600" dirty="0" err="1">
                <a:solidFill>
                  <a:srgbClr val="00B050"/>
                </a:solidFill>
                <a:latin typeface="Arial Narrow" pitchFamily="34" charset="0"/>
              </a:rPr>
              <a:t>Pangsha</a:t>
            </a:r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, Rajbari. Mob- 01717-002151</a:t>
            </a:r>
          </a:p>
          <a:p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E-mail: abdulmalek1972p@gmail.com</a:t>
            </a:r>
          </a:p>
          <a:p>
            <a:r>
              <a:rPr lang="en-US" sz="3600" dirty="0">
                <a:solidFill>
                  <a:srgbClr val="002060"/>
                </a:solidFill>
                <a:latin typeface="Arial Narrow" pitchFamily="34" charset="0"/>
              </a:rPr>
              <a:t>Website. www.teachersnews24.com</a:t>
            </a:r>
            <a:endParaRPr lang="en-GB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0FF7C-8881-434E-807B-381EC165D4F0}"/>
              </a:ext>
            </a:extLst>
          </p:cNvPr>
          <p:cNvSpPr txBox="1"/>
          <p:nvPr/>
        </p:nvSpPr>
        <p:spPr>
          <a:xfrm>
            <a:off x="3505200" y="4962769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Narrow" pitchFamily="34" charset="0"/>
              </a:rPr>
              <a:t>Class: Nine</a:t>
            </a:r>
          </a:p>
          <a:p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Subject: English First Paper</a:t>
            </a:r>
          </a:p>
          <a:p>
            <a:endParaRPr lang="en-GB" sz="36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7E3C3-1E4F-4519-870A-1967F93C0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0920" y="502920"/>
            <a:ext cx="1584960" cy="1584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194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08222"/>
            <a:ext cx="5334000" cy="3764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9178" y="5181600"/>
            <a:ext cx="6435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When was the first shaded Miner build?</a:t>
            </a:r>
          </a:p>
        </p:txBody>
      </p:sp>
    </p:spTree>
    <p:extLst>
      <p:ext uri="{BB962C8B-B14F-4D97-AF65-F5344CB8AC3E}">
        <p14:creationId xmlns:p14="http://schemas.microsoft.com/office/powerpoint/2010/main" val="28053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70" y="566351"/>
            <a:ext cx="57912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43062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When was the second shaded Miner build?</a:t>
            </a:r>
          </a:p>
        </p:txBody>
      </p:sp>
    </p:spTree>
    <p:extLst>
      <p:ext uri="{BB962C8B-B14F-4D97-AF65-F5344CB8AC3E}">
        <p14:creationId xmlns:p14="http://schemas.microsoft.com/office/powerpoint/2010/main" val="41892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0" y="3386009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Write a paragraph  about the International Mother language day in 10 Sentences.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0300" y="1828800"/>
            <a:ext cx="4343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00B050"/>
                </a:solidFill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28499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654"/>
            <a:ext cx="6705600" cy="3558747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685800" y="3348681"/>
            <a:ext cx="7848600" cy="3048001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3801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3" y="609600"/>
            <a:ext cx="3962400" cy="253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4290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Shahed Miner </a:t>
            </a:r>
          </a:p>
        </p:txBody>
      </p:sp>
      <p:sp>
        <p:nvSpPr>
          <p:cNvPr id="7" name="Explosion 2 6"/>
          <p:cNvSpPr/>
          <p:nvPr/>
        </p:nvSpPr>
        <p:spPr>
          <a:xfrm>
            <a:off x="211801" y="4189371"/>
            <a:ext cx="3352800" cy="2107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Music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19" y="603422"/>
            <a:ext cx="3504708" cy="253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34290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Celebrate the Mother Language Day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19" y="4038600"/>
            <a:ext cx="3504708" cy="19343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56438" y="6116423"/>
            <a:ext cx="3882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Morning </a:t>
            </a:r>
            <a:r>
              <a:rPr lang="en-US" sz="2800" dirty="0" err="1"/>
              <a:t>procssion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3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0"/>
            <a:ext cx="8534400" cy="193899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latin typeface="Berlin Sans FB" pitchFamily="34" charset="0"/>
              </a:rPr>
              <a:t>“International Mother  Language Day”</a:t>
            </a:r>
          </a:p>
        </p:txBody>
      </p:sp>
    </p:spTree>
    <p:extLst>
      <p:ext uri="{BB962C8B-B14F-4D97-AF65-F5344CB8AC3E}">
        <p14:creationId xmlns:p14="http://schemas.microsoft.com/office/powerpoint/2010/main" val="235359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738" y="1619520"/>
            <a:ext cx="8534400" cy="64633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Arial Black" panose="020B0A04020102020204" pitchFamily="34" charset="0"/>
              </a:rPr>
              <a:t>Learning Outcomes</a:t>
            </a:r>
            <a:r>
              <a:rPr lang="en-US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42546" y="4705419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22738" y="2598507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By the end of the lesson the students will be able to…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978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3.Write some information Shaded Miner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255" y="3932902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2. </a:t>
            </a:r>
            <a:r>
              <a:rPr lang="en-US" sz="3200" b="1" dirty="0">
                <a:solidFill>
                  <a:srgbClr val="7030A0"/>
                </a:solidFill>
              </a:rPr>
              <a:t>Speak about International Mother Language day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577C42-23E3-424A-889D-5A18F2FB5E9A}"/>
              </a:ext>
            </a:extLst>
          </p:cNvPr>
          <p:cNvSpPr/>
          <p:nvPr/>
        </p:nvSpPr>
        <p:spPr>
          <a:xfrm>
            <a:off x="237978" y="3326409"/>
            <a:ext cx="7748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1.Learn some new vocabulary</a:t>
            </a:r>
          </a:p>
        </p:txBody>
      </p:sp>
    </p:spTree>
    <p:extLst>
      <p:ext uri="{BB962C8B-B14F-4D97-AF65-F5344CB8AC3E}">
        <p14:creationId xmlns:p14="http://schemas.microsoft.com/office/powerpoint/2010/main" val="37196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1816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Let’s introduce some synonyms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799" y="144169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Observe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078" y="4575601"/>
            <a:ext cx="1764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Lay down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557" y="875472"/>
            <a:ext cx="3492843" cy="217888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00119" y="148081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Celebrate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557" y="3381047"/>
            <a:ext cx="3471568" cy="26003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047087" y="4437995"/>
            <a:ext cx="1824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Sacrifice</a:t>
            </a:r>
          </a:p>
        </p:txBody>
      </p:sp>
    </p:spTree>
    <p:extLst>
      <p:ext uri="{BB962C8B-B14F-4D97-AF65-F5344CB8AC3E}">
        <p14:creationId xmlns:p14="http://schemas.microsoft.com/office/powerpoint/2010/main" val="18567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6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730" y="85616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procession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8" y="3352800"/>
            <a:ext cx="3893279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3200" y="845244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8179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4124863"/>
            <a:ext cx="1022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9" y="304801"/>
            <a:ext cx="389327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762000"/>
            <a:ext cx="48006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117068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Shahed Miner built up near Dhaka Medical  Collage.   </a:t>
            </a:r>
          </a:p>
        </p:txBody>
      </p:sp>
    </p:spTree>
    <p:extLst>
      <p:ext uri="{BB962C8B-B14F-4D97-AF65-F5344CB8AC3E}">
        <p14:creationId xmlns:p14="http://schemas.microsoft.com/office/powerpoint/2010/main" val="15350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57200"/>
            <a:ext cx="63246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791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The first shaded Miner build up D. Syed </a:t>
            </a:r>
            <a:r>
              <a:rPr lang="en-US" sz="2400" b="1" dirty="0" err="1">
                <a:solidFill>
                  <a:srgbClr val="7030A0"/>
                </a:solidFill>
              </a:rPr>
              <a:t>Hayder</a:t>
            </a:r>
            <a:r>
              <a:rPr lang="en-US" sz="2400" b="1" dirty="0">
                <a:solidFill>
                  <a:srgbClr val="7030A0"/>
                </a:solidFill>
              </a:rPr>
              <a:t> in 22 February 1952. </a:t>
            </a:r>
          </a:p>
        </p:txBody>
      </p:sp>
    </p:spTree>
    <p:extLst>
      <p:ext uri="{BB962C8B-B14F-4D97-AF65-F5344CB8AC3E}">
        <p14:creationId xmlns:p14="http://schemas.microsoft.com/office/powerpoint/2010/main" val="28866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376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Andalus</vt:lpstr>
      <vt:lpstr>Arial</vt:lpstr>
      <vt:lpstr>Arial Black</vt:lpstr>
      <vt:lpstr>Arial Narrow</vt:lpstr>
      <vt:lpstr>Berlin Sans FB</vt:lpstr>
      <vt:lpstr>Calibri</vt:lpstr>
      <vt:lpstr>Wide Latin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Expert</dc:creator>
  <cp:lastModifiedBy>DOEL</cp:lastModifiedBy>
  <cp:revision>157</cp:revision>
  <dcterms:created xsi:type="dcterms:W3CDTF">2006-08-16T00:00:00Z</dcterms:created>
  <dcterms:modified xsi:type="dcterms:W3CDTF">2020-07-02T11:44:04Z</dcterms:modified>
</cp:coreProperties>
</file>