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22"/>
  </p:notesMasterIdLst>
  <p:sldIdLst>
    <p:sldId id="256" r:id="rId2"/>
    <p:sldId id="275" r:id="rId3"/>
    <p:sldId id="259" r:id="rId4"/>
    <p:sldId id="276" r:id="rId5"/>
    <p:sldId id="277" r:id="rId6"/>
    <p:sldId id="296" r:id="rId7"/>
    <p:sldId id="358" r:id="rId8"/>
    <p:sldId id="359" r:id="rId9"/>
    <p:sldId id="352" r:id="rId10"/>
    <p:sldId id="360" r:id="rId11"/>
    <p:sldId id="361" r:id="rId12"/>
    <p:sldId id="362" r:id="rId13"/>
    <p:sldId id="363" r:id="rId14"/>
    <p:sldId id="364" r:id="rId15"/>
    <p:sldId id="357" r:id="rId16"/>
    <p:sldId id="365" r:id="rId17"/>
    <p:sldId id="279" r:id="rId18"/>
    <p:sldId id="266" r:id="rId19"/>
    <p:sldId id="280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2837C-DC55-43DA-8BE2-BC5319058DC0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</dgm:pt>
    <dgm:pt modelId="{5D8C2C65-19E5-4548-A3BE-D530AC6BF50B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তখনই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সেটিকে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6459C8-42AF-482C-9E63-D05A1B73773F}" type="parTrans" cxnId="{16290EB6-F725-4CDD-9A9A-5F10F2506AF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8EE3B-38D0-4C83-98A6-CB64AC2C1D1D}" type="sibTrans" cxnId="{16290EB6-F725-4CDD-9A9A-5F10F2506AFF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DD4EE-4162-4F8F-8179-DF49FE7E74ED}">
      <dgm:prSet phldrT="[Text]" custT="1"/>
      <dgm:spPr/>
      <dgm:t>
        <a:bodyPr/>
        <a:lstStyle/>
        <a:p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অনেক ক্ষতিকারক সফটওয়্যার ভালো সফটওয়্যারের ছদ্মাবরণে নিজেকে আড়াল করে রাখে।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49785E-A100-4088-993B-729ABF975D58}" type="parTrans" cxnId="{99D9225D-FC5F-4CA0-9FCB-003248E3FB3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9311AF-6BB5-4F2A-9A45-F02201ED47E0}" type="sibTrans" cxnId="{99D9225D-FC5F-4CA0-9FCB-003248E3FB3B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16F81-BA39-477C-9511-A6F28C3D6C2C}">
      <dgm:prSet custT="1"/>
      <dgm:spPr/>
      <dgm:t>
        <a:bodyPr/>
        <a:lstStyle/>
        <a:p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ব্যবহারকারীরা সরল বিশ্বাসে সেটিকে ব্যবহার করে!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D3BB6-546A-44B3-BD61-4099552DC8DD}" type="parTrans" cxnId="{512DC038-A886-4216-8C1E-7C691CA742C0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A8BA3-5A93-46E5-8A1F-4A39B12E03C8}" type="sibTrans" cxnId="{512DC038-A886-4216-8C1E-7C691CA742C0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EC4B7-17F0-4138-BDBB-37640D8F206C}" type="pres">
      <dgm:prSet presAssocID="{CBF2837C-DC55-43DA-8BE2-BC5319058DC0}" presName="linearFlow" presStyleCnt="0">
        <dgm:presLayoutVars>
          <dgm:resizeHandles val="exact"/>
        </dgm:presLayoutVars>
      </dgm:prSet>
      <dgm:spPr/>
    </dgm:pt>
    <dgm:pt modelId="{3D9F0C2A-0AAF-4517-8464-69D576C64AB4}" type="pres">
      <dgm:prSet presAssocID="{5D8C2C65-19E5-4548-A3BE-D530AC6BF50B}" presName="node" presStyleLbl="node1" presStyleIdx="0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09AD-1D50-488B-B120-37A41EF4D999}" type="pres">
      <dgm:prSet presAssocID="{0798EE3B-38D0-4C83-98A6-CB64AC2C1D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09CE9B-B21C-4F90-84E8-6F31BE8D4568}" type="pres">
      <dgm:prSet presAssocID="{0798EE3B-38D0-4C83-98A6-CB64AC2C1D1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2D5F744-4D8E-4B66-8FA6-FDC4F1A4675E}" type="pres">
      <dgm:prSet presAssocID="{4F5DD4EE-4162-4F8F-8179-DF49FE7E74ED}" presName="node" presStyleLbl="node1" presStyleIdx="1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B27F-0EFC-40DD-B203-1E16080041C1}" type="pres">
      <dgm:prSet presAssocID="{D09311AF-6BB5-4F2A-9A45-F02201ED47E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2A7B21-BA38-4BF2-BFED-B4D4F369C309}" type="pres">
      <dgm:prSet presAssocID="{D09311AF-6BB5-4F2A-9A45-F02201ED47E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342146-FB78-480E-859F-F7AAC625884A}" type="pres">
      <dgm:prSet presAssocID="{D6C16F81-BA39-477C-9511-A6F28C3D6C2C}" presName="node" presStyleLbl="node1" presStyleIdx="2" presStyleCnt="3" custScaleX="201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811FC-D319-4B33-A7A6-BAD855E18871}" type="presOf" srcId="{0798EE3B-38D0-4C83-98A6-CB64AC2C1D1D}" destId="{C209CE9B-B21C-4F90-84E8-6F31BE8D4568}" srcOrd="1" destOrd="0" presId="urn:microsoft.com/office/officeart/2005/8/layout/process2"/>
    <dgm:cxn modelId="{BB8280A5-2F60-42EF-A2CB-0A3E5642810B}" type="presOf" srcId="{D6C16F81-BA39-477C-9511-A6F28C3D6C2C}" destId="{59342146-FB78-480E-859F-F7AAC625884A}" srcOrd="0" destOrd="0" presId="urn:microsoft.com/office/officeart/2005/8/layout/process2"/>
    <dgm:cxn modelId="{F4E65230-EA96-4FC4-BB52-1F75516A3331}" type="presOf" srcId="{0798EE3B-38D0-4C83-98A6-CB64AC2C1D1D}" destId="{59DE09AD-1D50-488B-B120-37A41EF4D999}" srcOrd="0" destOrd="0" presId="urn:microsoft.com/office/officeart/2005/8/layout/process2"/>
    <dgm:cxn modelId="{99D9225D-FC5F-4CA0-9FCB-003248E3FB3B}" srcId="{CBF2837C-DC55-43DA-8BE2-BC5319058DC0}" destId="{4F5DD4EE-4162-4F8F-8179-DF49FE7E74ED}" srcOrd="1" destOrd="0" parTransId="{4D49785E-A100-4088-993B-729ABF975D58}" sibTransId="{D09311AF-6BB5-4F2A-9A45-F02201ED47E0}"/>
    <dgm:cxn modelId="{16290EB6-F725-4CDD-9A9A-5F10F2506AFF}" srcId="{CBF2837C-DC55-43DA-8BE2-BC5319058DC0}" destId="{5D8C2C65-19E5-4548-A3BE-D530AC6BF50B}" srcOrd="0" destOrd="0" parTransId="{8A6459C8-42AF-482C-9E63-D05A1B73773F}" sibTransId="{0798EE3B-38D0-4C83-98A6-CB64AC2C1D1D}"/>
    <dgm:cxn modelId="{E2208446-D2D4-4B23-B557-06CDEEF6BFA7}" type="presOf" srcId="{5D8C2C65-19E5-4548-A3BE-D530AC6BF50B}" destId="{3D9F0C2A-0AAF-4517-8464-69D576C64AB4}" srcOrd="0" destOrd="0" presId="urn:microsoft.com/office/officeart/2005/8/layout/process2"/>
    <dgm:cxn modelId="{1D867522-F220-4AC6-8CB4-100D4939CE1A}" type="presOf" srcId="{CBF2837C-DC55-43DA-8BE2-BC5319058DC0}" destId="{F9EEC4B7-17F0-4138-BDBB-37640D8F206C}" srcOrd="0" destOrd="0" presId="urn:microsoft.com/office/officeart/2005/8/layout/process2"/>
    <dgm:cxn modelId="{512DC038-A886-4216-8C1E-7C691CA742C0}" srcId="{CBF2837C-DC55-43DA-8BE2-BC5319058DC0}" destId="{D6C16F81-BA39-477C-9511-A6F28C3D6C2C}" srcOrd="2" destOrd="0" parTransId="{CC4D3BB6-546A-44B3-BD61-4099552DC8DD}" sibTransId="{A08A8BA3-5A93-46E5-8A1F-4A39B12E03C8}"/>
    <dgm:cxn modelId="{D298A109-D814-4A4A-90D4-BB8836EB9FEF}" type="presOf" srcId="{4F5DD4EE-4162-4F8F-8179-DF49FE7E74ED}" destId="{B2D5F744-4D8E-4B66-8FA6-FDC4F1A4675E}" srcOrd="0" destOrd="0" presId="urn:microsoft.com/office/officeart/2005/8/layout/process2"/>
    <dgm:cxn modelId="{16E5200B-77D2-4F41-B68E-35CB8EE75D75}" type="presOf" srcId="{D09311AF-6BB5-4F2A-9A45-F02201ED47E0}" destId="{41D5B27F-0EFC-40DD-B203-1E16080041C1}" srcOrd="0" destOrd="0" presId="urn:microsoft.com/office/officeart/2005/8/layout/process2"/>
    <dgm:cxn modelId="{4DFDEEFB-B8C2-40F7-A129-2463FA5673E1}" type="presOf" srcId="{D09311AF-6BB5-4F2A-9A45-F02201ED47E0}" destId="{302A7B21-BA38-4BF2-BFED-B4D4F369C309}" srcOrd="1" destOrd="0" presId="urn:microsoft.com/office/officeart/2005/8/layout/process2"/>
    <dgm:cxn modelId="{86840D0D-D26E-4A0C-A04B-FB5A32AAEE6F}" type="presParOf" srcId="{F9EEC4B7-17F0-4138-BDBB-37640D8F206C}" destId="{3D9F0C2A-0AAF-4517-8464-69D576C64AB4}" srcOrd="0" destOrd="0" presId="urn:microsoft.com/office/officeart/2005/8/layout/process2"/>
    <dgm:cxn modelId="{5010C2B5-B0C0-4806-8782-141830665388}" type="presParOf" srcId="{F9EEC4B7-17F0-4138-BDBB-37640D8F206C}" destId="{59DE09AD-1D50-488B-B120-37A41EF4D999}" srcOrd="1" destOrd="0" presId="urn:microsoft.com/office/officeart/2005/8/layout/process2"/>
    <dgm:cxn modelId="{A299B84A-A21F-41CA-A28F-275E61FB0AA2}" type="presParOf" srcId="{59DE09AD-1D50-488B-B120-37A41EF4D999}" destId="{C209CE9B-B21C-4F90-84E8-6F31BE8D4568}" srcOrd="0" destOrd="0" presId="urn:microsoft.com/office/officeart/2005/8/layout/process2"/>
    <dgm:cxn modelId="{607DE958-45AC-43EE-A8A7-4C86A6E0BEDD}" type="presParOf" srcId="{F9EEC4B7-17F0-4138-BDBB-37640D8F206C}" destId="{B2D5F744-4D8E-4B66-8FA6-FDC4F1A4675E}" srcOrd="2" destOrd="0" presId="urn:microsoft.com/office/officeart/2005/8/layout/process2"/>
    <dgm:cxn modelId="{9B76A2CB-88B8-48E0-9FAB-B0466C1F4F0C}" type="presParOf" srcId="{F9EEC4B7-17F0-4138-BDBB-37640D8F206C}" destId="{41D5B27F-0EFC-40DD-B203-1E16080041C1}" srcOrd="3" destOrd="0" presId="urn:microsoft.com/office/officeart/2005/8/layout/process2"/>
    <dgm:cxn modelId="{38317302-F8D7-4B8E-8D92-2F1045CB0A64}" type="presParOf" srcId="{41D5B27F-0EFC-40DD-B203-1E16080041C1}" destId="{302A7B21-BA38-4BF2-BFED-B4D4F369C309}" srcOrd="0" destOrd="0" presId="urn:microsoft.com/office/officeart/2005/8/layout/process2"/>
    <dgm:cxn modelId="{3FC8609C-B9F7-43A2-8FA2-6BA786E354BB}" type="presParOf" srcId="{F9EEC4B7-17F0-4138-BDBB-37640D8F206C}" destId="{59342146-FB78-480E-859F-F7AAC62588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0C2A-0AAF-4517-8464-69D576C64AB4}">
      <dsp:nvSpPr>
        <dsp:cNvPr id="0" name=""/>
        <dsp:cNvSpPr/>
      </dsp:nvSpPr>
      <dsp:spPr>
        <a:xfrm>
          <a:off x="-10389" y="3088"/>
          <a:ext cx="8631378" cy="1579605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তখনই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সেটিকে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49353"/>
        <a:ext cx="8538848" cy="1487075"/>
      </dsp:txXfrm>
    </dsp:sp>
    <dsp:sp modelId="{59DE09AD-1D50-488B-B120-37A41EF4D999}">
      <dsp:nvSpPr>
        <dsp:cNvPr id="0" name=""/>
        <dsp:cNvSpPr/>
      </dsp:nvSpPr>
      <dsp:spPr>
        <a:xfrm rot="5400000">
          <a:off x="4009123" y="1622184"/>
          <a:ext cx="592352" cy="7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1681419"/>
        <a:ext cx="426494" cy="414646"/>
      </dsp:txXfrm>
    </dsp:sp>
    <dsp:sp modelId="{B2D5F744-4D8E-4B66-8FA6-FDC4F1A4675E}">
      <dsp:nvSpPr>
        <dsp:cNvPr id="0" name=""/>
        <dsp:cNvSpPr/>
      </dsp:nvSpPr>
      <dsp:spPr>
        <a:xfrm>
          <a:off x="-10389" y="2372497"/>
          <a:ext cx="8631378" cy="157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96000"/>
                <a:lumMod val="100000"/>
              </a:schemeClr>
            </a:gs>
            <a:gs pos="78000">
              <a:schemeClr val="accent3">
                <a:hueOff val="1355300"/>
                <a:satOff val="50000"/>
                <a:lumOff val="-7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অনেক ক্ষতিকারক সফটওয়্যার ভালো সফটওয়্যারের ছদ্মাবরণে নিজেকে আড়াল করে রাখে।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2418762"/>
        <a:ext cx="8538848" cy="1487075"/>
      </dsp:txXfrm>
    </dsp:sp>
    <dsp:sp modelId="{41D5B27F-0EFC-40DD-B203-1E16080041C1}">
      <dsp:nvSpPr>
        <dsp:cNvPr id="0" name=""/>
        <dsp:cNvSpPr/>
      </dsp:nvSpPr>
      <dsp:spPr>
        <a:xfrm rot="5400000">
          <a:off x="4009123" y="3991593"/>
          <a:ext cx="592352" cy="7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6000"/>
                <a:lumMod val="100000"/>
              </a:schemeClr>
            </a:gs>
            <a:gs pos="78000">
              <a:schemeClr val="accent3">
                <a:hueOff val="2710599"/>
                <a:satOff val="100000"/>
                <a:lumOff val="-1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4050828"/>
        <a:ext cx="426494" cy="414646"/>
      </dsp:txXfrm>
    </dsp:sp>
    <dsp:sp modelId="{59342146-FB78-480E-859F-F7AAC625884A}">
      <dsp:nvSpPr>
        <dsp:cNvPr id="0" name=""/>
        <dsp:cNvSpPr/>
      </dsp:nvSpPr>
      <dsp:spPr>
        <a:xfrm>
          <a:off x="0" y="4741905"/>
          <a:ext cx="8610600" cy="1579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6000"/>
                <a:lumMod val="100000"/>
              </a:schemeClr>
            </a:gs>
            <a:gs pos="78000">
              <a:schemeClr val="accent3">
                <a:hueOff val="2710599"/>
                <a:satOff val="100000"/>
                <a:lumOff val="-1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ব্যবহারকারীরা সরল বিশ্বাসে সেটিকে ব্যবহার করে!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265" y="4788170"/>
        <a:ext cx="8518070" cy="148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50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62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8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447802"/>
            <a:ext cx="8853950" cy="3352798"/>
            <a:chOff x="152400" y="1447802"/>
            <a:chExt cx="8853950" cy="3352798"/>
          </a:xfrm>
        </p:grpSpPr>
        <p:sp>
          <p:nvSpPr>
            <p:cNvPr id="6" name="Right Arrow 5"/>
            <p:cNvSpPr/>
            <p:nvPr/>
          </p:nvSpPr>
          <p:spPr>
            <a:xfrm rot="8981359">
              <a:off x="846318" y="2097070"/>
              <a:ext cx="3909084" cy="70216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932601">
              <a:off x="4255357" y="2061053"/>
              <a:ext cx="3909084" cy="70216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2400" y="1447802"/>
              <a:ext cx="8853950" cy="3352798"/>
              <a:chOff x="152400" y="1447802"/>
              <a:chExt cx="8853950" cy="335279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2400" y="3429000"/>
                <a:ext cx="2561304" cy="1371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ভাইরাস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299952" y="3429000"/>
                <a:ext cx="2561304" cy="1371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ওয়ার্ম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445046" y="3429000"/>
                <a:ext cx="2561304" cy="13716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ট্রোজান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হর্স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5400000">
                <a:off x="3584831" y="2092491"/>
                <a:ext cx="1991546" cy="702168"/>
              </a:xfrm>
              <a:prstGeom prst="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2713704" y="621888"/>
            <a:ext cx="3733800" cy="9906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336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77" y="55052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85" y="122686"/>
            <a:ext cx="5119619" cy="38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4101"/>
            <a:ext cx="8548556" cy="6397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85800"/>
            <a:ext cx="8534400" cy="1446550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73" y="2438400"/>
            <a:ext cx="8534400" cy="415498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002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77" y="4953000"/>
            <a:ext cx="8534400" cy="1754326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2293373" y="1524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583" y="400857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066801" y="3073086"/>
            <a:ext cx="70103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ওয়ার্মের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8140300"/>
              </p:ext>
            </p:extLst>
          </p:nvPr>
        </p:nvGraphicFramePr>
        <p:xfrm>
          <a:off x="275303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643" y="4431888"/>
            <a:ext cx="8001001" cy="230832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ছদ্মবেশী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04" y="762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5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580104" y="3102114"/>
            <a:ext cx="80010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381000"/>
            <a:ext cx="2423652" cy="646331"/>
          </a:xfrm>
          <a:prstGeom prst="rect">
            <a:avLst/>
          </a:prstGeom>
          <a:solidFill>
            <a:srgbClr val="00B0F0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95400"/>
            <a:ext cx="8839200" cy="50292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কীরূপে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হর্সের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মিল-অমিলের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৩১/০৫/২০২০</a:t>
            </a:r>
            <a:r>
              <a:rPr lang="bn-IN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7208" y="3473314"/>
            <a:ext cx="4554792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51790" y="3429000"/>
            <a:ext cx="258096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5" y="1323215"/>
            <a:ext cx="7246399" cy="5488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828" y="5602069"/>
            <a:ext cx="469537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3458"/>
            <a:ext cx="8839200" cy="49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2743200"/>
            <a:ext cx="47244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endParaRPr lang="en-US" sz="7200" b="1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0398" y="25908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ম্যালওয়্যারের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>
              <a:gd name="adj1" fmla="val 16667"/>
              <a:gd name="adj2" fmla="val 3208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14800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নিরাপত্তাব্যবস্থার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54000"/>
            <a:ext cx="5562600" cy="370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677" y="5560142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5052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52400"/>
            <a:ext cx="85496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304" y="4397276"/>
            <a:ext cx="7848600" cy="230832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1524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583" y="400857"/>
            <a:ext cx="248733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066801" y="3073086"/>
            <a:ext cx="701039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2408</TotalTime>
  <Words>436</Words>
  <Application>Microsoft Office PowerPoint</Application>
  <PresentationFormat>On-screen Show (4:3)</PresentationFormat>
  <Paragraphs>71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218</cp:revision>
  <dcterms:created xsi:type="dcterms:W3CDTF">2006-08-16T00:00:00Z</dcterms:created>
  <dcterms:modified xsi:type="dcterms:W3CDTF">2020-07-20T16:00:09Z</dcterms:modified>
</cp:coreProperties>
</file>