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85" r:id="rId2"/>
    <p:sldId id="286" r:id="rId3"/>
    <p:sldId id="287" r:id="rId4"/>
    <p:sldId id="297" r:id="rId5"/>
    <p:sldId id="289" r:id="rId6"/>
    <p:sldId id="282" r:id="rId7"/>
    <p:sldId id="281" r:id="rId8"/>
    <p:sldId id="278" r:id="rId9"/>
    <p:sldId id="277" r:id="rId10"/>
    <p:sldId id="300" r:id="rId11"/>
    <p:sldId id="299" r:id="rId12"/>
    <p:sldId id="298" r:id="rId13"/>
    <p:sldId id="301" r:id="rId14"/>
    <p:sldId id="270" r:id="rId15"/>
    <p:sldId id="272" r:id="rId16"/>
    <p:sldId id="269" r:id="rId17"/>
    <p:sldId id="25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0" autoAdjust="0"/>
    <p:restoredTop sz="79902" autoAdjust="0"/>
  </p:normalViewPr>
  <p:slideViewPr>
    <p:cSldViewPr snapToGrid="0">
      <p:cViewPr varScale="1">
        <p:scale>
          <a:sx n="65" d="100"/>
          <a:sy n="65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2D139-7B4C-471B-AC9F-E19CB247089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7B568D-47A4-407C-8CBE-4AF9D96D181C}">
      <dgm:prSet phldrT="[Text]"/>
      <dgm:spPr>
        <a:solidFill>
          <a:srgbClr val="FFFF00">
            <a:tint val="66000"/>
            <a:satMod val="16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79phoNikoshBAN"/>
            </a:rPr>
            <a:t>জন্মঃ</a:t>
          </a:r>
          <a:r>
            <a:rPr lang="en-US" dirty="0" smtClean="0"/>
            <a:t> </a:t>
          </a:r>
          <a:endParaRPr lang="en-US" dirty="0"/>
        </a:p>
      </dgm:t>
    </dgm:pt>
    <dgm:pt modelId="{1403BA82-A26F-432A-9684-51F6644F95E2}" type="parTrans" cxnId="{7E0887F4-742F-4EDD-AA87-55D50FAD2CE4}">
      <dgm:prSet/>
      <dgm:spPr/>
      <dgm:t>
        <a:bodyPr/>
        <a:lstStyle/>
        <a:p>
          <a:endParaRPr lang="en-US"/>
        </a:p>
      </dgm:t>
    </dgm:pt>
    <dgm:pt modelId="{E178FEFF-A73C-4282-86D2-96967FC8BB1F}" type="sibTrans" cxnId="{7E0887F4-742F-4EDD-AA87-55D50FAD2CE4}">
      <dgm:prSet/>
      <dgm:spPr/>
      <dgm:t>
        <a:bodyPr/>
        <a:lstStyle/>
        <a:p>
          <a:endParaRPr lang="en-US"/>
        </a:p>
      </dgm:t>
    </dgm:pt>
    <dgm:pt modelId="{58C9441E-602F-4869-B2ED-676CB2608853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70C0"/>
              </a:solidFill>
              <a:latin typeface="NikoshBAN"/>
            </a:rPr>
            <a:t>শিক্ষাঃ</a:t>
          </a:r>
          <a:endParaRPr lang="en-US" b="1" dirty="0">
            <a:solidFill>
              <a:srgbClr val="0070C0"/>
            </a:solidFill>
            <a:latin typeface="NikoshBAN"/>
          </a:endParaRPr>
        </a:p>
      </dgm:t>
    </dgm:pt>
    <dgm:pt modelId="{C82CF17C-34FE-46D7-8A3A-6A45A93D59A3}" type="parTrans" cxnId="{3B896824-F8A3-451D-88A9-B16A137B532A}">
      <dgm:prSet/>
      <dgm:spPr/>
      <dgm:t>
        <a:bodyPr/>
        <a:lstStyle/>
        <a:p>
          <a:endParaRPr lang="en-US"/>
        </a:p>
      </dgm:t>
    </dgm:pt>
    <dgm:pt modelId="{7C9310E9-8CB6-48AB-93EA-15E60A605DC4}" type="sibTrans" cxnId="{3B896824-F8A3-451D-88A9-B16A137B532A}">
      <dgm:prSet/>
      <dgm:spPr/>
      <dgm:t>
        <a:bodyPr/>
        <a:lstStyle/>
        <a:p>
          <a:endParaRPr lang="en-US"/>
        </a:p>
      </dgm:t>
    </dgm:pt>
    <dgm:pt modelId="{4339D961-DC94-441E-8387-859D9B6B676A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/>
            </a:rPr>
            <a:t>পেশাঃ</a:t>
          </a:r>
          <a:endParaRPr lang="en-US" b="1" dirty="0">
            <a:solidFill>
              <a:srgbClr val="002060"/>
            </a:solidFill>
            <a:latin typeface="NikoshBAN"/>
          </a:endParaRPr>
        </a:p>
      </dgm:t>
    </dgm:pt>
    <dgm:pt modelId="{BA5C940A-D1A1-4819-BBB8-821E09E9E36B}" type="parTrans" cxnId="{5D0A3FD6-7274-449D-ADF0-001750127DFB}">
      <dgm:prSet/>
      <dgm:spPr/>
      <dgm:t>
        <a:bodyPr/>
        <a:lstStyle/>
        <a:p>
          <a:endParaRPr lang="en-US"/>
        </a:p>
      </dgm:t>
    </dgm:pt>
    <dgm:pt modelId="{286C4DDE-7202-426A-9501-0F801C10BFCC}" type="sibTrans" cxnId="{5D0A3FD6-7274-449D-ADF0-001750127DFB}">
      <dgm:prSet/>
      <dgm:spPr/>
      <dgm:t>
        <a:bodyPr/>
        <a:lstStyle/>
        <a:p>
          <a:endParaRPr lang="en-US"/>
        </a:p>
      </dgm:t>
    </dgm:pt>
    <dgm:pt modelId="{30D2C867-0B7B-460A-9D4D-224EB287A17B}">
      <dgm:prSet phldrT="[Text]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i="0" dirty="0" err="1" smtClean="0">
              <a:solidFill>
                <a:schemeClr val="accent1"/>
              </a:solidFill>
              <a:latin typeface="NikoshBAN"/>
            </a:rPr>
            <a:t>কাব্যঃ</a:t>
          </a:r>
          <a:r>
            <a:rPr lang="en-US" dirty="0" smtClean="0"/>
            <a:t> </a:t>
          </a:r>
          <a:endParaRPr lang="en-US" dirty="0"/>
        </a:p>
      </dgm:t>
    </dgm:pt>
    <dgm:pt modelId="{EBA89F70-3E7E-418F-BEAA-8C6C9BD0086D}" type="parTrans" cxnId="{2F1F83D8-0668-4B05-B9E0-DFC876B94A19}">
      <dgm:prSet/>
      <dgm:spPr/>
      <dgm:t>
        <a:bodyPr/>
        <a:lstStyle/>
        <a:p>
          <a:endParaRPr lang="en-US"/>
        </a:p>
      </dgm:t>
    </dgm:pt>
    <dgm:pt modelId="{FE9E1877-610E-466E-B162-6A32FF9C0EF1}" type="sibTrans" cxnId="{2F1F83D8-0668-4B05-B9E0-DFC876B94A19}">
      <dgm:prSet/>
      <dgm:spPr/>
      <dgm:t>
        <a:bodyPr/>
        <a:lstStyle/>
        <a:p>
          <a:endParaRPr lang="en-US"/>
        </a:p>
      </dgm:t>
    </dgm:pt>
    <dgm:pt modelId="{0E7241D8-CE5F-4CFB-A58B-ACD5003C10C3}">
      <dgm:prSet phldrT="[Text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  <a:latin typeface="NikoshBAN"/>
            </a:rPr>
            <a:t>মৃত্য</a:t>
          </a:r>
          <a:endParaRPr lang="en-US" b="1" dirty="0">
            <a:solidFill>
              <a:srgbClr val="7030A0"/>
            </a:solidFill>
            <a:latin typeface="NikoshBAN"/>
          </a:endParaRPr>
        </a:p>
      </dgm:t>
    </dgm:pt>
    <dgm:pt modelId="{6B27D08A-E732-448C-B90A-D726B15C291B}" type="parTrans" cxnId="{75AAB676-C3E0-44CB-8F3E-881651AFAAD3}">
      <dgm:prSet/>
      <dgm:spPr/>
      <dgm:t>
        <a:bodyPr/>
        <a:lstStyle/>
        <a:p>
          <a:endParaRPr lang="en-US"/>
        </a:p>
      </dgm:t>
    </dgm:pt>
    <dgm:pt modelId="{3E3F7F60-B44C-401B-86C6-E60B9C3C8CD4}" type="sibTrans" cxnId="{75AAB676-C3E0-44CB-8F3E-881651AFAAD3}">
      <dgm:prSet/>
      <dgm:spPr/>
      <dgm:t>
        <a:bodyPr/>
        <a:lstStyle/>
        <a:p>
          <a:endParaRPr lang="en-US"/>
        </a:p>
      </dgm:t>
    </dgm:pt>
    <dgm:pt modelId="{7B6984D6-41DF-4508-B457-4319A6ABC2A7}" type="pres">
      <dgm:prSet presAssocID="{CF32D139-7B4C-471B-AC9F-E19CB24708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D2A14-4794-410D-9D0C-0778B59ACC89}" type="pres">
      <dgm:prSet presAssocID="{017B568D-47A4-407C-8CBE-4AF9D96D181C}" presName="node" presStyleLbl="node1" presStyleIdx="0" presStyleCnt="5" custRadScaleRad="107764" custRadScaleInc="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EB31-BA5B-4789-A1FD-1C4658D1272F}" type="pres">
      <dgm:prSet presAssocID="{E178FEFF-A73C-4282-86D2-96967FC8BB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54D15BA-A130-404C-BA85-DAE6C3C27ED6}" type="pres">
      <dgm:prSet presAssocID="{E178FEFF-A73C-4282-86D2-96967FC8BB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0245CCC-88C8-42E2-A8BA-245B6E648402}" type="pres">
      <dgm:prSet presAssocID="{58C9441E-602F-4869-B2ED-676CB2608853}" presName="node" presStyleLbl="node1" presStyleIdx="1" presStyleCnt="5" custRadScaleRad="99289" custRadScaleInc="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1079-41C3-451B-886B-9959AD45B8E0}" type="pres">
      <dgm:prSet presAssocID="{7C9310E9-8CB6-48AB-93EA-15E60A605DC4}" presName="sibTrans" presStyleLbl="sibTrans2D1" presStyleIdx="1" presStyleCnt="5" custLinFactNeighborX="3310" custLinFactNeighborY="-4861"/>
      <dgm:spPr/>
      <dgm:t>
        <a:bodyPr/>
        <a:lstStyle/>
        <a:p>
          <a:endParaRPr lang="en-US"/>
        </a:p>
      </dgm:t>
    </dgm:pt>
    <dgm:pt modelId="{A752FEE6-ABA5-476D-8946-E290FCA10CFB}" type="pres">
      <dgm:prSet presAssocID="{7C9310E9-8CB6-48AB-93EA-15E60A605D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63A09C-57B7-45C5-B260-24EE46DAE21B}" type="pres">
      <dgm:prSet presAssocID="{4339D961-DC94-441E-8387-859D9B6B676A}" presName="node" presStyleLbl="node1" presStyleIdx="2" presStyleCnt="5" custRadScaleRad="102778" custRadScaleInc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14BEF-910D-47DD-ADA3-34755EFEF50C}" type="pres">
      <dgm:prSet presAssocID="{286C4DDE-7202-426A-9501-0F801C10BF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6F9D4E-06C1-43F8-8419-55CEA21D9A2A}" type="pres">
      <dgm:prSet presAssocID="{286C4DDE-7202-426A-9501-0F801C10BF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54DAF3A-824B-4D12-9859-75F8C6797295}" type="pres">
      <dgm:prSet presAssocID="{30D2C867-0B7B-460A-9D4D-224EB287A1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49386-0076-4832-B139-1C3E19D5ED37}" type="pres">
      <dgm:prSet presAssocID="{FE9E1877-610E-466E-B162-6A32FF9C0EF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DA18732-A954-410D-8080-564AD71E4408}" type="pres">
      <dgm:prSet presAssocID="{FE9E1877-610E-466E-B162-6A32FF9C0E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4A69C2-1D12-40D4-9E19-DEEEB2DFDF14}" type="pres">
      <dgm:prSet presAssocID="{0E7241D8-CE5F-4CFB-A58B-ACD5003C10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BCBF4-7752-40B8-8275-6A1D76389B62}" type="pres">
      <dgm:prSet presAssocID="{3E3F7F60-B44C-401B-86C6-E60B9C3C8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6773000-3064-4E93-9BBB-ECE9732D7A5E}" type="pres">
      <dgm:prSet presAssocID="{3E3F7F60-B44C-401B-86C6-E60B9C3C8C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52A91EB-B134-43EE-BD10-37E613A1B6FD}" type="presOf" srcId="{FE9E1877-610E-466E-B162-6A32FF9C0EF1}" destId="{0DA18732-A954-410D-8080-564AD71E4408}" srcOrd="1" destOrd="0" presId="urn:microsoft.com/office/officeart/2005/8/layout/cycle2"/>
    <dgm:cxn modelId="{3E66BBCE-F920-4BD7-80A0-EF09AB8FBFE6}" type="presOf" srcId="{58C9441E-602F-4869-B2ED-676CB2608853}" destId="{D0245CCC-88C8-42E2-A8BA-245B6E648402}" srcOrd="0" destOrd="0" presId="urn:microsoft.com/office/officeart/2005/8/layout/cycle2"/>
    <dgm:cxn modelId="{CA4550FF-9664-431A-94A2-C0F512DA9ED4}" type="presOf" srcId="{CF32D139-7B4C-471B-AC9F-E19CB2470894}" destId="{7B6984D6-41DF-4508-B457-4319A6ABC2A7}" srcOrd="0" destOrd="0" presId="urn:microsoft.com/office/officeart/2005/8/layout/cycle2"/>
    <dgm:cxn modelId="{2F1F83D8-0668-4B05-B9E0-DFC876B94A19}" srcId="{CF32D139-7B4C-471B-AC9F-E19CB2470894}" destId="{30D2C867-0B7B-460A-9D4D-224EB287A17B}" srcOrd="3" destOrd="0" parTransId="{EBA89F70-3E7E-418F-BEAA-8C6C9BD0086D}" sibTransId="{FE9E1877-610E-466E-B162-6A32FF9C0EF1}"/>
    <dgm:cxn modelId="{A960E562-E7FF-423F-85A6-256F958FC3E9}" type="presOf" srcId="{E178FEFF-A73C-4282-86D2-96967FC8BB1F}" destId="{3012EB31-BA5B-4789-A1FD-1C4658D1272F}" srcOrd="0" destOrd="0" presId="urn:microsoft.com/office/officeart/2005/8/layout/cycle2"/>
    <dgm:cxn modelId="{4A75D5AE-01B1-4307-82A2-F02E10D5E3C8}" type="presOf" srcId="{0E7241D8-CE5F-4CFB-A58B-ACD5003C10C3}" destId="{B14A69C2-1D12-40D4-9E19-DEEEB2DFDF14}" srcOrd="0" destOrd="0" presId="urn:microsoft.com/office/officeart/2005/8/layout/cycle2"/>
    <dgm:cxn modelId="{95C24181-6243-4DAA-818B-19F3E6AFB5C5}" type="presOf" srcId="{7C9310E9-8CB6-48AB-93EA-15E60A605DC4}" destId="{8C471079-41C3-451B-886B-9959AD45B8E0}" srcOrd="0" destOrd="0" presId="urn:microsoft.com/office/officeart/2005/8/layout/cycle2"/>
    <dgm:cxn modelId="{75AAB676-C3E0-44CB-8F3E-881651AFAAD3}" srcId="{CF32D139-7B4C-471B-AC9F-E19CB2470894}" destId="{0E7241D8-CE5F-4CFB-A58B-ACD5003C10C3}" srcOrd="4" destOrd="0" parTransId="{6B27D08A-E732-448C-B90A-D726B15C291B}" sibTransId="{3E3F7F60-B44C-401B-86C6-E60B9C3C8CD4}"/>
    <dgm:cxn modelId="{7B1353E7-D929-49FB-8D6F-6CC8C122A8F1}" type="presOf" srcId="{7C9310E9-8CB6-48AB-93EA-15E60A605DC4}" destId="{A752FEE6-ABA5-476D-8946-E290FCA10CFB}" srcOrd="1" destOrd="0" presId="urn:microsoft.com/office/officeart/2005/8/layout/cycle2"/>
    <dgm:cxn modelId="{9215FC3A-A638-4BC9-91D8-4303337461C2}" type="presOf" srcId="{E178FEFF-A73C-4282-86D2-96967FC8BB1F}" destId="{954D15BA-A130-404C-BA85-DAE6C3C27ED6}" srcOrd="1" destOrd="0" presId="urn:microsoft.com/office/officeart/2005/8/layout/cycle2"/>
    <dgm:cxn modelId="{441CA22B-ED55-4B10-B3EB-FB22893A1721}" type="presOf" srcId="{3E3F7F60-B44C-401B-86C6-E60B9C3C8CD4}" destId="{C30BCBF4-7752-40B8-8275-6A1D76389B62}" srcOrd="0" destOrd="0" presId="urn:microsoft.com/office/officeart/2005/8/layout/cycle2"/>
    <dgm:cxn modelId="{474F89CB-A941-4979-806C-4648FBFD30E7}" type="presOf" srcId="{FE9E1877-610E-466E-B162-6A32FF9C0EF1}" destId="{83149386-0076-4832-B139-1C3E19D5ED37}" srcOrd="0" destOrd="0" presId="urn:microsoft.com/office/officeart/2005/8/layout/cycle2"/>
    <dgm:cxn modelId="{9E052862-190A-42E5-92E4-387D7C1D6F76}" type="presOf" srcId="{286C4DDE-7202-426A-9501-0F801C10BFCC}" destId="{7B214BEF-910D-47DD-ADA3-34755EFEF50C}" srcOrd="0" destOrd="0" presId="urn:microsoft.com/office/officeart/2005/8/layout/cycle2"/>
    <dgm:cxn modelId="{C2E0B738-7B5C-410A-84BB-1E9FFD3C2452}" type="presOf" srcId="{4339D961-DC94-441E-8387-859D9B6B676A}" destId="{8063A09C-57B7-45C5-B260-24EE46DAE21B}" srcOrd="0" destOrd="0" presId="urn:microsoft.com/office/officeart/2005/8/layout/cycle2"/>
    <dgm:cxn modelId="{49F136E1-3532-48CB-95E8-2DD130FE5341}" type="presOf" srcId="{30D2C867-0B7B-460A-9D4D-224EB287A17B}" destId="{254DAF3A-824B-4D12-9859-75F8C6797295}" srcOrd="0" destOrd="0" presId="urn:microsoft.com/office/officeart/2005/8/layout/cycle2"/>
    <dgm:cxn modelId="{1E11126B-B70E-4319-9D2B-89A9A9A5A943}" type="presOf" srcId="{017B568D-47A4-407C-8CBE-4AF9D96D181C}" destId="{091D2A14-4794-410D-9D0C-0778B59ACC89}" srcOrd="0" destOrd="0" presId="urn:microsoft.com/office/officeart/2005/8/layout/cycle2"/>
    <dgm:cxn modelId="{5D0A3FD6-7274-449D-ADF0-001750127DFB}" srcId="{CF32D139-7B4C-471B-AC9F-E19CB2470894}" destId="{4339D961-DC94-441E-8387-859D9B6B676A}" srcOrd="2" destOrd="0" parTransId="{BA5C940A-D1A1-4819-BBB8-821E09E9E36B}" sibTransId="{286C4DDE-7202-426A-9501-0F801C10BFCC}"/>
    <dgm:cxn modelId="{7E0887F4-742F-4EDD-AA87-55D50FAD2CE4}" srcId="{CF32D139-7B4C-471B-AC9F-E19CB2470894}" destId="{017B568D-47A4-407C-8CBE-4AF9D96D181C}" srcOrd="0" destOrd="0" parTransId="{1403BA82-A26F-432A-9684-51F6644F95E2}" sibTransId="{E178FEFF-A73C-4282-86D2-96967FC8BB1F}"/>
    <dgm:cxn modelId="{3364CDBE-7126-4CF3-A08B-6307B312CCE1}" type="presOf" srcId="{286C4DDE-7202-426A-9501-0F801C10BFCC}" destId="{ED6F9D4E-06C1-43F8-8419-55CEA21D9A2A}" srcOrd="1" destOrd="0" presId="urn:microsoft.com/office/officeart/2005/8/layout/cycle2"/>
    <dgm:cxn modelId="{091A2D2D-81D8-46E8-BFFF-DC66324933F8}" type="presOf" srcId="{3E3F7F60-B44C-401B-86C6-E60B9C3C8CD4}" destId="{06773000-3064-4E93-9BBB-ECE9732D7A5E}" srcOrd="1" destOrd="0" presId="urn:microsoft.com/office/officeart/2005/8/layout/cycle2"/>
    <dgm:cxn modelId="{3B896824-F8A3-451D-88A9-B16A137B532A}" srcId="{CF32D139-7B4C-471B-AC9F-E19CB2470894}" destId="{58C9441E-602F-4869-B2ED-676CB2608853}" srcOrd="1" destOrd="0" parTransId="{C82CF17C-34FE-46D7-8A3A-6A45A93D59A3}" sibTransId="{7C9310E9-8CB6-48AB-93EA-15E60A605DC4}"/>
    <dgm:cxn modelId="{873D1C96-0B38-4B36-8BA3-B84AE84CF240}" type="presParOf" srcId="{7B6984D6-41DF-4508-B457-4319A6ABC2A7}" destId="{091D2A14-4794-410D-9D0C-0778B59ACC89}" srcOrd="0" destOrd="0" presId="urn:microsoft.com/office/officeart/2005/8/layout/cycle2"/>
    <dgm:cxn modelId="{83D76640-84A4-4A51-B546-7A2D9181CC00}" type="presParOf" srcId="{7B6984D6-41DF-4508-B457-4319A6ABC2A7}" destId="{3012EB31-BA5B-4789-A1FD-1C4658D1272F}" srcOrd="1" destOrd="0" presId="urn:microsoft.com/office/officeart/2005/8/layout/cycle2"/>
    <dgm:cxn modelId="{B6F458E4-B699-446E-A466-6AF1647767D8}" type="presParOf" srcId="{3012EB31-BA5B-4789-A1FD-1C4658D1272F}" destId="{954D15BA-A130-404C-BA85-DAE6C3C27ED6}" srcOrd="0" destOrd="0" presId="urn:microsoft.com/office/officeart/2005/8/layout/cycle2"/>
    <dgm:cxn modelId="{1E4DECB6-6CC4-4EE1-B9E4-9F121B5C9C81}" type="presParOf" srcId="{7B6984D6-41DF-4508-B457-4319A6ABC2A7}" destId="{D0245CCC-88C8-42E2-A8BA-245B6E648402}" srcOrd="2" destOrd="0" presId="urn:microsoft.com/office/officeart/2005/8/layout/cycle2"/>
    <dgm:cxn modelId="{70B03443-088B-4928-AFA9-718EC9F2D022}" type="presParOf" srcId="{7B6984D6-41DF-4508-B457-4319A6ABC2A7}" destId="{8C471079-41C3-451B-886B-9959AD45B8E0}" srcOrd="3" destOrd="0" presId="urn:microsoft.com/office/officeart/2005/8/layout/cycle2"/>
    <dgm:cxn modelId="{34934E64-7BE9-41B9-95AB-9C24B6400157}" type="presParOf" srcId="{8C471079-41C3-451B-886B-9959AD45B8E0}" destId="{A752FEE6-ABA5-476D-8946-E290FCA10CFB}" srcOrd="0" destOrd="0" presId="urn:microsoft.com/office/officeart/2005/8/layout/cycle2"/>
    <dgm:cxn modelId="{C2F39114-3462-4CA9-8B1C-CBA512CB187C}" type="presParOf" srcId="{7B6984D6-41DF-4508-B457-4319A6ABC2A7}" destId="{8063A09C-57B7-45C5-B260-24EE46DAE21B}" srcOrd="4" destOrd="0" presId="urn:microsoft.com/office/officeart/2005/8/layout/cycle2"/>
    <dgm:cxn modelId="{3C62E6B0-5795-41D6-899D-09D04C09F973}" type="presParOf" srcId="{7B6984D6-41DF-4508-B457-4319A6ABC2A7}" destId="{7B214BEF-910D-47DD-ADA3-34755EFEF50C}" srcOrd="5" destOrd="0" presId="urn:microsoft.com/office/officeart/2005/8/layout/cycle2"/>
    <dgm:cxn modelId="{3B6BE9B0-AFC7-4CA7-874C-EE25CC7E6035}" type="presParOf" srcId="{7B214BEF-910D-47DD-ADA3-34755EFEF50C}" destId="{ED6F9D4E-06C1-43F8-8419-55CEA21D9A2A}" srcOrd="0" destOrd="0" presId="urn:microsoft.com/office/officeart/2005/8/layout/cycle2"/>
    <dgm:cxn modelId="{DF9A84A4-F9C9-4075-B715-7CF0429F65B4}" type="presParOf" srcId="{7B6984D6-41DF-4508-B457-4319A6ABC2A7}" destId="{254DAF3A-824B-4D12-9859-75F8C6797295}" srcOrd="6" destOrd="0" presId="urn:microsoft.com/office/officeart/2005/8/layout/cycle2"/>
    <dgm:cxn modelId="{54EDFD23-5843-45AA-97EC-DFEE69CC5F71}" type="presParOf" srcId="{7B6984D6-41DF-4508-B457-4319A6ABC2A7}" destId="{83149386-0076-4832-B139-1C3E19D5ED37}" srcOrd="7" destOrd="0" presId="urn:microsoft.com/office/officeart/2005/8/layout/cycle2"/>
    <dgm:cxn modelId="{9A8C59CC-AFD0-48D5-8C19-AE3F21A1CC6A}" type="presParOf" srcId="{83149386-0076-4832-B139-1C3E19D5ED37}" destId="{0DA18732-A954-410D-8080-564AD71E4408}" srcOrd="0" destOrd="0" presId="urn:microsoft.com/office/officeart/2005/8/layout/cycle2"/>
    <dgm:cxn modelId="{729101BC-F1B6-4607-8A56-33F9669B26D9}" type="presParOf" srcId="{7B6984D6-41DF-4508-B457-4319A6ABC2A7}" destId="{B14A69C2-1D12-40D4-9E19-DEEEB2DFDF14}" srcOrd="8" destOrd="0" presId="urn:microsoft.com/office/officeart/2005/8/layout/cycle2"/>
    <dgm:cxn modelId="{1B5BF2EA-89C5-4091-8348-E7F12457DBD2}" type="presParOf" srcId="{7B6984D6-41DF-4508-B457-4319A6ABC2A7}" destId="{C30BCBF4-7752-40B8-8275-6A1D76389B62}" srcOrd="9" destOrd="0" presId="urn:microsoft.com/office/officeart/2005/8/layout/cycle2"/>
    <dgm:cxn modelId="{48919AB8-A79C-4672-8F8C-2C798EF2B630}" type="presParOf" srcId="{C30BCBF4-7752-40B8-8275-6A1D76389B62}" destId="{06773000-3064-4E93-9BBB-ECE9732D7A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D2A14-4794-410D-9D0C-0778B59ACC89}">
      <dsp:nvSpPr>
        <dsp:cNvPr id="0" name=""/>
        <dsp:cNvSpPr/>
      </dsp:nvSpPr>
      <dsp:spPr>
        <a:xfrm>
          <a:off x="4042368" y="0"/>
          <a:ext cx="1990523" cy="1990523"/>
        </a:xfrm>
        <a:prstGeom prst="ellipse">
          <a:avLst/>
        </a:prstGeom>
        <a:solidFill>
          <a:srgbClr val="FFFF00">
            <a:tint val="66000"/>
            <a:satMod val="1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FF0000"/>
              </a:solidFill>
              <a:latin typeface="79phoNikoshBAN"/>
            </a:rPr>
            <a:t>জন্মঃ</a:t>
          </a: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4333873" y="291505"/>
        <a:ext cx="1407513" cy="1407513"/>
      </dsp:txXfrm>
    </dsp:sp>
    <dsp:sp modelId="{3012EB31-BA5B-4789-A1FD-1C4658D1272F}">
      <dsp:nvSpPr>
        <dsp:cNvPr id="0" name=""/>
        <dsp:cNvSpPr/>
      </dsp:nvSpPr>
      <dsp:spPr>
        <a:xfrm rot="2237104">
          <a:off x="5951648" y="1559176"/>
          <a:ext cx="535594" cy="671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968067" y="1644868"/>
        <a:ext cx="374916" cy="403081"/>
      </dsp:txXfrm>
    </dsp:sp>
    <dsp:sp modelId="{D0245CCC-88C8-42E2-A8BA-245B6E648402}">
      <dsp:nvSpPr>
        <dsp:cNvPr id="0" name=""/>
        <dsp:cNvSpPr/>
      </dsp:nvSpPr>
      <dsp:spPr>
        <a:xfrm>
          <a:off x="6430120" y="1817996"/>
          <a:ext cx="1990523" cy="1990523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0070C0"/>
              </a:solidFill>
              <a:latin typeface="NikoshBAN"/>
            </a:rPr>
            <a:t>শিক্ষাঃ</a:t>
          </a:r>
          <a:endParaRPr lang="en-US" sz="3400" b="1" kern="1200" dirty="0">
            <a:solidFill>
              <a:srgbClr val="0070C0"/>
            </a:solidFill>
            <a:latin typeface="NikoshBAN"/>
          </a:endParaRPr>
        </a:p>
      </dsp:txBody>
      <dsp:txXfrm>
        <a:off x="6721625" y="2109501"/>
        <a:ext cx="1407513" cy="1407513"/>
      </dsp:txXfrm>
    </dsp:sp>
    <dsp:sp modelId="{8C471079-41C3-451B-886B-9959AD45B8E0}">
      <dsp:nvSpPr>
        <dsp:cNvPr id="0" name=""/>
        <dsp:cNvSpPr/>
      </dsp:nvSpPr>
      <dsp:spPr>
        <a:xfrm rot="6465099">
          <a:off x="6753977" y="3822501"/>
          <a:ext cx="493303" cy="671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6850533" y="3886389"/>
        <a:ext cx="345312" cy="403081"/>
      </dsp:txXfrm>
    </dsp:sp>
    <dsp:sp modelId="{8063A09C-57B7-45C5-B260-24EE46DAE21B}">
      <dsp:nvSpPr>
        <dsp:cNvPr id="0" name=""/>
        <dsp:cNvSpPr/>
      </dsp:nvSpPr>
      <dsp:spPr>
        <a:xfrm>
          <a:off x="5539444" y="4600190"/>
          <a:ext cx="1990523" cy="1990523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002060"/>
              </a:solidFill>
              <a:latin typeface="NikoshBAN"/>
            </a:rPr>
            <a:t>পেশাঃ</a:t>
          </a:r>
          <a:endParaRPr lang="en-US" sz="3400" b="1" kern="1200" dirty="0">
            <a:solidFill>
              <a:srgbClr val="002060"/>
            </a:solidFill>
            <a:latin typeface="NikoshBAN"/>
          </a:endParaRPr>
        </a:p>
      </dsp:txBody>
      <dsp:txXfrm>
        <a:off x="5830949" y="4891695"/>
        <a:ext cx="1407513" cy="1407513"/>
      </dsp:txXfrm>
    </dsp:sp>
    <dsp:sp modelId="{7B214BEF-910D-47DD-ADA3-34755EFEF50C}">
      <dsp:nvSpPr>
        <dsp:cNvPr id="0" name=""/>
        <dsp:cNvSpPr/>
      </dsp:nvSpPr>
      <dsp:spPr>
        <a:xfrm rot="10801278">
          <a:off x="4766909" y="5258995"/>
          <a:ext cx="545925" cy="671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4930686" y="5393385"/>
        <a:ext cx="382148" cy="403081"/>
      </dsp:txXfrm>
    </dsp:sp>
    <dsp:sp modelId="{254DAF3A-824B-4D12-9859-75F8C6797295}">
      <dsp:nvSpPr>
        <dsp:cNvPr id="0" name=""/>
        <dsp:cNvSpPr/>
      </dsp:nvSpPr>
      <dsp:spPr>
        <a:xfrm>
          <a:off x="2518874" y="4599067"/>
          <a:ext cx="1990523" cy="1990523"/>
        </a:xfrm>
        <a:prstGeom prst="ellipse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i="0" kern="1200" dirty="0" err="1" smtClean="0">
              <a:solidFill>
                <a:schemeClr val="accent1"/>
              </a:solidFill>
              <a:latin typeface="NikoshBAN"/>
            </a:rPr>
            <a:t>কাব্যঃ</a:t>
          </a: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2810379" y="4890572"/>
        <a:ext cx="1407513" cy="1407513"/>
      </dsp:txXfrm>
    </dsp:sp>
    <dsp:sp modelId="{83149386-0076-4832-B139-1C3E19D5ED37}">
      <dsp:nvSpPr>
        <dsp:cNvPr id="0" name=""/>
        <dsp:cNvSpPr/>
      </dsp:nvSpPr>
      <dsp:spPr>
        <a:xfrm rot="15120000">
          <a:off x="2792787" y="3851814"/>
          <a:ext cx="528622" cy="671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896584" y="4061587"/>
        <a:ext cx="370035" cy="403081"/>
      </dsp:txXfrm>
    </dsp:sp>
    <dsp:sp modelId="{B14A69C2-1D12-40D4-9E19-DEEEB2DFDF14}">
      <dsp:nvSpPr>
        <dsp:cNvPr id="0" name=""/>
        <dsp:cNvSpPr/>
      </dsp:nvSpPr>
      <dsp:spPr>
        <a:xfrm>
          <a:off x="1595554" y="1757381"/>
          <a:ext cx="1990523" cy="1990523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7030A0"/>
              </a:solidFill>
              <a:latin typeface="NikoshBAN"/>
            </a:rPr>
            <a:t>মৃত্য</a:t>
          </a:r>
          <a:endParaRPr lang="en-US" sz="3400" b="1" kern="1200" dirty="0">
            <a:solidFill>
              <a:srgbClr val="7030A0"/>
            </a:solidFill>
            <a:latin typeface="NikoshBAN"/>
          </a:endParaRPr>
        </a:p>
      </dsp:txBody>
      <dsp:txXfrm>
        <a:off x="1887059" y="2048886"/>
        <a:ext cx="1407513" cy="1407513"/>
      </dsp:txXfrm>
    </dsp:sp>
    <dsp:sp modelId="{C30BCBF4-7752-40B8-8275-6A1D76389B62}">
      <dsp:nvSpPr>
        <dsp:cNvPr id="0" name=""/>
        <dsp:cNvSpPr/>
      </dsp:nvSpPr>
      <dsp:spPr>
        <a:xfrm rot="19458772">
          <a:off x="3530942" y="1546994"/>
          <a:ext cx="541659" cy="671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546199" y="1728751"/>
        <a:ext cx="379161" cy="40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90C9-3C94-4056-9129-FE95212D576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C2B4-F563-4CD8-877B-8495DD346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5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A0C1-6595-4969-A75D-CC87598F43D7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3" y="171697"/>
            <a:ext cx="10739463" cy="6561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523" y="171697"/>
            <a:ext cx="4178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802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2BB5E65-270A-47CB-AA9A-8769221AD7A7}"/>
              </a:ext>
            </a:extLst>
          </p:cNvPr>
          <p:cNvGrpSpPr/>
          <p:nvPr/>
        </p:nvGrpSpPr>
        <p:grpSpPr>
          <a:xfrm>
            <a:off x="1135626" y="242857"/>
            <a:ext cx="9630696" cy="3665466"/>
            <a:chOff x="365761" y="60960"/>
            <a:chExt cx="11172445" cy="3368040"/>
          </a:xfrm>
        </p:grpSpPr>
        <p:pic>
          <p:nvPicPr>
            <p:cNvPr id="3074" name="Picture 2" descr="Image result for বই ">
              <a:extLst>
                <a:ext uri="{FF2B5EF4-FFF2-40B4-BE49-F238E27FC236}">
                  <a16:creationId xmlns="" xmlns:a16="http://schemas.microsoft.com/office/drawing/2014/main" id="{9CB03E77-8818-4334-B994-9F6BABDD0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761" y="60960"/>
              <a:ext cx="3840480" cy="336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বই ">
              <a:extLst>
                <a:ext uri="{FF2B5EF4-FFF2-40B4-BE49-F238E27FC236}">
                  <a16:creationId xmlns="" xmlns:a16="http://schemas.microsoft.com/office/drawing/2014/main" id="{385C081E-E790-45C0-BA7C-54BA2C2D1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1" y="60960"/>
              <a:ext cx="3276600" cy="336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C28A54F-3569-4E25-AE1C-1C74EF1B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42" y="60960"/>
              <a:ext cx="3598164" cy="326136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5314" y="4073226"/>
            <a:ext cx="9391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পড়িতে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নাহিক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হাবিলাষ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lvl="0"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নিবেদি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তোষি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12829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আরবী বই ">
            <a:extLst>
              <a:ext uri="{FF2B5EF4-FFF2-40B4-BE49-F238E27FC236}">
                <a16:creationId xmlns="" xmlns:a16="http://schemas.microsoft.com/office/drawing/2014/main" id="{4CDF4199-6C46-46F9-826E-1E6DA28F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7" y="313157"/>
            <a:ext cx="5393578" cy="43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97D259-2473-4BDA-A489-04170D2E7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08" y="298408"/>
            <a:ext cx="4857137" cy="4377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3109" y="5148436"/>
            <a:ext cx="83033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বুঝিতে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ললাটে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33239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আরবী বই ">
            <a:extLst>
              <a:ext uri="{FF2B5EF4-FFF2-40B4-BE49-F238E27FC236}">
                <a16:creationId xmlns="" xmlns:a16="http://schemas.microsoft.com/office/drawing/2014/main" id="{1EAE55C0-692E-4630-8BA1-19D76E06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94" y="148957"/>
            <a:ext cx="4601006" cy="47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Image result for ফার্সি বই ">
            <a:extLst>
              <a:ext uri="{FF2B5EF4-FFF2-40B4-BE49-F238E27FC236}">
                <a16:creationId xmlns="" xmlns:a16="http://schemas.microsoft.com/office/drawing/2014/main" id="{222EA99F-B1A7-4919-8180-61D720EF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97" y="174583"/>
            <a:ext cx="4680554" cy="4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586" y="5111615"/>
            <a:ext cx="8554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লিখয়ে আল্লা নবীর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ছিফত।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981" y="4057233"/>
            <a:ext cx="7856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বিদ্যা যার মনে ন জুয়ায়</a:t>
            </a:r>
          </a:p>
          <a:p>
            <a:pPr>
              <a:defRPr/>
            </a:pP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দেশ তেয়াগী কেন বিদেশ ন যায়।।</a:t>
            </a:r>
          </a:p>
          <a:p>
            <a:pPr>
              <a:defRPr/>
            </a:pP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পিতামহ ক্রমে বঙ্গেত বসতি।</a:t>
            </a:r>
          </a:p>
          <a:p>
            <a:pPr>
              <a:defRPr/>
            </a:pP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উপদেশ মনে হিত অতি।।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5AD823D-45CA-4DB3-BF8F-AC635E5F3323}"/>
              </a:ext>
            </a:extLst>
          </p:cNvPr>
          <p:cNvGrpSpPr/>
          <p:nvPr/>
        </p:nvGrpSpPr>
        <p:grpSpPr>
          <a:xfrm>
            <a:off x="1430595" y="303813"/>
            <a:ext cx="9765260" cy="3471773"/>
            <a:chOff x="2670810" y="396240"/>
            <a:chExt cx="8180070" cy="2880360"/>
          </a:xfrm>
        </p:grpSpPr>
        <p:pic>
          <p:nvPicPr>
            <p:cNvPr id="12" name="Picture 4" descr="Image result for বাঙ্গলা বই">
              <a:extLst>
                <a:ext uri="{FF2B5EF4-FFF2-40B4-BE49-F238E27FC236}">
                  <a16:creationId xmlns="" xmlns:a16="http://schemas.microsoft.com/office/drawing/2014/main" id="{68AB2A18-1192-4AC4-9342-E334D6F7F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810" y="396241"/>
              <a:ext cx="2398394" cy="288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ফার্সি বই ">
              <a:extLst>
                <a:ext uri="{FF2B5EF4-FFF2-40B4-BE49-F238E27FC236}">
                  <a16:creationId xmlns="" xmlns:a16="http://schemas.microsoft.com/office/drawing/2014/main" id="{B9E4135A-4F09-4DC1-9E9D-C65110F53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204" y="396240"/>
              <a:ext cx="2962275" cy="288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অ আ বই ">
              <a:extLst>
                <a:ext uri="{FF2B5EF4-FFF2-40B4-BE49-F238E27FC236}">
                  <a16:creationId xmlns="" xmlns:a16="http://schemas.microsoft.com/office/drawing/2014/main" id="{B8BED7F3-B1E6-4C2A-8E82-B4E47517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218" y="396240"/>
              <a:ext cx="2633662" cy="288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34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1" y="970939"/>
            <a:ext cx="7131359" cy="42057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8901" y="0"/>
            <a:ext cx="6899563" cy="10832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9099" y="5052997"/>
            <a:ext cx="86086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অবঞ্জা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করেন-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116" y="0"/>
            <a:ext cx="8201891" cy="104818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017561"/>
            <a:ext cx="8960234" cy="49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41914" y="5855992"/>
            <a:ext cx="883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30354" y="408215"/>
            <a:ext cx="7349173" cy="105328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24096" r="367"/>
          <a:stretch/>
        </p:blipFill>
        <p:spPr>
          <a:xfrm>
            <a:off x="2030354" y="1607127"/>
            <a:ext cx="7709391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30766" y="620485"/>
            <a:ext cx="5916439" cy="997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05" y="0"/>
            <a:ext cx="3946040" cy="2500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6143" y="2869897"/>
            <a:ext cx="8735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 কবিতার মূল </a:t>
            </a:r>
            <a:r>
              <a:rPr lang="as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 </a:t>
            </a:r>
            <a:r>
              <a:rPr lang="as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854543" cy="6776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690" y="-293914"/>
            <a:ext cx="39946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3473" y="228600"/>
            <a:ext cx="6687241" cy="14358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171" y="2087741"/>
            <a:ext cx="7558745" cy="43749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আমির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endParaRPr lang="bn-IN" sz="6600" b="1" dirty="0" smtClean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4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মদিনাতুল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উলুম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ইসলামিয়া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মাদরাসা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79hossainamir@gmail.com</a:t>
            </a:r>
            <a:r>
              <a:rPr lang="en-US" sz="44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b="1" i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ফোনঃ ০১৭১৪-৩১৫৭৭২</a:t>
            </a:r>
            <a:endParaRPr lang="en-US" sz="44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8239" r="16227" b="7731"/>
          <a:stretch/>
        </p:blipFill>
        <p:spPr>
          <a:xfrm>
            <a:off x="8342516" y="2345623"/>
            <a:ext cx="3576215" cy="4117116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9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5328" y="80232"/>
            <a:ext cx="5192485" cy="14358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4014" y="1745823"/>
            <a:ext cx="5752311" cy="408900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নবম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-</a:t>
            </a:r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শ্রেণি </a:t>
            </a:r>
          </a:p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বাংলা প্রথম পত্র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/>
              </a:rPr>
              <a:t>সময়ঃ ৪০মিনিট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১4</a:t>
            </a:r>
            <a:r>
              <a:rPr lang="bn-BD" sz="4800" b="1" dirty="0" smtClean="0">
                <a:solidFill>
                  <a:schemeClr val="tx1"/>
                </a:solidFill>
                <a:latin typeface="NikoshBAN"/>
              </a:rPr>
              <a:t>/০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৭</a:t>
            </a:r>
            <a:r>
              <a:rPr lang="bn-BD" sz="4800" b="1" dirty="0" smtClean="0">
                <a:solidFill>
                  <a:schemeClr val="tx1"/>
                </a:solidFill>
                <a:latin typeface="NikoshBAN"/>
              </a:rPr>
              <a:t>/২০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২০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25" y="1821112"/>
            <a:ext cx="3848890" cy="40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124692"/>
            <a:ext cx="10432473" cy="66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00" y="408215"/>
            <a:ext cx="10402634" cy="5776233"/>
            <a:chOff x="2046275" y="67990"/>
            <a:chExt cx="5732585" cy="5083183"/>
          </a:xfrm>
        </p:grpSpPr>
        <p:sp>
          <p:nvSpPr>
            <p:cNvPr id="3" name="Rounded Rectangle 2"/>
            <p:cNvSpPr/>
            <p:nvPr/>
          </p:nvSpPr>
          <p:spPr>
            <a:xfrm>
              <a:off x="2210079" y="67990"/>
              <a:ext cx="5568781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i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6275" y="4589517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বাংলা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ভাষার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মমত্ববোধ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ব্যাখ্যা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পারবে</a:t>
              </a:r>
              <a:r>
                <a:rPr lang="en-US" sz="54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;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</a:rPr>
                <a:t>  </a:t>
              </a:r>
              <a:endParaRPr lang="en-US" sz="2000" b="1" dirty="0">
                <a:solidFill>
                  <a:srgbClr val="7030A0"/>
                </a:solidFill>
                <a:latin typeface="NikoshBAN" panose="0200000000000000000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6275" y="2312442"/>
              <a:ext cx="5732585" cy="5210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6275" y="3557017"/>
              <a:ext cx="5732585" cy="589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6538208"/>
              </p:ext>
            </p:extLst>
          </p:nvPr>
        </p:nvGraphicFramePr>
        <p:xfrm>
          <a:off x="1039160" y="-124168"/>
          <a:ext cx="10016197" cy="659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এস ওয়াজেদ আলী (১৮৯০-১৯৫১) | পদ্ম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মাতৃভাষা বাংলা চর্চায় মধ্যযুগীয়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3" y="2443843"/>
            <a:ext cx="1847850" cy="18995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574399"/>
            <a:ext cx="8229600" cy="523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452253" y="595743"/>
            <a:ext cx="7024255" cy="9786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</a:rPr>
              <a:t>সরব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34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5960" y="52737"/>
            <a:ext cx="8195459" cy="115240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ভিডিও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মনোযোগ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দেখো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শুনো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3" name="video-1595240809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0727" y="1508943"/>
            <a:ext cx="7565923" cy="42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289957"/>
            <a:ext cx="7980218" cy="368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380509" y="0"/>
            <a:ext cx="6289964" cy="128995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3091" y="4973782"/>
            <a:ext cx="7980218" cy="16950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208</Words>
  <Application>Microsoft Office PowerPoint</Application>
  <PresentationFormat>Widescreen</PresentationFormat>
  <Paragraphs>50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79phoNikoshBAN</vt:lpstr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Amir Hossain</dc:creator>
  <cp:lastModifiedBy>MD.AMIR HOSSEN</cp:lastModifiedBy>
  <cp:revision>472</cp:revision>
  <dcterms:created xsi:type="dcterms:W3CDTF">2019-04-06T13:49:16Z</dcterms:created>
  <dcterms:modified xsi:type="dcterms:W3CDTF">2020-07-20T10:38:09Z</dcterms:modified>
</cp:coreProperties>
</file>