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70" r:id="rId13"/>
    <p:sldId id="268" r:id="rId14"/>
    <p:sldId id="269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Online Flower &amp; Gift Shop Singapore – Flower Addic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Online Flower &amp; Gift Shop Singapore – Flower Addic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D:\my project5\pic5\red-hot-roses-red-rose-bouquet-half-dozen-ro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612" y="457200"/>
            <a:ext cx="44958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65412" y="4876800"/>
            <a:ext cx="6858000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che Memory Introduction and Cache Performance Issues | Computer science,  Memories, Cache memory"/>
          <p:cNvPicPr>
            <a:picLocks noChangeAspect="1" noChangeArrowheads="1"/>
          </p:cNvPicPr>
          <p:nvPr/>
        </p:nvPicPr>
        <p:blipFill>
          <a:blip r:embed="rId2"/>
          <a:srcRect t="13333" b="16667"/>
          <a:stretch>
            <a:fillRect/>
          </a:stretch>
        </p:blipFill>
        <p:spPr bwMode="auto">
          <a:xfrm>
            <a:off x="6246812" y="1676400"/>
            <a:ext cx="4692314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8" name="AutoShape 4" descr="Backing Storage vs Main Memory - IGCSE 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Backing Storage vs Main Memory - IGCSE 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Working Mem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4" name="Picture 10" descr="Amazon.in: Buy Lenovo 4X70K09921 DDR4 SDRAM, 8 GB, DIMM 288-pin Internal  Memory Online at Low Prices in India | Lenovo Reviews &amp; Ratings"/>
          <p:cNvPicPr>
            <a:picLocks noChangeAspect="1" noChangeArrowheads="1"/>
          </p:cNvPicPr>
          <p:nvPr/>
        </p:nvPicPr>
        <p:blipFill>
          <a:blip r:embed="rId3"/>
          <a:srcRect t="15059" b="13412"/>
          <a:stretch>
            <a:fillRect/>
          </a:stretch>
        </p:blipFill>
        <p:spPr bwMode="auto">
          <a:xfrm>
            <a:off x="684212" y="1143000"/>
            <a:ext cx="4419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212" y="411480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9543" y="3377625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7612" y="5257800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সি,পি,ইউ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What Is Computer Memory | Computer Memory Units , Types , Hier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 descr="D:\my project5\pic5\download.jpg"/>
          <p:cNvPicPr>
            <a:picLocks noChangeAspect="1" noChangeArrowheads="1"/>
          </p:cNvPicPr>
          <p:nvPr/>
        </p:nvPicPr>
        <p:blipFill>
          <a:blip r:embed="rId2"/>
          <a:srcRect t="9375" b="3125"/>
          <a:stretch>
            <a:fillRect/>
          </a:stretch>
        </p:blipFill>
        <p:spPr bwMode="auto">
          <a:xfrm>
            <a:off x="6475412" y="1295400"/>
            <a:ext cx="4495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 descr="Secondary memory"/>
          <p:cNvPicPr>
            <a:picLocks noChangeAspect="1" noChangeArrowheads="1"/>
          </p:cNvPicPr>
          <p:nvPr/>
        </p:nvPicPr>
        <p:blipFill>
          <a:blip r:embed="rId3"/>
          <a:srcRect t="19374" b="5553"/>
          <a:stretch>
            <a:fillRect/>
          </a:stretch>
        </p:blipFill>
        <p:spPr bwMode="auto">
          <a:xfrm>
            <a:off x="836612" y="1143000"/>
            <a:ext cx="4191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212" y="3657600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7812" y="3453825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018782"/>
            <a:ext cx="11961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সি,পি,ইউ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নির্দষ্ট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কন্ট্রোলের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927" y="3200400"/>
            <a:ext cx="817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877669"/>
            <a:ext cx="74077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012" y="2212538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3012" y="2898338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অপরিবর্তনীয়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812" y="1676400"/>
            <a:ext cx="952500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3012" y="3544669"/>
            <a:ext cx="762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উদ্বায়ী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012" y="4230469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অনুদ্বায়ী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012" y="4916269"/>
            <a:ext cx="7620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ধংসাত্মক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3012" y="5602069"/>
            <a:ext cx="76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অধংসাত্মক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D:\my project5\pic5\593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" y="1143000"/>
            <a:ext cx="3657600" cy="320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6" name="AutoShape 2" descr="What is RAM | Random Access Memory - javat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What is RAM | Random Access Memory - javat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Wholesale Compatible Memory Ram 2gb 4gb 8gb Ddr2 Ddr3 Ram Supported  Motherboard For Desktop Ram - Buy Ddr3 4gb,Ddr3 8gb,Ram Ddr3 Product on  Alibab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412" y="1066800"/>
            <a:ext cx="3729037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44453" y="43434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হার্ডডিক্স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1812" y="411480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2212" y="4724400"/>
            <a:ext cx="3429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88" y="5486400"/>
            <a:ext cx="12135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তথ্যাবলি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Magnetic Di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16 Examples Of Loyalty Punch Cards - CandyBar.co Blog"/>
          <p:cNvPicPr>
            <a:picLocks noChangeAspect="1" noChangeArrowheads="1"/>
          </p:cNvPicPr>
          <p:nvPr/>
        </p:nvPicPr>
        <p:blipFill>
          <a:blip r:embed="rId2"/>
          <a:srcRect l="24800" t="7033" r="24800" b="26154"/>
          <a:stretch>
            <a:fillRect/>
          </a:stretch>
        </p:blipFill>
        <p:spPr bwMode="auto">
          <a:xfrm>
            <a:off x="608012" y="1066800"/>
            <a:ext cx="4800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What Is ROM (Read Only Memory)? – POFT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2612" y="1066799"/>
            <a:ext cx="4800600" cy="2895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8698" y="3962400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পাঞ্চ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8821" y="396240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8012" y="4191000"/>
            <a:ext cx="3429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অপরিবর্তনীয়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812" y="5486400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তথ্যাবলি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অপরিবর্তনীয়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কম্পিউটার মেমোরির ধরণ এবং তারা আপনার কম্পিউটারকে কীভাবে প্রভাবিত করে 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2" y="1018154"/>
            <a:ext cx="4038600" cy="3172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Wholesale Compatible Memory Ram 2gb 4gb 8gb Ddr2 Ddr3 Ram Supported  Motherboard For Desktop Ram - Buy Ddr3 4gb,Ddr3 8gb,Ram Ddr3 Product on  Alibab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5" y="1066800"/>
            <a:ext cx="3729037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2412" y="411480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2812" y="4648200"/>
            <a:ext cx="243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উদ্বায়ী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927" y="5587425"/>
            <a:ext cx="10657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বিদ্যুৎপ্রবাহ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উদ্বায়ী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Computer disk stock image. Image of single, data, disk - 5908701"/>
          <p:cNvPicPr>
            <a:picLocks noChangeAspect="1" noChangeArrowheads="1"/>
          </p:cNvPicPr>
          <p:nvPr/>
        </p:nvPicPr>
        <p:blipFill>
          <a:blip r:embed="rId2"/>
          <a:srcRect b="6452"/>
          <a:stretch>
            <a:fillRect/>
          </a:stretch>
        </p:blipFill>
        <p:spPr bwMode="auto">
          <a:xfrm>
            <a:off x="760412" y="1066799"/>
            <a:ext cx="3581400" cy="32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What is Computer Memory? How many types of Computer Memory |  InforamtionQ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0766" y="990600"/>
            <a:ext cx="418999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68821" y="4139625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012" y="4343400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8012" y="4535269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অনুদ্বায়ী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12" y="5587425"/>
            <a:ext cx="11261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বিদ্যুৎপ্রবাহ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অনুদ্বায়ী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Magnetic-core memor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Magnetic core memory: Just like mom used to make! - xk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612" y="1260264"/>
            <a:ext cx="4114800" cy="308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5" name="Picture 5" descr="D:\my project5\pic5\KL_Core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" y="1066800"/>
            <a:ext cx="3581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89412" y="5105400"/>
            <a:ext cx="3048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ধংসাত্মক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4212" y="4419600"/>
            <a:ext cx="1806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12" y="5968425"/>
            <a:ext cx="11471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ধংসাত্মক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6" name="Picture 2" descr="Sony's new magnetic tape technology enables 185 TB cartrid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990600"/>
            <a:ext cx="4643437" cy="302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8" name="AutoShape 4" descr="Vhs Video Cassette, HD Png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VHS Television film Television film Videotape, audio cassette PNG clipart |  free cliparts | UIHe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4012" y="1143000"/>
            <a:ext cx="4648200" cy="2892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94212" y="4648200"/>
            <a:ext cx="3124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অধংসাত্মক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9012" y="4038600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ম্যাগনেটিক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12" y="5867400"/>
            <a:ext cx="11758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ধংসাত্মক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my project5\pic5\17522534_1160952974030757_2565580034999994826_n.jpg"/>
          <p:cNvPicPr>
            <a:picLocks noChangeAspect="1" noChangeArrowheads="1"/>
          </p:cNvPicPr>
          <p:nvPr/>
        </p:nvPicPr>
        <p:blipFill>
          <a:blip r:embed="rId2"/>
          <a:srcRect l="23284" t="28334" r="20315" b="43333"/>
          <a:stretch>
            <a:fillRect/>
          </a:stretch>
        </p:blipFill>
        <p:spPr bwMode="auto">
          <a:xfrm>
            <a:off x="379412" y="1905000"/>
            <a:ext cx="3863788" cy="34570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:\my project5\pic5\593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2057400"/>
            <a:ext cx="2088069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Wholesale Compatible Memory Ram 2gb 4gb 8gb Ddr2 Ddr3 Ram Supported  Motherboard For Desktop Ram - Buy Ddr3 4gb,Ddr3 8gb,Ram Ddr3 Product on  Alibab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3812" y="1828800"/>
            <a:ext cx="286849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77653" y="490162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হার্ডডিক্স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5067" y="497782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Sony's new magnetic tape technology enables 185 TB cartrid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412" y="2057400"/>
            <a:ext cx="2819400" cy="1838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04072" y="4901625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ম্যাগনেটিক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D:\my project5\pic5\KL_CoreMem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0612" y="1828800"/>
            <a:ext cx="2286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03612" y="4901625"/>
            <a:ext cx="1806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D:\my project 4\pic 4\1AE968E4716923B1D800F3CC08CDA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412" y="1447800"/>
            <a:ext cx="4869288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22412" y="5638800"/>
            <a:ext cx="94981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224" y="5410200"/>
            <a:ext cx="5157788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alf Flower Wreath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Vintage Watercolor Flowers Background , Png Download - Transparent  Background Flower Wreath, Cliparts &amp; Cartoons - Jing.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Transparent Watercolor Floral Wreath Png - Transparent Background Floral  Wreath, Png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500+ Flower Images [HQ] | Download Free Flower Pictur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500+ Flower Images [HQ] | Download Free Flower Pictur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D:\my project5\pic5\photo-1526047932273-341f2a7631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12" y="762000"/>
            <a:ext cx="4229099" cy="4229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্মৃতিশক্তি বাড়াতে নিয়মিত খাবারের তালিকায় রাখুন এসব খাবার -  SOMOYERKONTHO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1295400"/>
            <a:ext cx="51054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স্মৃতিশক্তি বাড়ানোর মজার কৌশ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412" y="1285874"/>
            <a:ext cx="5334000" cy="3209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589" y="4495800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443" y="4572000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612" y="5334000"/>
            <a:ext cx="4200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12" y="6019800"/>
            <a:ext cx="6707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4612" y="5334000"/>
            <a:ext cx="811441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4612" y="6096000"/>
            <a:ext cx="787395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কম্পিউটার মেমোরি কীভাবে কাজ করে? - বিস্তারিত ব্যাখ্যা | ওয়্যারবিড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1219200"/>
            <a:ext cx="5029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7" name="Picture 3" descr="D:\my project 1\well come\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411" y="1219200"/>
            <a:ext cx="4551205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15596" y="4495800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927" y="5486400"/>
            <a:ext cx="7128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12" y="4953000"/>
            <a:ext cx="4980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371" y="4724400"/>
            <a:ext cx="811441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0812" y="5486400"/>
            <a:ext cx="761747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12" y="6096000"/>
            <a:ext cx="6587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7012" y="6172200"/>
            <a:ext cx="3015569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172" y="4495800"/>
            <a:ext cx="4309839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তৃতীয় </a:t>
            </a:r>
            <a:endParaRPr lang="en-US" sz="2800" dirty="0"/>
          </a:p>
        </p:txBody>
      </p:sp>
      <p:pic>
        <p:nvPicPr>
          <p:cNvPr id="5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523999"/>
            <a:ext cx="3929891" cy="512163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343536"/>
            <a:ext cx="98298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304800"/>
            <a:ext cx="528440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What Is Computer Memory | Computer Memory Units , Types , Hier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ᐈ Human brain stock pictures, Royalty Free the brain images | download on 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" y="1143000"/>
            <a:ext cx="4648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GCSE COMPUTER SCIENCE Computers 1.2 Memory, Storage and Binary. - ppt video  online download"/>
          <p:cNvPicPr>
            <a:picLocks noChangeAspect="1" noChangeArrowheads="1"/>
          </p:cNvPicPr>
          <p:nvPr/>
        </p:nvPicPr>
        <p:blipFill>
          <a:blip r:embed="rId3"/>
          <a:srcRect l="14844" t="9722" r="10156" b="25000"/>
          <a:stretch>
            <a:fillRect/>
          </a:stretch>
        </p:blipFill>
        <p:spPr bwMode="auto">
          <a:xfrm>
            <a:off x="6399212" y="1467644"/>
            <a:ext cx="4876800" cy="272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55812" y="4343400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6304" y="4267200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212" y="5791200"/>
            <a:ext cx="1173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অস্থায়ীভাবে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12" y="5181600"/>
            <a:ext cx="451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812" y="5105400"/>
            <a:ext cx="1893467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867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9868" y="3622540"/>
            <a:ext cx="74295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Types of Computer Memory | Operating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Types of Computer Memory | Operating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612" y="877669"/>
            <a:ext cx="421621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612" y="2630269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প্রাইমারি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612" y="3316069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505</Words>
  <Application>Microsoft Office PowerPoint</Application>
  <PresentationFormat>Custom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49</cp:revision>
  <dcterms:created xsi:type="dcterms:W3CDTF">2006-08-16T00:00:00Z</dcterms:created>
  <dcterms:modified xsi:type="dcterms:W3CDTF">2020-07-20T08:21:46Z</dcterms:modified>
</cp:coreProperties>
</file>