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9B249-8934-47B9-A3CA-3E0CEF4610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9FAD8-A92F-4EB0-8EDF-43CDE4896260}">
      <dgm:prSet phldrT="[Text]" custT="1"/>
      <dgm:spPr/>
      <dgm:t>
        <a:bodyPr/>
        <a:lstStyle/>
        <a:p>
          <a:r>
            <a:rPr lang="en-US" sz="4400" b="1" dirty="0"/>
            <a:t>১</a:t>
          </a:r>
          <a:endParaRPr lang="en-US" sz="1900" b="1" dirty="0"/>
        </a:p>
      </dgm:t>
    </dgm:pt>
    <dgm:pt modelId="{E3E905CD-28B5-4C49-AB37-F516C61E3190}" type="parTrans" cxnId="{4DC80F24-8F48-467F-BF89-AFA41C62ADC0}">
      <dgm:prSet/>
      <dgm:spPr/>
      <dgm:t>
        <a:bodyPr/>
        <a:lstStyle/>
        <a:p>
          <a:endParaRPr lang="en-US"/>
        </a:p>
      </dgm:t>
    </dgm:pt>
    <dgm:pt modelId="{4605D5A7-BC9A-4442-9A0E-AA12E19BE880}" type="sibTrans" cxnId="{4DC80F24-8F48-467F-BF89-AFA41C62ADC0}">
      <dgm:prSet/>
      <dgm:spPr/>
      <dgm:t>
        <a:bodyPr/>
        <a:lstStyle/>
        <a:p>
          <a:endParaRPr lang="en-US"/>
        </a:p>
      </dgm:t>
    </dgm:pt>
    <dgm:pt modelId="{6971107F-946D-4783-B962-5DA5661CED84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বীজকে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ভাবে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বুঝানো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যায়</a:t>
          </a:r>
          <a:r>
            <a:rPr lang="en-US" dirty="0">
              <a:latin typeface="NikoshBAN" pitchFamily="2" charset="0"/>
              <a:cs typeface="NikoshBAN" pitchFamily="2" charset="0"/>
            </a:rPr>
            <a:t>? </a:t>
          </a:r>
        </a:p>
      </dgm:t>
    </dgm:pt>
    <dgm:pt modelId="{213409B5-46F4-456A-8867-987561E25FDE}" type="parTrans" cxnId="{7496603E-6227-4342-9426-E66DE1294770}">
      <dgm:prSet/>
      <dgm:spPr/>
      <dgm:t>
        <a:bodyPr/>
        <a:lstStyle/>
        <a:p>
          <a:endParaRPr lang="en-US"/>
        </a:p>
      </dgm:t>
    </dgm:pt>
    <dgm:pt modelId="{E4E32D7B-2843-479E-9F69-7B880EA1F79C}" type="sibTrans" cxnId="{7496603E-6227-4342-9426-E66DE1294770}">
      <dgm:prSet/>
      <dgm:spPr/>
      <dgm:t>
        <a:bodyPr/>
        <a:lstStyle/>
        <a:p>
          <a:endParaRPr lang="en-US"/>
        </a:p>
      </dgm:t>
    </dgm:pt>
    <dgm:pt modelId="{2A40CA81-98DF-4774-80CA-18544D7CAD38}">
      <dgm:prSet phldrT="[Text]" custT="1"/>
      <dgm:spPr/>
      <dgm:t>
        <a:bodyPr/>
        <a:lstStyle/>
        <a:p>
          <a:r>
            <a:rPr lang="en-US" sz="4400" b="1" dirty="0"/>
            <a:t>২</a:t>
          </a:r>
          <a:endParaRPr lang="en-US" sz="1900" b="1" dirty="0"/>
        </a:p>
      </dgm:t>
    </dgm:pt>
    <dgm:pt modelId="{53880034-34F8-4891-965E-4350B664BB50}" type="parTrans" cxnId="{B400E045-537C-4BFA-8334-FA46ACBC47A6}">
      <dgm:prSet/>
      <dgm:spPr/>
      <dgm:t>
        <a:bodyPr/>
        <a:lstStyle/>
        <a:p>
          <a:endParaRPr lang="en-US"/>
        </a:p>
      </dgm:t>
    </dgm:pt>
    <dgm:pt modelId="{6A6CC406-FFD9-4243-A763-01A89BC99B40}" type="sibTrans" cxnId="{B400E045-537C-4BFA-8334-FA46ACBC47A6}">
      <dgm:prSet/>
      <dgm:spPr/>
      <dgm:t>
        <a:bodyPr/>
        <a:lstStyle/>
        <a:p>
          <a:endParaRPr lang="en-US"/>
        </a:p>
      </dgm:t>
    </dgm:pt>
    <dgm:pt modelId="{0F751D59-907E-4EF7-AEF5-48EBF61D2BCC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কয়েকটি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কৃষিতাত্তিক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বীজের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নাম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বল</a:t>
          </a:r>
          <a:r>
            <a:rPr lang="en-US" dirty="0">
              <a:latin typeface="NikoshBAN" pitchFamily="2" charset="0"/>
              <a:cs typeface="NikoshBAN" pitchFamily="2" charset="0"/>
            </a:rPr>
            <a:t>?</a:t>
          </a:r>
          <a:endParaRPr lang="en-US" dirty="0"/>
        </a:p>
      </dgm:t>
    </dgm:pt>
    <dgm:pt modelId="{EC8D9195-6D7E-4224-A912-567BE0B04C53}" type="parTrans" cxnId="{F263275C-E13E-456F-9D94-2416F90F568A}">
      <dgm:prSet/>
      <dgm:spPr/>
      <dgm:t>
        <a:bodyPr/>
        <a:lstStyle/>
        <a:p>
          <a:endParaRPr lang="en-US"/>
        </a:p>
      </dgm:t>
    </dgm:pt>
    <dgm:pt modelId="{752F8539-21C3-4F9A-831A-DF3C2D3EE29F}" type="sibTrans" cxnId="{F263275C-E13E-456F-9D94-2416F90F568A}">
      <dgm:prSet/>
      <dgm:spPr/>
      <dgm:t>
        <a:bodyPr/>
        <a:lstStyle/>
        <a:p>
          <a:endParaRPr lang="en-US"/>
        </a:p>
      </dgm:t>
    </dgm:pt>
    <dgm:pt modelId="{236F1BF3-40C5-421D-8AF4-C13263F87CE8}">
      <dgm:prSet phldrT="[Text]" custT="1"/>
      <dgm:spPr/>
      <dgm:t>
        <a:bodyPr/>
        <a:lstStyle/>
        <a:p>
          <a:r>
            <a:rPr lang="en-US" sz="4400" b="1" dirty="0"/>
            <a:t>৩</a:t>
          </a:r>
        </a:p>
      </dgm:t>
    </dgm:pt>
    <dgm:pt modelId="{3DAD141A-10FF-4799-A7B6-5697D423C517}" type="parTrans" cxnId="{FE37852A-5347-4650-99D4-D39F535C8FD0}">
      <dgm:prSet/>
      <dgm:spPr/>
      <dgm:t>
        <a:bodyPr/>
        <a:lstStyle/>
        <a:p>
          <a:endParaRPr lang="en-US"/>
        </a:p>
      </dgm:t>
    </dgm:pt>
    <dgm:pt modelId="{A79B371D-9729-4F8A-AFB8-E6BB4112EEA4}" type="sibTrans" cxnId="{FE37852A-5347-4650-99D4-D39F535C8FD0}">
      <dgm:prSet/>
      <dgm:spPr/>
      <dgm:t>
        <a:bodyPr/>
        <a:lstStyle/>
        <a:p>
          <a:endParaRPr lang="en-US"/>
        </a:p>
      </dgm:t>
    </dgm:pt>
    <dgm:pt modelId="{97C7D3F3-20D8-4332-8806-248B4DF98112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রোগিং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কয়বার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dirty="0">
              <a:latin typeface="NikoshBAN" pitchFamily="2" charset="0"/>
              <a:cs typeface="NikoshBAN" pitchFamily="2" charset="0"/>
            </a:rPr>
            <a:t>?</a:t>
          </a:r>
        </a:p>
      </dgm:t>
    </dgm:pt>
    <dgm:pt modelId="{F074DA60-F704-4BB3-A1CD-6699BF7F40A6}" type="parTrans" cxnId="{D1D2179E-F540-401D-9AD8-66AF7B93687C}">
      <dgm:prSet/>
      <dgm:spPr/>
      <dgm:t>
        <a:bodyPr/>
        <a:lstStyle/>
        <a:p>
          <a:endParaRPr lang="en-US"/>
        </a:p>
      </dgm:t>
    </dgm:pt>
    <dgm:pt modelId="{509A3DE4-F9A0-4562-907B-5274A9CC40F6}" type="sibTrans" cxnId="{D1D2179E-F540-401D-9AD8-66AF7B93687C}">
      <dgm:prSet/>
      <dgm:spPr/>
      <dgm:t>
        <a:bodyPr/>
        <a:lstStyle/>
        <a:p>
          <a:endParaRPr lang="en-US"/>
        </a:p>
      </dgm:t>
    </dgm:pt>
    <dgm:pt modelId="{D20DF00B-5F77-4E22-B431-4B77958E8DB4}">
      <dgm:prSet phldrT="[Text]" custT="1"/>
      <dgm:spPr/>
      <dgm:t>
        <a:bodyPr/>
        <a:lstStyle/>
        <a:p>
          <a:r>
            <a:rPr lang="en-US" sz="4400" b="1" dirty="0"/>
            <a:t>৪</a:t>
          </a:r>
        </a:p>
      </dgm:t>
    </dgm:pt>
    <dgm:pt modelId="{EF8383EA-A4C8-4CFC-A38B-4852A8F215F5}" type="parTrans" cxnId="{E33C5562-80A0-43C6-B93B-3AF6A426C8B1}">
      <dgm:prSet/>
      <dgm:spPr/>
      <dgm:t>
        <a:bodyPr/>
        <a:lstStyle/>
        <a:p>
          <a:endParaRPr lang="en-US"/>
        </a:p>
      </dgm:t>
    </dgm:pt>
    <dgm:pt modelId="{941F3FA4-F1C3-4462-8635-4FF3B9FB801E}" type="sibTrans" cxnId="{E33C5562-80A0-43C6-B93B-3AF6A426C8B1}">
      <dgm:prSet/>
      <dgm:spPr/>
      <dgm:t>
        <a:bodyPr/>
        <a:lstStyle/>
        <a:p>
          <a:endParaRPr lang="en-US"/>
        </a:p>
      </dgm:t>
    </dgm:pt>
    <dgm:pt modelId="{164B37E2-116B-469A-95D7-E64E5B00B28A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বীজ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ধাপ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কয়টি</a:t>
          </a:r>
          <a:r>
            <a:rPr lang="en-US" dirty="0">
              <a:latin typeface="NikoshBAN" pitchFamily="2" charset="0"/>
              <a:cs typeface="NikoshBAN" pitchFamily="2" charset="0"/>
            </a:rPr>
            <a:t>?</a:t>
          </a:r>
        </a:p>
      </dgm:t>
    </dgm:pt>
    <dgm:pt modelId="{7F4D4706-1BFD-4BCD-8537-716CD2518F01}" type="parTrans" cxnId="{1D0F48A8-781F-45E2-8E62-4E4296F48464}">
      <dgm:prSet/>
      <dgm:spPr/>
      <dgm:t>
        <a:bodyPr/>
        <a:lstStyle/>
        <a:p>
          <a:endParaRPr lang="en-US"/>
        </a:p>
      </dgm:t>
    </dgm:pt>
    <dgm:pt modelId="{18A7C734-E12A-4555-861D-0E435BAC6AC4}" type="sibTrans" cxnId="{1D0F48A8-781F-45E2-8E62-4E4296F48464}">
      <dgm:prSet/>
      <dgm:spPr/>
      <dgm:t>
        <a:bodyPr/>
        <a:lstStyle/>
        <a:p>
          <a:endParaRPr lang="en-US"/>
        </a:p>
      </dgm:t>
    </dgm:pt>
    <dgm:pt modelId="{C9A07FEA-4A03-4DD0-AEAC-DC997656EED3}" type="pres">
      <dgm:prSet presAssocID="{34F9B249-8934-47B9-A3CA-3E0CEF4610CB}" presName="linearFlow" presStyleCnt="0">
        <dgm:presLayoutVars>
          <dgm:dir/>
          <dgm:animLvl val="lvl"/>
          <dgm:resizeHandles val="exact"/>
        </dgm:presLayoutVars>
      </dgm:prSet>
      <dgm:spPr/>
    </dgm:pt>
    <dgm:pt modelId="{23EE94F9-DECF-4FCE-890B-7D42078F3DEB}" type="pres">
      <dgm:prSet presAssocID="{8B89FAD8-A92F-4EB0-8EDF-43CDE4896260}" presName="composite" presStyleCnt="0"/>
      <dgm:spPr/>
    </dgm:pt>
    <dgm:pt modelId="{50B6097F-784F-4E18-A161-D332E49B3F80}" type="pres">
      <dgm:prSet presAssocID="{8B89FAD8-A92F-4EB0-8EDF-43CDE489626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4C05DC4-3389-4364-AC8A-47FBDA79E034}" type="pres">
      <dgm:prSet presAssocID="{8B89FAD8-A92F-4EB0-8EDF-43CDE4896260}" presName="descendantText" presStyleLbl="alignAcc1" presStyleIdx="0" presStyleCnt="4">
        <dgm:presLayoutVars>
          <dgm:bulletEnabled val="1"/>
        </dgm:presLayoutVars>
      </dgm:prSet>
      <dgm:spPr/>
    </dgm:pt>
    <dgm:pt modelId="{4330005F-C0BE-4D26-9902-FE5CBF553697}" type="pres">
      <dgm:prSet presAssocID="{4605D5A7-BC9A-4442-9A0E-AA12E19BE880}" presName="sp" presStyleCnt="0"/>
      <dgm:spPr/>
    </dgm:pt>
    <dgm:pt modelId="{E1286D00-7BCB-4DB5-97D5-177DF09479AF}" type="pres">
      <dgm:prSet presAssocID="{2A40CA81-98DF-4774-80CA-18544D7CAD38}" presName="composite" presStyleCnt="0"/>
      <dgm:spPr/>
    </dgm:pt>
    <dgm:pt modelId="{77CC8B64-F1BD-4315-8A64-3EA12D88F4FA}" type="pres">
      <dgm:prSet presAssocID="{2A40CA81-98DF-4774-80CA-18544D7CAD3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C65A1E2-8413-4DA9-A747-C5493AB9EB63}" type="pres">
      <dgm:prSet presAssocID="{2A40CA81-98DF-4774-80CA-18544D7CAD38}" presName="descendantText" presStyleLbl="alignAcc1" presStyleIdx="1" presStyleCnt="4">
        <dgm:presLayoutVars>
          <dgm:bulletEnabled val="1"/>
        </dgm:presLayoutVars>
      </dgm:prSet>
      <dgm:spPr/>
    </dgm:pt>
    <dgm:pt modelId="{31482438-4F5E-4E8F-8925-CCC3DD099550}" type="pres">
      <dgm:prSet presAssocID="{6A6CC406-FFD9-4243-A763-01A89BC99B40}" presName="sp" presStyleCnt="0"/>
      <dgm:spPr/>
    </dgm:pt>
    <dgm:pt modelId="{96C6202C-DF68-4EF5-B98C-AA63E420AF95}" type="pres">
      <dgm:prSet presAssocID="{236F1BF3-40C5-421D-8AF4-C13263F87CE8}" presName="composite" presStyleCnt="0"/>
      <dgm:spPr/>
    </dgm:pt>
    <dgm:pt modelId="{BD70547F-0079-4BFE-A99E-43E466D3D287}" type="pres">
      <dgm:prSet presAssocID="{236F1BF3-40C5-421D-8AF4-C13263F87CE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6EA1F07-195D-48CA-893C-C95BF73F1A4D}" type="pres">
      <dgm:prSet presAssocID="{236F1BF3-40C5-421D-8AF4-C13263F87CE8}" presName="descendantText" presStyleLbl="alignAcc1" presStyleIdx="2" presStyleCnt="4">
        <dgm:presLayoutVars>
          <dgm:bulletEnabled val="1"/>
        </dgm:presLayoutVars>
      </dgm:prSet>
      <dgm:spPr/>
    </dgm:pt>
    <dgm:pt modelId="{AC2D9705-889A-40F8-8B15-EAB62322C02C}" type="pres">
      <dgm:prSet presAssocID="{A79B371D-9729-4F8A-AFB8-E6BB4112EEA4}" presName="sp" presStyleCnt="0"/>
      <dgm:spPr/>
    </dgm:pt>
    <dgm:pt modelId="{072784BE-CE43-480C-A1EC-C6B951E3BFF1}" type="pres">
      <dgm:prSet presAssocID="{D20DF00B-5F77-4E22-B431-4B77958E8DB4}" presName="composite" presStyleCnt="0"/>
      <dgm:spPr/>
    </dgm:pt>
    <dgm:pt modelId="{580465C0-E5D8-4280-8A21-19F33389191B}" type="pres">
      <dgm:prSet presAssocID="{D20DF00B-5F77-4E22-B431-4B77958E8DB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BD87408-126C-4FCA-9F53-DF1C1113D05F}" type="pres">
      <dgm:prSet presAssocID="{D20DF00B-5F77-4E22-B431-4B77958E8DB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8C29E4F-9881-459F-BF4D-258E8819A525}" type="presOf" srcId="{6971107F-946D-4783-B962-5DA5661CED84}" destId="{54C05DC4-3389-4364-AC8A-47FBDA79E034}" srcOrd="0" destOrd="0" presId="urn:microsoft.com/office/officeart/2005/8/layout/chevron2"/>
    <dgm:cxn modelId="{962648D4-62A6-4272-86CB-8C42BF45088F}" type="presOf" srcId="{0F751D59-907E-4EF7-AEF5-48EBF61D2BCC}" destId="{1C65A1E2-8413-4DA9-A747-C5493AB9EB63}" srcOrd="0" destOrd="0" presId="urn:microsoft.com/office/officeart/2005/8/layout/chevron2"/>
    <dgm:cxn modelId="{701B1B7A-0BBA-45B6-99AF-3C1A5A71857A}" type="presOf" srcId="{D20DF00B-5F77-4E22-B431-4B77958E8DB4}" destId="{580465C0-E5D8-4280-8A21-19F33389191B}" srcOrd="0" destOrd="0" presId="urn:microsoft.com/office/officeart/2005/8/layout/chevron2"/>
    <dgm:cxn modelId="{D1D2179E-F540-401D-9AD8-66AF7B93687C}" srcId="{D20DF00B-5F77-4E22-B431-4B77958E8DB4}" destId="{97C7D3F3-20D8-4332-8806-248B4DF98112}" srcOrd="0" destOrd="0" parTransId="{F074DA60-F704-4BB3-A1CD-6699BF7F40A6}" sibTransId="{509A3DE4-F9A0-4562-907B-5274A9CC40F6}"/>
    <dgm:cxn modelId="{902592E9-9513-4D1A-9634-C4E13C2DD5E7}" type="presOf" srcId="{8B89FAD8-A92F-4EB0-8EDF-43CDE4896260}" destId="{50B6097F-784F-4E18-A161-D332E49B3F80}" srcOrd="0" destOrd="0" presId="urn:microsoft.com/office/officeart/2005/8/layout/chevron2"/>
    <dgm:cxn modelId="{7496603E-6227-4342-9426-E66DE1294770}" srcId="{8B89FAD8-A92F-4EB0-8EDF-43CDE4896260}" destId="{6971107F-946D-4783-B962-5DA5661CED84}" srcOrd="0" destOrd="0" parTransId="{213409B5-46F4-456A-8867-987561E25FDE}" sibTransId="{E4E32D7B-2843-479E-9F69-7B880EA1F79C}"/>
    <dgm:cxn modelId="{4DC80F24-8F48-467F-BF89-AFA41C62ADC0}" srcId="{34F9B249-8934-47B9-A3CA-3E0CEF4610CB}" destId="{8B89FAD8-A92F-4EB0-8EDF-43CDE4896260}" srcOrd="0" destOrd="0" parTransId="{E3E905CD-28B5-4C49-AB37-F516C61E3190}" sibTransId="{4605D5A7-BC9A-4442-9A0E-AA12E19BE880}"/>
    <dgm:cxn modelId="{8483B940-74D0-4DA1-90AB-DD3FEC9B0205}" type="presOf" srcId="{164B37E2-116B-469A-95D7-E64E5B00B28A}" destId="{D6EA1F07-195D-48CA-893C-C95BF73F1A4D}" srcOrd="0" destOrd="0" presId="urn:microsoft.com/office/officeart/2005/8/layout/chevron2"/>
    <dgm:cxn modelId="{F263275C-E13E-456F-9D94-2416F90F568A}" srcId="{2A40CA81-98DF-4774-80CA-18544D7CAD38}" destId="{0F751D59-907E-4EF7-AEF5-48EBF61D2BCC}" srcOrd="0" destOrd="0" parTransId="{EC8D9195-6D7E-4224-A912-567BE0B04C53}" sibTransId="{752F8539-21C3-4F9A-831A-DF3C2D3EE29F}"/>
    <dgm:cxn modelId="{1D0F48A8-781F-45E2-8E62-4E4296F48464}" srcId="{236F1BF3-40C5-421D-8AF4-C13263F87CE8}" destId="{164B37E2-116B-469A-95D7-E64E5B00B28A}" srcOrd="0" destOrd="0" parTransId="{7F4D4706-1BFD-4BCD-8537-716CD2518F01}" sibTransId="{18A7C734-E12A-4555-861D-0E435BAC6AC4}"/>
    <dgm:cxn modelId="{DCF06D36-15C7-47D4-A983-1A4FCF8D6038}" type="presOf" srcId="{236F1BF3-40C5-421D-8AF4-C13263F87CE8}" destId="{BD70547F-0079-4BFE-A99E-43E466D3D287}" srcOrd="0" destOrd="0" presId="urn:microsoft.com/office/officeart/2005/8/layout/chevron2"/>
    <dgm:cxn modelId="{05D6B9B6-BA7D-4D96-82A5-779C285F444C}" type="presOf" srcId="{34F9B249-8934-47B9-A3CA-3E0CEF4610CB}" destId="{C9A07FEA-4A03-4DD0-AEAC-DC997656EED3}" srcOrd="0" destOrd="0" presId="urn:microsoft.com/office/officeart/2005/8/layout/chevron2"/>
    <dgm:cxn modelId="{51D92D6F-D0D7-465B-8353-E6B2820E752D}" type="presOf" srcId="{2A40CA81-98DF-4774-80CA-18544D7CAD38}" destId="{77CC8B64-F1BD-4315-8A64-3EA12D88F4FA}" srcOrd="0" destOrd="0" presId="urn:microsoft.com/office/officeart/2005/8/layout/chevron2"/>
    <dgm:cxn modelId="{4B3647A6-641F-4609-B61C-B7560AE50CFE}" type="presOf" srcId="{97C7D3F3-20D8-4332-8806-248B4DF98112}" destId="{ABD87408-126C-4FCA-9F53-DF1C1113D05F}" srcOrd="0" destOrd="0" presId="urn:microsoft.com/office/officeart/2005/8/layout/chevron2"/>
    <dgm:cxn modelId="{FE37852A-5347-4650-99D4-D39F535C8FD0}" srcId="{34F9B249-8934-47B9-A3CA-3E0CEF4610CB}" destId="{236F1BF3-40C5-421D-8AF4-C13263F87CE8}" srcOrd="2" destOrd="0" parTransId="{3DAD141A-10FF-4799-A7B6-5697D423C517}" sibTransId="{A79B371D-9729-4F8A-AFB8-E6BB4112EEA4}"/>
    <dgm:cxn modelId="{E33C5562-80A0-43C6-B93B-3AF6A426C8B1}" srcId="{34F9B249-8934-47B9-A3CA-3E0CEF4610CB}" destId="{D20DF00B-5F77-4E22-B431-4B77958E8DB4}" srcOrd="3" destOrd="0" parTransId="{EF8383EA-A4C8-4CFC-A38B-4852A8F215F5}" sibTransId="{941F3FA4-F1C3-4462-8635-4FF3B9FB801E}"/>
    <dgm:cxn modelId="{B400E045-537C-4BFA-8334-FA46ACBC47A6}" srcId="{34F9B249-8934-47B9-A3CA-3E0CEF4610CB}" destId="{2A40CA81-98DF-4774-80CA-18544D7CAD38}" srcOrd="1" destOrd="0" parTransId="{53880034-34F8-4891-965E-4350B664BB50}" sibTransId="{6A6CC406-FFD9-4243-A763-01A89BC99B40}"/>
    <dgm:cxn modelId="{95365E5C-9674-423F-9A34-426A0A30BB64}" type="presParOf" srcId="{C9A07FEA-4A03-4DD0-AEAC-DC997656EED3}" destId="{23EE94F9-DECF-4FCE-890B-7D42078F3DEB}" srcOrd="0" destOrd="0" presId="urn:microsoft.com/office/officeart/2005/8/layout/chevron2"/>
    <dgm:cxn modelId="{591B3943-7A3B-4C4F-A73A-D5DE403669C2}" type="presParOf" srcId="{23EE94F9-DECF-4FCE-890B-7D42078F3DEB}" destId="{50B6097F-784F-4E18-A161-D332E49B3F80}" srcOrd="0" destOrd="0" presId="urn:microsoft.com/office/officeart/2005/8/layout/chevron2"/>
    <dgm:cxn modelId="{B455B5E6-E3B0-436C-9036-DAFEE0C23CEF}" type="presParOf" srcId="{23EE94F9-DECF-4FCE-890B-7D42078F3DEB}" destId="{54C05DC4-3389-4364-AC8A-47FBDA79E034}" srcOrd="1" destOrd="0" presId="urn:microsoft.com/office/officeart/2005/8/layout/chevron2"/>
    <dgm:cxn modelId="{6A5B6606-4387-451C-A1E0-33A7E25D1CA0}" type="presParOf" srcId="{C9A07FEA-4A03-4DD0-AEAC-DC997656EED3}" destId="{4330005F-C0BE-4D26-9902-FE5CBF553697}" srcOrd="1" destOrd="0" presId="urn:microsoft.com/office/officeart/2005/8/layout/chevron2"/>
    <dgm:cxn modelId="{07F2BEF8-8E0D-40DF-8AF2-2D55F91F3D8C}" type="presParOf" srcId="{C9A07FEA-4A03-4DD0-AEAC-DC997656EED3}" destId="{E1286D00-7BCB-4DB5-97D5-177DF09479AF}" srcOrd="2" destOrd="0" presId="urn:microsoft.com/office/officeart/2005/8/layout/chevron2"/>
    <dgm:cxn modelId="{752FFBD4-1FC2-4E22-8B29-143D4BAC9ED1}" type="presParOf" srcId="{E1286D00-7BCB-4DB5-97D5-177DF09479AF}" destId="{77CC8B64-F1BD-4315-8A64-3EA12D88F4FA}" srcOrd="0" destOrd="0" presId="urn:microsoft.com/office/officeart/2005/8/layout/chevron2"/>
    <dgm:cxn modelId="{09DDC85E-6B91-4176-9E0D-883577C95013}" type="presParOf" srcId="{E1286D00-7BCB-4DB5-97D5-177DF09479AF}" destId="{1C65A1E2-8413-4DA9-A747-C5493AB9EB63}" srcOrd="1" destOrd="0" presId="urn:microsoft.com/office/officeart/2005/8/layout/chevron2"/>
    <dgm:cxn modelId="{67956428-A1F1-407B-A2C1-56632F26870C}" type="presParOf" srcId="{C9A07FEA-4A03-4DD0-AEAC-DC997656EED3}" destId="{31482438-4F5E-4E8F-8925-CCC3DD099550}" srcOrd="3" destOrd="0" presId="urn:microsoft.com/office/officeart/2005/8/layout/chevron2"/>
    <dgm:cxn modelId="{306CE890-ADFF-4427-BC15-D80A80D9CD59}" type="presParOf" srcId="{C9A07FEA-4A03-4DD0-AEAC-DC997656EED3}" destId="{96C6202C-DF68-4EF5-B98C-AA63E420AF95}" srcOrd="4" destOrd="0" presId="urn:microsoft.com/office/officeart/2005/8/layout/chevron2"/>
    <dgm:cxn modelId="{BB9A7C3B-25DD-40A2-A749-DA5209D93D5D}" type="presParOf" srcId="{96C6202C-DF68-4EF5-B98C-AA63E420AF95}" destId="{BD70547F-0079-4BFE-A99E-43E466D3D287}" srcOrd="0" destOrd="0" presId="urn:microsoft.com/office/officeart/2005/8/layout/chevron2"/>
    <dgm:cxn modelId="{E107B0EF-ECC6-45D3-AD4C-A6426408D6E6}" type="presParOf" srcId="{96C6202C-DF68-4EF5-B98C-AA63E420AF95}" destId="{D6EA1F07-195D-48CA-893C-C95BF73F1A4D}" srcOrd="1" destOrd="0" presId="urn:microsoft.com/office/officeart/2005/8/layout/chevron2"/>
    <dgm:cxn modelId="{470E507E-84B6-4853-87E2-A482A7D2E09A}" type="presParOf" srcId="{C9A07FEA-4A03-4DD0-AEAC-DC997656EED3}" destId="{AC2D9705-889A-40F8-8B15-EAB62322C02C}" srcOrd="5" destOrd="0" presId="urn:microsoft.com/office/officeart/2005/8/layout/chevron2"/>
    <dgm:cxn modelId="{F49842CD-3263-4620-9BEE-5434C5D5966E}" type="presParOf" srcId="{C9A07FEA-4A03-4DD0-AEAC-DC997656EED3}" destId="{072784BE-CE43-480C-A1EC-C6B951E3BFF1}" srcOrd="6" destOrd="0" presId="urn:microsoft.com/office/officeart/2005/8/layout/chevron2"/>
    <dgm:cxn modelId="{27462044-9338-4476-B55D-09D7FAA1AA78}" type="presParOf" srcId="{072784BE-CE43-480C-A1EC-C6B951E3BFF1}" destId="{580465C0-E5D8-4280-8A21-19F33389191B}" srcOrd="0" destOrd="0" presId="urn:microsoft.com/office/officeart/2005/8/layout/chevron2"/>
    <dgm:cxn modelId="{E8D6A480-24AA-4AB4-8BAD-1E0178E0FD79}" type="presParOf" srcId="{072784BE-CE43-480C-A1EC-C6B951E3BFF1}" destId="{ABD87408-126C-4FCA-9F53-DF1C1113D0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6097F-784F-4E18-A161-D332E49B3F80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১</a:t>
          </a:r>
          <a:endParaRPr lang="en-US" sz="1900" b="1" kern="1200" dirty="0"/>
        </a:p>
      </dsp:txBody>
      <dsp:txXfrm rot="-5400000">
        <a:off x="1" y="396694"/>
        <a:ext cx="788217" cy="337807"/>
      </dsp:txXfrm>
    </dsp:sp>
    <dsp:sp modelId="{54C05DC4-3389-4364-AC8A-47FBDA79E034}">
      <dsp:nvSpPr>
        <dsp:cNvPr id="0" name=""/>
        <dsp:cNvSpPr/>
      </dsp:nvSpPr>
      <dsp:spPr>
        <a:xfrm rot="5400000">
          <a:off x="3075958" y="-2285156"/>
          <a:ext cx="732300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বীজকে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ভাবে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বুঝানো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যায়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? </a:t>
          </a:r>
        </a:p>
      </dsp:txBody>
      <dsp:txXfrm rot="-5400000">
        <a:off x="788217" y="38333"/>
        <a:ext cx="5272034" cy="660804"/>
      </dsp:txXfrm>
    </dsp:sp>
    <dsp:sp modelId="{77CC8B64-F1BD-4315-8A64-3EA12D88F4FA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২</a:t>
          </a:r>
          <a:endParaRPr lang="en-US" sz="1900" b="1" kern="1200" dirty="0"/>
        </a:p>
      </dsp:txBody>
      <dsp:txXfrm rot="-5400000">
        <a:off x="1" y="1374296"/>
        <a:ext cx="788217" cy="337807"/>
      </dsp:txXfrm>
    </dsp:sp>
    <dsp:sp modelId="{1C65A1E2-8413-4DA9-A747-C5493AB9EB63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কয়েকটি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কৃষিতাত্তিক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বীজের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নাম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বল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?</a:t>
          </a:r>
          <a:endParaRPr lang="en-US" sz="3200" kern="1200" dirty="0"/>
        </a:p>
      </dsp:txBody>
      <dsp:txXfrm rot="-5400000">
        <a:off x="788217" y="1015916"/>
        <a:ext cx="5272053" cy="660457"/>
      </dsp:txXfrm>
    </dsp:sp>
    <dsp:sp modelId="{BD70547F-0079-4BFE-A99E-43E466D3D287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৩</a:t>
          </a:r>
        </a:p>
      </dsp:txBody>
      <dsp:txXfrm rot="-5400000">
        <a:off x="1" y="2351898"/>
        <a:ext cx="788217" cy="337807"/>
      </dsp:txXfrm>
    </dsp:sp>
    <dsp:sp modelId="{D6EA1F07-195D-48CA-893C-C95BF73F1A4D}">
      <dsp:nvSpPr>
        <dsp:cNvPr id="0" name=""/>
        <dsp:cNvSpPr/>
      </dsp:nvSpPr>
      <dsp:spPr>
        <a:xfrm rot="5400000">
          <a:off x="3076150" y="-330144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বীজ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ধাপ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কয়টি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?</a:t>
          </a:r>
        </a:p>
      </dsp:txBody>
      <dsp:txXfrm rot="-5400000">
        <a:off x="788217" y="1993518"/>
        <a:ext cx="5272053" cy="660457"/>
      </dsp:txXfrm>
    </dsp:sp>
    <dsp:sp modelId="{580465C0-E5D8-4280-8A21-19F33389191B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৪</a:t>
          </a:r>
        </a:p>
      </dsp:txBody>
      <dsp:txXfrm rot="-5400000">
        <a:off x="1" y="3329500"/>
        <a:ext cx="788217" cy="337807"/>
      </dsp:txXfrm>
    </dsp:sp>
    <dsp:sp modelId="{ABD87408-126C-4FCA-9F53-DF1C1113D05F}">
      <dsp:nvSpPr>
        <dsp:cNvPr id="0" name=""/>
        <dsp:cNvSpPr/>
      </dsp:nvSpPr>
      <dsp:spPr>
        <a:xfrm rot="5400000">
          <a:off x="3076150" y="647457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রোগিং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কয়বার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?</a:t>
          </a:r>
        </a:p>
      </dsp:txBody>
      <dsp:txXfrm rot="-5400000">
        <a:off x="788217" y="2971120"/>
        <a:ext cx="5272053" cy="66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89A016-5F12-45EF-916A-692BE21B0380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94C2F3CA-A69F-416C-9D8A-F42ADA3A9E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9000" y="3126024"/>
            <a:ext cx="2743200" cy="3693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0" y="3060700"/>
            <a:ext cx="2473618" cy="3693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3600"/>
            <a:ext cx="9144000" cy="100264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78440" y="2679003"/>
            <a:ext cx="2784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99" y="1676400"/>
            <a:ext cx="5211387" cy="54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4912E-6 L -0.79028 4.9491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5624E-6 L -0.8099 3.2562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027 4.53284E-7 L -0.79392 -0.2164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71800" y="228600"/>
            <a:ext cx="311495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কৃষিতত্ত্ব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1" y="506738"/>
            <a:ext cx="1828800" cy="3035193"/>
            <a:chOff x="533401" y="506738"/>
            <a:chExt cx="1828800" cy="30351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1" y="506738"/>
              <a:ext cx="1828800" cy="25222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42080" y="2895600"/>
              <a:ext cx="9685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আদা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9400" y="1162050"/>
            <a:ext cx="2667000" cy="2442226"/>
            <a:chOff x="2819400" y="1162050"/>
            <a:chExt cx="2667000" cy="24422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9400" y="1162050"/>
              <a:ext cx="2667000" cy="1866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38600" y="2957945"/>
              <a:ext cx="7617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কচু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07685" y="1104900"/>
            <a:ext cx="3031515" cy="2437030"/>
            <a:chOff x="5807685" y="1104900"/>
            <a:chExt cx="3031515" cy="24370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7685" y="1104900"/>
              <a:ext cx="3031515" cy="18669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059730" y="2895599"/>
              <a:ext cx="94128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রসুন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6800" y="3674918"/>
            <a:ext cx="3315855" cy="2647265"/>
            <a:chOff x="4876800" y="3674918"/>
            <a:chExt cx="3315855" cy="3030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0655" y="3674918"/>
              <a:ext cx="3302000" cy="2476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76800" y="6059269"/>
              <a:ext cx="25555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আনারসের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মুকুট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" y="3581400"/>
            <a:ext cx="2895600" cy="2740783"/>
            <a:chOff x="609600" y="3581400"/>
            <a:chExt cx="2895600" cy="27407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3581400"/>
              <a:ext cx="2819400" cy="2209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9600" y="5675852"/>
              <a:ext cx="28055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কলা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গাছের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সাকার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435" y="228600"/>
            <a:ext cx="40847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38598"/>
            <a:ext cx="31838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8776" y="1138598"/>
            <a:ext cx="37032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পৃথকীকরণ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199" y="2133600"/>
            <a:ext cx="31574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688776" y="2133600"/>
            <a:ext cx="36102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982" y="3200400"/>
            <a:ext cx="31366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688776" y="3200400"/>
            <a:ext cx="36102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67590" y="4230469"/>
            <a:ext cx="31366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8776" y="4230468"/>
            <a:ext cx="36102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438400" y="5257800"/>
            <a:ext cx="36102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4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68069"/>
            <a:ext cx="318388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1" y="1371600"/>
            <a:ext cx="3352799" cy="2590800"/>
            <a:chOff x="762001" y="1371600"/>
            <a:chExt cx="3352799" cy="259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1" y="1371600"/>
              <a:ext cx="3352799" cy="1981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52600" y="3316069"/>
              <a:ext cx="16738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উর্বর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জমি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94278" y="1371601"/>
            <a:ext cx="3411522" cy="2572433"/>
            <a:chOff x="4894278" y="1371601"/>
            <a:chExt cx="3411522" cy="2572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4278" y="1371601"/>
              <a:ext cx="3411522" cy="1981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24250" y="3297703"/>
              <a:ext cx="19447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আগাছা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মুক্ত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3962400"/>
            <a:ext cx="3276600" cy="2362200"/>
            <a:chOff x="838200" y="3962400"/>
            <a:chExt cx="2971800" cy="236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3962400"/>
              <a:ext cx="2971800" cy="183662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6800" y="5678269"/>
              <a:ext cx="2569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আলোবাতাসযুক্ত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94278" y="4017602"/>
            <a:ext cx="3411522" cy="2343729"/>
            <a:chOff x="4894278" y="4017602"/>
            <a:chExt cx="3411522" cy="23437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278" y="4017602"/>
              <a:ext cx="3411522" cy="17814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62600" y="5715000"/>
              <a:ext cx="17187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জৈব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36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81971" y="4051778"/>
            <a:ext cx="20361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২%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36102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পৃথকীকণ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34" y="1600200"/>
            <a:ext cx="3785732" cy="276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582" y="1565564"/>
            <a:ext cx="3962400" cy="276565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10637" y="1925662"/>
            <a:ext cx="973297" cy="3027338"/>
            <a:chOff x="1410637" y="1925662"/>
            <a:chExt cx="973297" cy="3027338"/>
          </a:xfrm>
        </p:grpSpPr>
        <p:sp>
          <p:nvSpPr>
            <p:cNvPr id="5" name="Freeform 4"/>
            <p:cNvSpPr/>
            <p:nvPr/>
          </p:nvSpPr>
          <p:spPr>
            <a:xfrm>
              <a:off x="1410637" y="1925662"/>
              <a:ext cx="973297" cy="2341538"/>
            </a:xfrm>
            <a:custGeom>
              <a:avLst/>
              <a:gdLst>
                <a:gd name="connsiteX0" fmla="*/ 182636 w 973297"/>
                <a:gd name="connsiteY0" fmla="*/ 13974 h 2438520"/>
                <a:gd name="connsiteX1" fmla="*/ 196490 w 973297"/>
                <a:gd name="connsiteY1" fmla="*/ 110956 h 2438520"/>
                <a:gd name="connsiteX2" fmla="*/ 224199 w 973297"/>
                <a:gd name="connsiteY2" fmla="*/ 304920 h 2438520"/>
                <a:gd name="connsiteX3" fmla="*/ 251908 w 973297"/>
                <a:gd name="connsiteY3" fmla="*/ 485029 h 2438520"/>
                <a:gd name="connsiteX4" fmla="*/ 238054 w 973297"/>
                <a:gd name="connsiteY4" fmla="*/ 720556 h 2438520"/>
                <a:gd name="connsiteX5" fmla="*/ 210345 w 973297"/>
                <a:gd name="connsiteY5" fmla="*/ 900665 h 2438520"/>
                <a:gd name="connsiteX6" fmla="*/ 168781 w 973297"/>
                <a:gd name="connsiteY6" fmla="*/ 1080774 h 2438520"/>
                <a:gd name="connsiteX7" fmla="*/ 141072 w 973297"/>
                <a:gd name="connsiteY7" fmla="*/ 1413283 h 2438520"/>
                <a:gd name="connsiteX8" fmla="*/ 57945 w 973297"/>
                <a:gd name="connsiteY8" fmla="*/ 1565683 h 2438520"/>
                <a:gd name="connsiteX9" fmla="*/ 44090 w 973297"/>
                <a:gd name="connsiteY9" fmla="*/ 1856629 h 2438520"/>
                <a:gd name="connsiteX10" fmla="*/ 2527 w 973297"/>
                <a:gd name="connsiteY10" fmla="*/ 1912047 h 2438520"/>
                <a:gd name="connsiteX11" fmla="*/ 44090 w 973297"/>
                <a:gd name="connsiteY11" fmla="*/ 2064447 h 2438520"/>
                <a:gd name="connsiteX12" fmla="*/ 30236 w 973297"/>
                <a:gd name="connsiteY12" fmla="*/ 2327683 h 2438520"/>
                <a:gd name="connsiteX13" fmla="*/ 57945 w 973297"/>
                <a:gd name="connsiteY13" fmla="*/ 2383102 h 2438520"/>
                <a:gd name="connsiteX14" fmla="*/ 210345 w 973297"/>
                <a:gd name="connsiteY14" fmla="*/ 2396956 h 2438520"/>
                <a:gd name="connsiteX15" fmla="*/ 598272 w 973297"/>
                <a:gd name="connsiteY15" fmla="*/ 2424665 h 2438520"/>
                <a:gd name="connsiteX16" fmla="*/ 653690 w 973297"/>
                <a:gd name="connsiteY16" fmla="*/ 2438520 h 2438520"/>
                <a:gd name="connsiteX17" fmla="*/ 903072 w 973297"/>
                <a:gd name="connsiteY17" fmla="*/ 2424665 h 2438520"/>
                <a:gd name="connsiteX18" fmla="*/ 972345 w 973297"/>
                <a:gd name="connsiteY18" fmla="*/ 2383102 h 2438520"/>
                <a:gd name="connsiteX19" fmla="*/ 930781 w 973297"/>
                <a:gd name="connsiteY19" fmla="*/ 2258411 h 2438520"/>
                <a:gd name="connsiteX20" fmla="*/ 889218 w 973297"/>
                <a:gd name="connsiteY20" fmla="*/ 2119865 h 2438520"/>
                <a:gd name="connsiteX21" fmla="*/ 806090 w 973297"/>
                <a:gd name="connsiteY21" fmla="*/ 1925902 h 2438520"/>
                <a:gd name="connsiteX22" fmla="*/ 778381 w 973297"/>
                <a:gd name="connsiteY22" fmla="*/ 1579538 h 2438520"/>
                <a:gd name="connsiteX23" fmla="*/ 764527 w 973297"/>
                <a:gd name="connsiteY23" fmla="*/ 1524120 h 2438520"/>
                <a:gd name="connsiteX24" fmla="*/ 750672 w 973297"/>
                <a:gd name="connsiteY24" fmla="*/ 1066920 h 2438520"/>
                <a:gd name="connsiteX25" fmla="*/ 709108 w 973297"/>
                <a:gd name="connsiteY25" fmla="*/ 997647 h 2438520"/>
                <a:gd name="connsiteX26" fmla="*/ 625981 w 973297"/>
                <a:gd name="connsiteY26" fmla="*/ 845247 h 2438520"/>
                <a:gd name="connsiteX27" fmla="*/ 625981 w 973297"/>
                <a:gd name="connsiteY27" fmla="*/ 748265 h 2438520"/>
                <a:gd name="connsiteX28" fmla="*/ 639836 w 973297"/>
                <a:gd name="connsiteY28" fmla="*/ 554302 h 2438520"/>
                <a:gd name="connsiteX29" fmla="*/ 612127 w 973297"/>
                <a:gd name="connsiteY29" fmla="*/ 360338 h 2438520"/>
                <a:gd name="connsiteX30" fmla="*/ 570563 w 973297"/>
                <a:gd name="connsiteY30" fmla="*/ 304920 h 2438520"/>
                <a:gd name="connsiteX31" fmla="*/ 528999 w 973297"/>
                <a:gd name="connsiteY31" fmla="*/ 207938 h 2438520"/>
                <a:gd name="connsiteX32" fmla="*/ 501290 w 973297"/>
                <a:gd name="connsiteY32" fmla="*/ 124811 h 2438520"/>
                <a:gd name="connsiteX33" fmla="*/ 418163 w 973297"/>
                <a:gd name="connsiteY33" fmla="*/ 55538 h 2438520"/>
                <a:gd name="connsiteX34" fmla="*/ 390454 w 973297"/>
                <a:gd name="connsiteY34" fmla="*/ 13974 h 2438520"/>
                <a:gd name="connsiteX35" fmla="*/ 293472 w 973297"/>
                <a:gd name="connsiteY35" fmla="*/ 13974 h 2438520"/>
                <a:gd name="connsiteX36" fmla="*/ 279618 w 973297"/>
                <a:gd name="connsiteY36" fmla="*/ 55538 h 2438520"/>
                <a:gd name="connsiteX37" fmla="*/ 251908 w 973297"/>
                <a:gd name="connsiteY37" fmla="*/ 83247 h 2438520"/>
                <a:gd name="connsiteX38" fmla="*/ 210345 w 973297"/>
                <a:gd name="connsiteY38" fmla="*/ 152520 h 243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3297" h="2438520">
                  <a:moveTo>
                    <a:pt x="182636" y="13974"/>
                  </a:moveTo>
                  <a:cubicBezTo>
                    <a:pt x="187254" y="46301"/>
                    <a:pt x="191525" y="78680"/>
                    <a:pt x="196490" y="110956"/>
                  </a:cubicBezTo>
                  <a:cubicBezTo>
                    <a:pt x="215233" y="232784"/>
                    <a:pt x="208496" y="163592"/>
                    <a:pt x="224199" y="304920"/>
                  </a:cubicBezTo>
                  <a:cubicBezTo>
                    <a:pt x="242058" y="465648"/>
                    <a:pt x="222575" y="397027"/>
                    <a:pt x="251908" y="485029"/>
                  </a:cubicBezTo>
                  <a:cubicBezTo>
                    <a:pt x="247290" y="563538"/>
                    <a:pt x="244585" y="642183"/>
                    <a:pt x="238054" y="720556"/>
                  </a:cubicBezTo>
                  <a:cubicBezTo>
                    <a:pt x="231340" y="801121"/>
                    <a:pt x="220007" y="823371"/>
                    <a:pt x="210345" y="900665"/>
                  </a:cubicBezTo>
                  <a:cubicBezTo>
                    <a:pt x="190061" y="1062937"/>
                    <a:pt x="223947" y="998026"/>
                    <a:pt x="168781" y="1080774"/>
                  </a:cubicBezTo>
                  <a:cubicBezTo>
                    <a:pt x="117660" y="1234145"/>
                    <a:pt x="199271" y="976795"/>
                    <a:pt x="141072" y="1413283"/>
                  </a:cubicBezTo>
                  <a:cubicBezTo>
                    <a:pt x="125081" y="1533211"/>
                    <a:pt x="124241" y="1521485"/>
                    <a:pt x="57945" y="1565683"/>
                  </a:cubicBezTo>
                  <a:cubicBezTo>
                    <a:pt x="53327" y="1662665"/>
                    <a:pt x="59430" y="1760757"/>
                    <a:pt x="44090" y="1856629"/>
                  </a:cubicBezTo>
                  <a:cubicBezTo>
                    <a:pt x="40442" y="1879430"/>
                    <a:pt x="6658" y="1889329"/>
                    <a:pt x="2527" y="1912047"/>
                  </a:cubicBezTo>
                  <a:cubicBezTo>
                    <a:pt x="-8657" y="1973558"/>
                    <a:pt x="19459" y="2015186"/>
                    <a:pt x="44090" y="2064447"/>
                  </a:cubicBezTo>
                  <a:cubicBezTo>
                    <a:pt x="18909" y="2190351"/>
                    <a:pt x="1652" y="2203822"/>
                    <a:pt x="30236" y="2327683"/>
                  </a:cubicBezTo>
                  <a:cubicBezTo>
                    <a:pt x="34880" y="2347807"/>
                    <a:pt x="38668" y="2375688"/>
                    <a:pt x="57945" y="2383102"/>
                  </a:cubicBezTo>
                  <a:cubicBezTo>
                    <a:pt x="105554" y="2401413"/>
                    <a:pt x="159545" y="2392338"/>
                    <a:pt x="210345" y="2396956"/>
                  </a:cubicBezTo>
                  <a:cubicBezTo>
                    <a:pt x="366523" y="2449018"/>
                    <a:pt x="197768" y="2397044"/>
                    <a:pt x="598272" y="2424665"/>
                  </a:cubicBezTo>
                  <a:cubicBezTo>
                    <a:pt x="617268" y="2425975"/>
                    <a:pt x="635217" y="2433902"/>
                    <a:pt x="653690" y="2438520"/>
                  </a:cubicBezTo>
                  <a:cubicBezTo>
                    <a:pt x="736817" y="2433902"/>
                    <a:pt x="821048" y="2438930"/>
                    <a:pt x="903072" y="2424665"/>
                  </a:cubicBezTo>
                  <a:cubicBezTo>
                    <a:pt x="929602" y="2420051"/>
                    <a:pt x="967918" y="2409664"/>
                    <a:pt x="972345" y="2383102"/>
                  </a:cubicBezTo>
                  <a:cubicBezTo>
                    <a:pt x="979548" y="2339886"/>
                    <a:pt x="943974" y="2300189"/>
                    <a:pt x="930781" y="2258411"/>
                  </a:cubicBezTo>
                  <a:cubicBezTo>
                    <a:pt x="916262" y="2212434"/>
                    <a:pt x="906148" y="2165010"/>
                    <a:pt x="889218" y="2119865"/>
                  </a:cubicBezTo>
                  <a:cubicBezTo>
                    <a:pt x="864519" y="2054002"/>
                    <a:pt x="806090" y="1925902"/>
                    <a:pt x="806090" y="1925902"/>
                  </a:cubicBezTo>
                  <a:cubicBezTo>
                    <a:pt x="796854" y="1810447"/>
                    <a:pt x="790299" y="1694747"/>
                    <a:pt x="778381" y="1579538"/>
                  </a:cubicBezTo>
                  <a:cubicBezTo>
                    <a:pt x="776422" y="1560598"/>
                    <a:pt x="765555" y="1543133"/>
                    <a:pt x="764527" y="1524120"/>
                  </a:cubicBezTo>
                  <a:cubicBezTo>
                    <a:pt x="756297" y="1371872"/>
                    <a:pt x="759129" y="1219155"/>
                    <a:pt x="750672" y="1066920"/>
                  </a:cubicBezTo>
                  <a:cubicBezTo>
                    <a:pt x="748556" y="1028832"/>
                    <a:pt x="732951" y="1021490"/>
                    <a:pt x="709108" y="997647"/>
                  </a:cubicBezTo>
                  <a:cubicBezTo>
                    <a:pt x="646243" y="871918"/>
                    <a:pt x="676602" y="921180"/>
                    <a:pt x="625981" y="845247"/>
                  </a:cubicBezTo>
                  <a:cubicBezTo>
                    <a:pt x="597184" y="730053"/>
                    <a:pt x="614851" y="842873"/>
                    <a:pt x="625981" y="748265"/>
                  </a:cubicBezTo>
                  <a:cubicBezTo>
                    <a:pt x="633555" y="683890"/>
                    <a:pt x="635218" y="618956"/>
                    <a:pt x="639836" y="554302"/>
                  </a:cubicBezTo>
                  <a:cubicBezTo>
                    <a:pt x="639389" y="549836"/>
                    <a:pt x="630959" y="398002"/>
                    <a:pt x="612127" y="360338"/>
                  </a:cubicBezTo>
                  <a:cubicBezTo>
                    <a:pt x="601800" y="339685"/>
                    <a:pt x="584418" y="323393"/>
                    <a:pt x="570563" y="304920"/>
                  </a:cubicBezTo>
                  <a:cubicBezTo>
                    <a:pt x="525961" y="171119"/>
                    <a:pt x="597484" y="379151"/>
                    <a:pt x="528999" y="207938"/>
                  </a:cubicBezTo>
                  <a:cubicBezTo>
                    <a:pt x="518151" y="180819"/>
                    <a:pt x="521943" y="145464"/>
                    <a:pt x="501290" y="124811"/>
                  </a:cubicBezTo>
                  <a:cubicBezTo>
                    <a:pt x="447953" y="71473"/>
                    <a:pt x="476030" y="94115"/>
                    <a:pt x="418163" y="55538"/>
                  </a:cubicBezTo>
                  <a:cubicBezTo>
                    <a:pt x="408927" y="41683"/>
                    <a:pt x="403456" y="24376"/>
                    <a:pt x="390454" y="13974"/>
                  </a:cubicBezTo>
                  <a:cubicBezTo>
                    <a:pt x="357328" y="-12526"/>
                    <a:pt x="328504" y="5216"/>
                    <a:pt x="293472" y="13974"/>
                  </a:cubicBezTo>
                  <a:cubicBezTo>
                    <a:pt x="288854" y="27829"/>
                    <a:pt x="287132" y="43015"/>
                    <a:pt x="279618" y="55538"/>
                  </a:cubicBezTo>
                  <a:cubicBezTo>
                    <a:pt x="272897" y="66739"/>
                    <a:pt x="260068" y="73047"/>
                    <a:pt x="251908" y="83247"/>
                  </a:cubicBezTo>
                  <a:cubicBezTo>
                    <a:pt x="229617" y="111111"/>
                    <a:pt x="224733" y="123743"/>
                    <a:pt x="210345" y="152520"/>
                  </a:cubicBez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695524" y="4267200"/>
              <a:ext cx="486649" cy="685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2400" y="4876800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45563" y="4457489"/>
            <a:ext cx="455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ঘটে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97582" y="1600200"/>
            <a:ext cx="3962400" cy="27310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7582" y="1600200"/>
            <a:ext cx="3962400" cy="2667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1574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786128"/>
            <a:ext cx="2926080" cy="3285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122218"/>
            <a:ext cx="5410200" cy="5049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35" y="2493818"/>
            <a:ext cx="3103419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505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/>
          </a:p>
        </p:txBody>
      </p:sp>
      <p:pic>
        <p:nvPicPr>
          <p:cNvPr id="3" name="Picture 2" descr="C:\Users\charchanda\Desktop\ICT PICTURE\SD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202" y="1046018"/>
            <a:ext cx="3956396" cy="3317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728046"/>
            <a:ext cx="81371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বিশুদ্ধতা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সজীবতা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9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31366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3" name="Picture 2" descr="C:\Users\charchanda\Desktop\ICT PICTURE\asdfhg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3505200" cy="304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019" y="4295998"/>
            <a:ext cx="34275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কর্দমাক্ত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327" y="1082607"/>
            <a:ext cx="3613273" cy="286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709192" y="4221088"/>
            <a:ext cx="33073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ঝুরঝুরা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0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28600"/>
            <a:ext cx="36102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     ৬।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25025"/>
            <a:ext cx="38146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618098"/>
            <a:ext cx="4486035" cy="29787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4788441"/>
            <a:ext cx="3373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495800" y="4797152"/>
            <a:ext cx="4315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গভিরতায়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33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698" y="228600"/>
            <a:ext cx="31366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82532"/>
            <a:ext cx="5210175" cy="360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2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698" y="228600"/>
            <a:ext cx="36102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65" y="969819"/>
            <a:ext cx="2666999" cy="202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34" y="990600"/>
            <a:ext cx="266700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123" y="990601"/>
            <a:ext cx="2866277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34" y="3657600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89" y="3657600"/>
            <a:ext cx="2589805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657601"/>
            <a:ext cx="2562224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95600"/>
            <a:ext cx="235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028026" y="2895600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072787" y="2895600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96164" y="5558557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নিষ্কাসন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427139" y="5558556"/>
            <a:ext cx="2233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412860" y="5582223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34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54182"/>
            <a:ext cx="86487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628800"/>
            <a:ext cx="4324350" cy="44196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3140968"/>
            <a:ext cx="40713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1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14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1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5720" y="3505200"/>
            <a:ext cx="4214842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36808" y="1622612"/>
            <a:ext cx="4324350" cy="44196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3900" y="2568575"/>
            <a:ext cx="4343400" cy="1317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3276" y="3581400"/>
            <a:ext cx="4648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47755" y="4161987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724400" y="4822686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39471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8069"/>
            <a:ext cx="36102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     ৯।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295400"/>
            <a:ext cx="6678312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99" y="1284514"/>
            <a:ext cx="6678313" cy="4201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99" y="1295400"/>
            <a:ext cx="6678313" cy="4190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415" y="1306286"/>
            <a:ext cx="6676097" cy="418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414" y="1306286"/>
            <a:ext cx="6676098" cy="42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19029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74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17719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6651638"/>
              </p:ext>
            </p:extLst>
          </p:nvPr>
        </p:nvGraphicFramePr>
        <p:xfrm>
          <a:off x="15240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23358" y="5329535"/>
            <a:ext cx="5851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(খ)  ৪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(গ)  ৫বার       (ঘ) ৬বার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93224" y="5358384"/>
            <a:ext cx="540625" cy="432816"/>
            <a:chOff x="1922000" y="5647386"/>
            <a:chExt cx="214465" cy="152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22000" y="5723586"/>
              <a:ext cx="76200" cy="76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984065" y="5647386"/>
              <a:ext cx="15240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0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6097F-784F-4E18-A161-D332E49B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0B6097F-784F-4E18-A161-D332E49B3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C05DC4-3389-4364-AC8A-47FBDA79E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4C05DC4-3389-4364-AC8A-47FBDA79E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CC8B64-F1BD-4315-8A64-3EA12D88F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7CC8B64-F1BD-4315-8A64-3EA12D88F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65A1E2-8413-4DA9-A747-C5493AB9E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C65A1E2-8413-4DA9-A747-C5493AB9E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70547F-0079-4BFE-A99E-43E466D3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D70547F-0079-4BFE-A99E-43E466D3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1F07-195D-48CA-893C-C95BF73F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6EA1F07-195D-48CA-893C-C95BF73F1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465C0-E5D8-4280-8A21-19F333891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80465C0-E5D8-4280-8A21-19F333891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D87408-126C-4FCA-9F53-DF1C1113D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BD87408-126C-4FCA-9F53-DF1C1113D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14701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395537" y="1611463"/>
            <a:ext cx="8352927" cy="3833761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৫টি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41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9457" y="2590800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13" y="1438825"/>
            <a:ext cx="5211387" cy="54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85185E-6 L -0.25365 -0.216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28600"/>
            <a:ext cx="4648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582" y="3352800"/>
            <a:ext cx="3371850" cy="239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2" y="3352800"/>
            <a:ext cx="4038600" cy="242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838200"/>
            <a:ext cx="446719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38400" y="5778303"/>
            <a:ext cx="4352898" cy="5462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5763023"/>
            <a:ext cx="4724400" cy="5462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86000"/>
            <a:ext cx="874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বিস্তারক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95400" y="533400"/>
            <a:ext cx="5715000" cy="1447800"/>
          </a:xfrm>
          <a:prstGeom prst="downArrowCallout">
            <a:avLst/>
          </a:prstGeom>
          <a:gradFill>
            <a:gsLst>
              <a:gs pos="0">
                <a:srgbClr val="00B050"/>
              </a:gs>
              <a:gs pos="28000">
                <a:srgbClr val="FFFF00"/>
              </a:gs>
              <a:gs pos="100000">
                <a:srgbClr val="00B050"/>
              </a:gs>
              <a:gs pos="0">
                <a:srgbClr val="00B050"/>
              </a:gs>
              <a:gs pos="3000">
                <a:srgbClr val="00B05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686800" cy="762000"/>
          </a:xfrm>
          <a:prstGeom prst="rect">
            <a:avLst/>
          </a:prstGeom>
          <a:gradFill>
            <a:gsLst>
              <a:gs pos="0">
                <a:srgbClr val="00B050"/>
              </a:gs>
              <a:gs pos="28000">
                <a:srgbClr val="FFFF00"/>
              </a:gs>
              <a:gs pos="100000">
                <a:srgbClr val="00B050"/>
              </a:gs>
              <a:gs pos="0">
                <a:srgbClr val="00B050"/>
              </a:gs>
              <a:gs pos="3000">
                <a:srgbClr val="00B05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8686799" cy="762000"/>
          </a:xfrm>
          <a:prstGeom prst="rect">
            <a:avLst/>
          </a:prstGeom>
          <a:gradFill>
            <a:gsLst>
              <a:gs pos="0">
                <a:srgbClr val="00B050"/>
              </a:gs>
              <a:gs pos="28000">
                <a:srgbClr val="FFFF00"/>
              </a:gs>
              <a:gs pos="100000">
                <a:srgbClr val="00B050"/>
              </a:gs>
              <a:gs pos="0">
                <a:srgbClr val="00B050"/>
              </a:gs>
              <a:gs pos="3000">
                <a:srgbClr val="00B05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810000"/>
            <a:ext cx="8686799" cy="762000"/>
          </a:xfrm>
          <a:prstGeom prst="rect">
            <a:avLst/>
          </a:prstGeom>
          <a:gradFill>
            <a:gsLst>
              <a:gs pos="0">
                <a:srgbClr val="00B050"/>
              </a:gs>
              <a:gs pos="28000">
                <a:srgbClr val="FFFF00"/>
              </a:gs>
              <a:gs pos="100000">
                <a:srgbClr val="00B050"/>
              </a:gs>
              <a:gs pos="0">
                <a:srgbClr val="00B050"/>
              </a:gs>
              <a:gs pos="3000">
                <a:srgbClr val="00B05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8686799" cy="762000"/>
          </a:xfrm>
          <a:prstGeom prst="rect">
            <a:avLst/>
          </a:prstGeom>
          <a:gradFill>
            <a:gsLst>
              <a:gs pos="0">
                <a:srgbClr val="00B050"/>
              </a:gs>
              <a:gs pos="28000">
                <a:srgbClr val="FFFF00"/>
              </a:gs>
              <a:gs pos="100000">
                <a:srgbClr val="00B050"/>
              </a:gs>
              <a:gs pos="0">
                <a:srgbClr val="00B050"/>
              </a:gs>
              <a:gs pos="3000">
                <a:srgbClr val="00B05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525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42455"/>
            <a:ext cx="8763000" cy="1205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60418" y="2085109"/>
            <a:ext cx="4724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বীজকে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8339" y="3048367"/>
            <a:ext cx="31277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962399"/>
            <a:ext cx="311495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কৃষিতত্ত্ব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35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8492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0782" y="1149927"/>
            <a:ext cx="8763000" cy="74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পরিপক্ষ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ডিম্বককে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3346" y="1752600"/>
            <a:ext cx="3891392" cy="2324472"/>
            <a:chOff x="443346" y="1752600"/>
            <a:chExt cx="3891392" cy="23244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46" y="1752600"/>
              <a:ext cx="3891392" cy="1918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157200" y="3492297"/>
              <a:ext cx="7425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1814947"/>
            <a:ext cx="3441700" cy="2292059"/>
            <a:chOff x="5257800" y="1814947"/>
            <a:chExt cx="3441700" cy="2292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800" y="1814947"/>
              <a:ext cx="3441700" cy="1918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641790" y="3522231"/>
              <a:ext cx="6864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9592" y="4077072"/>
            <a:ext cx="2819401" cy="2457450"/>
            <a:chOff x="979340" y="4171950"/>
            <a:chExt cx="2819401" cy="2457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40" y="4171950"/>
              <a:ext cx="2819401" cy="19240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57200" y="6044625"/>
              <a:ext cx="10583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সরিষা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26592" y="4107006"/>
            <a:ext cx="3372908" cy="2421369"/>
            <a:chOff x="5326592" y="4107006"/>
            <a:chExt cx="3372908" cy="24213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592" y="4107006"/>
              <a:ext cx="3372908" cy="19240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94779" y="5943600"/>
              <a:ext cx="8258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তিল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13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1277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0782" y="1149927"/>
            <a:ext cx="8763000" cy="74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পরিপক্ষ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ডিম্বককে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394" y="1752600"/>
            <a:ext cx="3411296" cy="2319770"/>
            <a:chOff x="683394" y="1752600"/>
            <a:chExt cx="3411296" cy="2319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94" y="1752600"/>
              <a:ext cx="3411296" cy="1918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859890" y="3487595"/>
              <a:ext cx="805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শিম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89420" y="1814947"/>
            <a:ext cx="2578460" cy="2264350"/>
            <a:chOff x="5689420" y="1814947"/>
            <a:chExt cx="2578460" cy="2264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420" y="1814947"/>
              <a:ext cx="2578460" cy="1918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705600" y="3494522"/>
              <a:ext cx="10759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বরবটি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1" y="4107007"/>
            <a:ext cx="2641686" cy="2369993"/>
            <a:chOff x="914401" y="4107007"/>
            <a:chExt cx="2641686" cy="23699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1" y="4107007"/>
              <a:ext cx="2641686" cy="195318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73745" y="5892225"/>
              <a:ext cx="8338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জাম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8598" y="4107006"/>
            <a:ext cx="2888897" cy="2376921"/>
            <a:chOff x="5568598" y="4107006"/>
            <a:chExt cx="2888897" cy="23769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8598" y="4107006"/>
              <a:ext cx="2888897" cy="19240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91563" y="5899152"/>
              <a:ext cx="11015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কাটাল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1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11495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কৃষিতত্ত্ব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0782" y="990600"/>
            <a:ext cx="8763000" cy="74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295400"/>
            <a:ext cx="2476500" cy="2286000"/>
            <a:chOff x="304800" y="1295400"/>
            <a:chExt cx="247650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1295400"/>
              <a:ext cx="2476500" cy="1745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" y="2935069"/>
              <a:ext cx="2101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কলম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4065" y="1295400"/>
            <a:ext cx="2736434" cy="2286000"/>
            <a:chOff x="3034065" y="1295400"/>
            <a:chExt cx="2736434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4065" y="1295400"/>
              <a:ext cx="2736434" cy="17595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87436" y="2935069"/>
              <a:ext cx="1776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আলুর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কন্দ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99884" y="1288473"/>
            <a:ext cx="2611429" cy="2329658"/>
            <a:chOff x="5999884" y="1288473"/>
            <a:chExt cx="2611429" cy="2329658"/>
          </a:xfrm>
        </p:grpSpPr>
        <p:sp>
          <p:nvSpPr>
            <p:cNvPr id="14" name="TextBox 13"/>
            <p:cNvSpPr txBox="1"/>
            <p:nvPr/>
          </p:nvSpPr>
          <p:spPr>
            <a:xfrm>
              <a:off x="6019800" y="2971800"/>
              <a:ext cx="2476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মিষ্টি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আলুর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লতা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C:\Users\charchanda\Desktop\ICT PICTURE\fff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884" y="1288473"/>
              <a:ext cx="2611429" cy="176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34964" y="4022796"/>
            <a:ext cx="2651128" cy="2149404"/>
            <a:chOff x="334964" y="4022796"/>
            <a:chExt cx="2651128" cy="2149404"/>
          </a:xfrm>
        </p:grpSpPr>
        <p:sp>
          <p:nvSpPr>
            <p:cNvPr id="17" name="TextBox 16"/>
            <p:cNvSpPr txBox="1"/>
            <p:nvPr/>
          </p:nvSpPr>
          <p:spPr>
            <a:xfrm>
              <a:off x="494840" y="5525869"/>
              <a:ext cx="1968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আখের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কান্ড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9" name="Picture 18" descr="C:\Users\charchanda\Desktop\ICT PICTURE\xdfzsdxfv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4" y="4022796"/>
              <a:ext cx="2651128" cy="1718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352800" y="4022798"/>
            <a:ext cx="2743200" cy="2262333"/>
            <a:chOff x="3352800" y="4022798"/>
            <a:chExt cx="2743200" cy="2262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2800" y="4022798"/>
              <a:ext cx="2743200" cy="17183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44872" y="5638800"/>
              <a:ext cx="2446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পাথরকুচি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পাতা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13033" y="4022798"/>
            <a:ext cx="2446504" cy="2262333"/>
            <a:chOff x="6313033" y="4022798"/>
            <a:chExt cx="2446504" cy="2262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1137" y="4022798"/>
              <a:ext cx="2438400" cy="17183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313033" y="5638800"/>
              <a:ext cx="23920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গোলাপের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কান্ড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4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3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437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nobi</dc:creator>
  <cp:lastModifiedBy>Shorif Molla</cp:lastModifiedBy>
  <cp:revision>82</cp:revision>
  <dcterms:created xsi:type="dcterms:W3CDTF">2015-09-06T13:15:43Z</dcterms:created>
  <dcterms:modified xsi:type="dcterms:W3CDTF">2020-07-19T04:16:35Z</dcterms:modified>
</cp:coreProperties>
</file>