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2" r:id="rId2"/>
    <p:sldId id="271" r:id="rId3"/>
    <p:sldId id="275" r:id="rId4"/>
    <p:sldId id="256" r:id="rId5"/>
    <p:sldId id="276" r:id="rId6"/>
    <p:sldId id="277" r:id="rId7"/>
    <p:sldId id="278" r:id="rId8"/>
    <p:sldId id="273" r:id="rId9"/>
    <p:sldId id="274" r:id="rId10"/>
    <p:sldId id="279" r:id="rId11"/>
    <p:sldId id="261" r:id="rId12"/>
    <p:sldId id="280" r:id="rId13"/>
    <p:sldId id="266" r:id="rId14"/>
    <p:sldId id="281" r:id="rId15"/>
    <p:sldId id="268" r:id="rId16"/>
    <p:sldId id="282" r:id="rId17"/>
    <p:sldId id="270" r:id="rId18"/>
    <p:sldId id="267" r:id="rId19"/>
    <p:sldId id="262" r:id="rId20"/>
    <p:sldId id="265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315A2B-4009-46D2-9AE4-45EA7345D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610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2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3565B-4632-4858-89C8-6D0D2820D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7" y="1066800"/>
            <a:ext cx="533400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A57EF1-563C-4898-85D5-D4BC82F30DC8}"/>
              </a:ext>
            </a:extLst>
          </p:cNvPr>
          <p:cNvSpPr txBox="1"/>
          <p:nvPr/>
        </p:nvSpPr>
        <p:spPr>
          <a:xfrm>
            <a:off x="5690937" y="3299430"/>
            <a:ext cx="312420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এদেশ অনেক সুন্দর।এ দেশে আছে বিচিত্র ধরনের পাখি।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7084" y="3921681"/>
            <a:ext cx="2895600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পাখি।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5105400" cy="4254520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6657C-1409-459C-BDD3-07940CEF5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5334000" cy="5105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D3C80D-E85C-409D-9682-DEF383ADA3A9}"/>
              </a:ext>
            </a:extLst>
          </p:cNvPr>
          <p:cNvSpPr txBox="1"/>
          <p:nvPr/>
        </p:nvSpPr>
        <p:spPr>
          <a:xfrm>
            <a:off x="6019800" y="4038600"/>
            <a:ext cx="2711116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দেশের বনে বনে, খালে বিলে অনেক ফুল ফুটে।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4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72200" y="1828800"/>
            <a:ext cx="838200" cy="3188732"/>
            <a:chOff x="6705600" y="1676400"/>
            <a:chExt cx="838200" cy="3188732"/>
          </a:xfrm>
        </p:grpSpPr>
        <p:sp>
          <p:nvSpPr>
            <p:cNvPr id="2" name="Rectangle 1"/>
            <p:cNvSpPr/>
            <p:nvPr/>
          </p:nvSpPr>
          <p:spPr>
            <a:xfrm flipH="1">
              <a:off x="6705600" y="1676400"/>
              <a:ext cx="838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34200" y="2971800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34200" y="3657600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86600" y="4495800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38800" y="4167300"/>
            <a:ext cx="3118431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ফুল।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7" y="1116568"/>
            <a:ext cx="4676273" cy="4753927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C2E80-DC19-4899-A33A-77102E095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4800600" cy="525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1E9A08-02B0-4739-8E2E-F7F65D98CA28}"/>
              </a:ext>
            </a:extLst>
          </p:cNvPr>
          <p:cNvSpPr txBox="1"/>
          <p:nvPr/>
        </p:nvSpPr>
        <p:spPr>
          <a:xfrm>
            <a:off x="5334000" y="4114800"/>
            <a:ext cx="3505200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দেশে আছে অনেক রকমের গাছ।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4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4038600"/>
            <a:ext cx="3200400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গাছ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গাছ।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8" y="685800"/>
            <a:ext cx="4957011" cy="5105400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0F483-C697-4660-A32C-FD297893C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5029200" cy="480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6A88A-D788-47CF-8076-5E16772103F8}"/>
              </a:ext>
            </a:extLst>
          </p:cNvPr>
          <p:cNvSpPr txBox="1"/>
          <p:nvPr/>
        </p:nvSpPr>
        <p:spPr>
          <a:xfrm>
            <a:off x="5562600" y="3810000"/>
            <a:ext cx="3200400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গাছে গাছে ফলে নানা রকমের ফল।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8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3429000"/>
            <a:ext cx="3200400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4876800" cy="540700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3484F-662F-4CB3-A14A-B477C5D46715}"/>
              </a:ext>
            </a:extLst>
          </p:cNvPr>
          <p:cNvSpPr txBox="1"/>
          <p:nvPr/>
        </p:nvSpPr>
        <p:spPr>
          <a:xfrm>
            <a:off x="2209800" y="457200"/>
            <a:ext cx="3352800" cy="92333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FAB3D-93A2-4F63-83CF-A12AAD8ADB4F}"/>
              </a:ext>
            </a:extLst>
          </p:cNvPr>
          <p:cNvSpPr txBox="1"/>
          <p:nvPr/>
        </p:nvSpPr>
        <p:spPr>
          <a:xfrm>
            <a:off x="1371600" y="2057400"/>
            <a:ext cx="1524000" cy="646331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 লাল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B2E64E-E22C-4E9E-A37B-CB4762ACC612}"/>
              </a:ext>
            </a:extLst>
          </p:cNvPr>
          <p:cNvSpPr txBox="1"/>
          <p:nvPr/>
        </p:nvSpPr>
        <p:spPr>
          <a:xfrm>
            <a:off x="1295400" y="4572000"/>
            <a:ext cx="1600200" cy="646331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নীল-দল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6F7FB-7001-4E15-902E-3A395BF5F6BA}"/>
              </a:ext>
            </a:extLst>
          </p:cNvPr>
          <p:cNvSpPr txBox="1"/>
          <p:nvPr/>
        </p:nvSpPr>
        <p:spPr>
          <a:xfrm>
            <a:off x="3352800" y="1841956"/>
            <a:ext cx="5077326" cy="1077218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১)এ দেশ কিসের দেশ?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২)এ দেশ কেমন?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B701D-FD77-4A17-8491-B667A59C20B0}"/>
              </a:ext>
            </a:extLst>
          </p:cNvPr>
          <p:cNvSpPr txBox="1"/>
          <p:nvPr/>
        </p:nvSpPr>
        <p:spPr>
          <a:xfrm>
            <a:off x="3352800" y="2974578"/>
            <a:ext cx="5153526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উঃ-ধানের দেশ ,গানের দেশ।</a:t>
            </a:r>
          </a:p>
          <a:p>
            <a:pPr marL="742950" indent="-742950"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২)উঃ-অনেক সুন্দর।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C6FFD7-BF6F-46D6-B521-61C215ED93A1}"/>
              </a:ext>
            </a:extLst>
          </p:cNvPr>
          <p:cNvSpPr txBox="1"/>
          <p:nvPr/>
        </p:nvSpPr>
        <p:spPr>
          <a:xfrm>
            <a:off x="3348789" y="4418111"/>
            <a:ext cx="48487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পাখির নাম কী?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২) আমাদের জাতীয় গাছ কোনটি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ADB2D-9F4A-4876-ABB5-00CD97852AA1}"/>
              </a:ext>
            </a:extLst>
          </p:cNvPr>
          <p:cNvSpPr txBox="1"/>
          <p:nvPr/>
        </p:nvSpPr>
        <p:spPr>
          <a:xfrm>
            <a:off x="3348789" y="5479701"/>
            <a:ext cx="484872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উঃ-দোয়েল।</a:t>
            </a:r>
          </a:p>
          <a:p>
            <a:pPr marL="342900" indent="-342900">
              <a:buAutoNum type="arabicParenR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উঃ-আম গাছ।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00FEDF0-729C-4875-8382-13AFCB729E5A}"/>
              </a:ext>
            </a:extLst>
          </p:cNvPr>
          <p:cNvSpPr/>
          <p:nvPr/>
        </p:nvSpPr>
        <p:spPr>
          <a:xfrm>
            <a:off x="2367214" y="378994"/>
            <a:ext cx="4338386" cy="60960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কাজ-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9C1EB-AFB8-433E-BD60-3607D6486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88" y="1355296"/>
            <a:ext cx="1838326" cy="1590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1A9AA7-A69E-4B3B-B025-6D5DA2A6A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43" y="3164044"/>
            <a:ext cx="1971677" cy="1809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AB763B-D5BE-4417-9BE8-79A618010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61" y="4888331"/>
            <a:ext cx="1838326" cy="1590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E399F4-28E8-4CA0-B69B-73992C89B39B}"/>
              </a:ext>
            </a:extLst>
          </p:cNvPr>
          <p:cNvSpPr txBox="1"/>
          <p:nvPr/>
        </p:nvSpPr>
        <p:spPr>
          <a:xfrm>
            <a:off x="2057400" y="391406"/>
            <a:ext cx="4648200" cy="58477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শব্দের মিল 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F7971E-05C6-4AB0-B6F8-5F1D126E25AD}"/>
              </a:ext>
            </a:extLst>
          </p:cNvPr>
          <p:cNvSpPr txBox="1"/>
          <p:nvPr/>
        </p:nvSpPr>
        <p:spPr>
          <a:xfrm>
            <a:off x="5334000" y="1760663"/>
            <a:ext cx="2438400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ইলিশ মাছ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DA383A-5D5D-41FC-A378-E8D903E20AA3}"/>
              </a:ext>
            </a:extLst>
          </p:cNvPr>
          <p:cNvSpPr txBox="1"/>
          <p:nvPr/>
        </p:nvSpPr>
        <p:spPr>
          <a:xfrm>
            <a:off x="5486400" y="3276600"/>
            <a:ext cx="2438400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 পাখি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331582-40A3-4E2F-A228-82B205A28107}"/>
              </a:ext>
            </a:extLst>
          </p:cNvPr>
          <p:cNvSpPr txBox="1"/>
          <p:nvPr/>
        </p:nvSpPr>
        <p:spPr>
          <a:xfrm>
            <a:off x="5486400" y="5105400"/>
            <a:ext cx="2286000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0D9A15-39AA-4FFC-B429-097A0FB68FAC}"/>
              </a:ext>
            </a:extLst>
          </p:cNvPr>
          <p:cNvCxnSpPr>
            <a:stCxn id="6" idx="3"/>
            <a:endCxn id="18" idx="1"/>
          </p:cNvCxnSpPr>
          <p:nvPr/>
        </p:nvCxnSpPr>
        <p:spPr>
          <a:xfrm>
            <a:off x="2367214" y="2150634"/>
            <a:ext cx="3119186" cy="144913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8269D6-39C3-4B33-A78F-9259C8EB070B}"/>
              </a:ext>
            </a:extLst>
          </p:cNvPr>
          <p:cNvCxnSpPr/>
          <p:nvPr/>
        </p:nvCxnSpPr>
        <p:spPr>
          <a:xfrm>
            <a:off x="2914400" y="3866466"/>
            <a:ext cx="2590800" cy="1295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D742C85-FADF-4AC3-A8DB-C20ABE90F9DA}"/>
              </a:ext>
            </a:extLst>
          </p:cNvPr>
          <p:cNvCxnSpPr/>
          <p:nvPr/>
        </p:nvCxnSpPr>
        <p:spPr>
          <a:xfrm flipV="1">
            <a:off x="3926807" y="2406994"/>
            <a:ext cx="1578393" cy="24813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" y="282234"/>
            <a:ext cx="8763000" cy="629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633663" y="966375"/>
            <a:ext cx="44958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পরিচিতি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595265"/>
            <a:ext cx="5181600" cy="286232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শামিমারা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টাউন মডেল বালক সরকারি প্রাথমিক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সদর,হবিগঞ্জ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73114C-CBE1-4D6A-8146-86A813BB4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90" y="1143000"/>
            <a:ext cx="2819400" cy="41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C91594-647A-4BB3-9CA9-506CAB156D9A}"/>
              </a:ext>
            </a:extLst>
          </p:cNvPr>
          <p:cNvSpPr txBox="1"/>
          <p:nvPr/>
        </p:nvSpPr>
        <p:spPr>
          <a:xfrm>
            <a:off x="1066800" y="2286000"/>
            <a:ext cx="6705600" cy="144655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৬৮ পৃষ্ঠা খোল ও আমার সাথে স্বমস্বরে পড়।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0120A2-9211-436E-B208-3C85857ECF83}"/>
              </a:ext>
            </a:extLst>
          </p:cNvPr>
          <p:cNvSpPr/>
          <p:nvPr/>
        </p:nvSpPr>
        <p:spPr>
          <a:xfrm>
            <a:off x="2438400" y="533400"/>
            <a:ext cx="4343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16E3C-B881-43E5-97C7-FA397746CF07}"/>
              </a:ext>
            </a:extLst>
          </p:cNvPr>
          <p:cNvSpPr txBox="1"/>
          <p:nvPr/>
        </p:nvSpPr>
        <p:spPr>
          <a:xfrm>
            <a:off x="1409700" y="657526"/>
            <a:ext cx="6629400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এবং খালি যায়গায় ঠিক শব্দটি লেখঃ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74EF4-E732-4AFF-9510-52A5CC7B2815}"/>
              </a:ext>
            </a:extLst>
          </p:cNvPr>
          <p:cNvSpPr txBox="1"/>
          <p:nvPr/>
        </p:nvSpPr>
        <p:spPr>
          <a:xfrm>
            <a:off x="685800" y="2957473"/>
            <a:ext cx="8077200" cy="28623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পাখির না----------।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ফলের নাম----------।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মাছের নাম----------।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4575A-0507-4218-A52B-9D27CE80A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26" y="3031331"/>
            <a:ext cx="2542674" cy="795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3B21A0-9F90-4CB0-A8DE-C58EBB7E7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90966"/>
            <a:ext cx="2667000" cy="795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A859B8-68FF-4A42-9EB9-4456F163C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4860160"/>
            <a:ext cx="2466975" cy="795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1AA808-B400-4B5B-8AF2-89541FF8B7D8}"/>
              </a:ext>
            </a:extLst>
          </p:cNvPr>
          <p:cNvSpPr txBox="1"/>
          <p:nvPr/>
        </p:nvSpPr>
        <p:spPr>
          <a:xfrm>
            <a:off x="4648200" y="280812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31E715-03A0-4619-A7CA-33BEA3A2520C}"/>
              </a:ext>
            </a:extLst>
          </p:cNvPr>
          <p:cNvSpPr txBox="1"/>
          <p:nvPr/>
        </p:nvSpPr>
        <p:spPr>
          <a:xfrm>
            <a:off x="4724400" y="387050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800FFF-2C39-44FF-A512-7A6F3BA5C2E8}"/>
              </a:ext>
            </a:extLst>
          </p:cNvPr>
          <p:cNvSpPr txBox="1"/>
          <p:nvPr/>
        </p:nvSpPr>
        <p:spPr>
          <a:xfrm>
            <a:off x="4862763" y="4846257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9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444B38-89C3-4A13-802D-3DF6C713B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467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AE8A263-940F-458F-A479-DE4F895B2880}"/>
              </a:ext>
            </a:extLst>
          </p:cNvPr>
          <p:cNvSpPr/>
          <p:nvPr/>
        </p:nvSpPr>
        <p:spPr>
          <a:xfrm>
            <a:off x="2362200" y="838200"/>
            <a:ext cx="4191000" cy="1066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C18A3-0A97-411B-8C7E-A108A629B50F}"/>
              </a:ext>
            </a:extLst>
          </p:cNvPr>
          <p:cNvSpPr txBox="1"/>
          <p:nvPr/>
        </p:nvSpPr>
        <p:spPr>
          <a:xfrm>
            <a:off x="1828800" y="2438400"/>
            <a:ext cx="5562600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6941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6100" y="609600"/>
            <a:ext cx="29718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47195"/>
            <a:ext cx="7162800" cy="440120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শোনাঃ৩.৩.১ পরিচিত ফুলের নাম বলতে পারবে।</a:t>
            </a:r>
          </a:p>
          <a:p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বলাঃ২.৬.১ পরিচিত ফুলের নাম বলতে পারবে।</a:t>
            </a:r>
          </a:p>
          <a:p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২.6.1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 ফুলের নাম পড়তে পারবে।</a:t>
            </a:r>
          </a:p>
          <a:p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লিখাঃ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2.5.1.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ফুলের নাম লিখতে পাড়বে।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17C09B-955A-4486-8DF6-8C3E3DD4E63F}"/>
              </a:ext>
            </a:extLst>
          </p:cNvPr>
          <p:cNvSpPr/>
          <p:nvPr/>
        </p:nvSpPr>
        <p:spPr>
          <a:xfrm>
            <a:off x="2334126" y="528229"/>
            <a:ext cx="4800600" cy="6783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91468-A5E1-4971-9F1F-2725520D8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53" y="1206588"/>
            <a:ext cx="3962400" cy="4051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35F05E-F09A-4731-A264-BD7F0A00FF25}"/>
              </a:ext>
            </a:extLst>
          </p:cNvPr>
          <p:cNvSpPr txBox="1"/>
          <p:nvPr/>
        </p:nvSpPr>
        <p:spPr>
          <a:xfrm>
            <a:off x="2334126" y="5029200"/>
            <a:ext cx="48768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DDC7B-4161-4255-B35B-C26131B37012}"/>
              </a:ext>
            </a:extLst>
          </p:cNvPr>
          <p:cNvSpPr txBox="1"/>
          <p:nvPr/>
        </p:nvSpPr>
        <p:spPr>
          <a:xfrm>
            <a:off x="2334126" y="5029200"/>
            <a:ext cx="5971674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নাম বাংলাদেশ।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C6267-D7A7-49D4-BD68-9EBC35EFB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81000"/>
            <a:ext cx="6172200" cy="3714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662B2A-7066-4521-A2B9-F04E65F21313}"/>
              </a:ext>
            </a:extLst>
          </p:cNvPr>
          <p:cNvSpPr txBox="1"/>
          <p:nvPr/>
        </p:nvSpPr>
        <p:spPr>
          <a:xfrm>
            <a:off x="2286000" y="4291764"/>
            <a:ext cx="4114800" cy="769441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এটা কী পাখি?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12F113-7202-4A2F-9E46-4E9F2A97B460}"/>
              </a:ext>
            </a:extLst>
          </p:cNvPr>
          <p:cNvSpPr txBox="1"/>
          <p:nvPr/>
        </p:nvSpPr>
        <p:spPr>
          <a:xfrm>
            <a:off x="2314074" y="4328796"/>
            <a:ext cx="4038600" cy="70788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 পাখি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495AA-AEBA-4924-BB09-2E252B1848E5}"/>
              </a:ext>
            </a:extLst>
          </p:cNvPr>
          <p:cNvSpPr txBox="1"/>
          <p:nvPr/>
        </p:nvSpPr>
        <p:spPr>
          <a:xfrm>
            <a:off x="1752600" y="4386340"/>
            <a:ext cx="4838700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 আমাদের জাতীয় পাখি।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ADACF8-418D-4BD7-98CB-870123E02A06}"/>
              </a:ext>
            </a:extLst>
          </p:cNvPr>
          <p:cNvSpPr txBox="1"/>
          <p:nvPr/>
        </p:nvSpPr>
        <p:spPr>
          <a:xfrm>
            <a:off x="2095500" y="1169075"/>
            <a:ext cx="4419600" cy="92333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879D9-6D1E-4AA5-991C-2310EB8E8082}"/>
              </a:ext>
            </a:extLst>
          </p:cNvPr>
          <p:cNvSpPr txBox="1"/>
          <p:nvPr/>
        </p:nvSpPr>
        <p:spPr>
          <a:xfrm>
            <a:off x="2095500" y="3657600"/>
            <a:ext cx="41910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 পড়ব –</a:t>
            </a:r>
          </a:p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7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181600"/>
            <a:ext cx="7620000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নাম বাংলাদেশ।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A75E8-DC8A-4B24-B161-3635746AE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5333999" cy="44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191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337" y="5438274"/>
            <a:ext cx="7315200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 দেশ ধানের দেশ,গানের দেশ।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00" y="381000"/>
            <a:ext cx="3842038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0" y="381000"/>
            <a:ext cx="403513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540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276</Words>
  <Application>Microsoft Office PowerPoint</Application>
  <PresentationFormat>On-screen Show (4:3)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NikoshBAN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- Rangamati</dc:creator>
  <cp:lastModifiedBy>user</cp:lastModifiedBy>
  <cp:revision>124</cp:revision>
  <dcterms:created xsi:type="dcterms:W3CDTF">2006-08-16T00:00:00Z</dcterms:created>
  <dcterms:modified xsi:type="dcterms:W3CDTF">2020-07-20T08:00:42Z</dcterms:modified>
</cp:coreProperties>
</file>