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9"/>
  </p:notesMasterIdLst>
  <p:sldIdLst>
    <p:sldId id="289" r:id="rId2"/>
    <p:sldId id="275" r:id="rId3"/>
    <p:sldId id="287" r:id="rId4"/>
    <p:sldId id="288" r:id="rId5"/>
    <p:sldId id="307" r:id="rId6"/>
    <p:sldId id="280" r:id="rId7"/>
    <p:sldId id="276" r:id="rId8"/>
    <p:sldId id="303" r:id="rId9"/>
    <p:sldId id="296" r:id="rId10"/>
    <p:sldId id="261" r:id="rId11"/>
    <p:sldId id="297" r:id="rId12"/>
    <p:sldId id="293" r:id="rId13"/>
    <p:sldId id="294" r:id="rId14"/>
    <p:sldId id="298" r:id="rId15"/>
    <p:sldId id="277" r:id="rId16"/>
    <p:sldId id="300" r:id="rId17"/>
    <p:sldId id="301" r:id="rId18"/>
    <p:sldId id="302" r:id="rId19"/>
    <p:sldId id="292" r:id="rId20"/>
    <p:sldId id="304" r:id="rId21"/>
    <p:sldId id="306" r:id="rId22"/>
    <p:sldId id="305" r:id="rId23"/>
    <p:sldId id="295" r:id="rId24"/>
    <p:sldId id="309" r:id="rId25"/>
    <p:sldId id="285" r:id="rId26"/>
    <p:sldId id="286" r:id="rId27"/>
    <p:sldId id="26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FF00"/>
    <a:srgbClr val="0CDC3E"/>
    <a:srgbClr val="806385"/>
    <a:srgbClr val="99FFCC"/>
    <a:srgbClr val="A4A642"/>
    <a:srgbClr val="7B6D76"/>
    <a:srgbClr val="23B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22205-D0F8-4994-85A6-BFA496501F14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F0E41-3452-4675-B182-29EFF0A7BA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9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F0E41-3452-4675-B182-29EFF0A7BA4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9AC-6D77-4F81-9748-BEE3D0A49F77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DC48-B1E8-4CDE-8DE5-9C418A1C4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9AC-6D77-4F81-9748-BEE3D0A49F77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DC48-B1E8-4CDE-8DE5-9C418A1C4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9AC-6D77-4F81-9748-BEE3D0A49F77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DC48-B1E8-4CDE-8DE5-9C418A1C4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9AC-6D77-4F81-9748-BEE3D0A49F77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DC48-B1E8-4CDE-8DE5-9C418A1C4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9AC-6D77-4F81-9748-BEE3D0A49F77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DC48-B1E8-4CDE-8DE5-9C418A1C4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9AC-6D77-4F81-9748-BEE3D0A49F77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DC48-B1E8-4CDE-8DE5-9C418A1C4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9AC-6D77-4F81-9748-BEE3D0A49F77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DC48-B1E8-4CDE-8DE5-9C418A1C4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9AC-6D77-4F81-9748-BEE3D0A49F77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DC48-B1E8-4CDE-8DE5-9C418A1C4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9AC-6D77-4F81-9748-BEE3D0A49F77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DC48-B1E8-4CDE-8DE5-9C418A1C4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9AC-6D77-4F81-9748-BEE3D0A49F77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DC48-B1E8-4CDE-8DE5-9C418A1C4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9AC-6D77-4F81-9748-BEE3D0A49F77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15C9DC48-B1E8-4CDE-8DE5-9C418A1C41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E2A9AC-6D77-4F81-9748-BEE3D0A49F77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C9DC48-B1E8-4CDE-8DE5-9C418A1C414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slideLayout" Target="../slideLayouts/slideLayout7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image" Target="../media/image15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tags" Target="../tags/tag67.xml"/><Relationship Id="rId39" Type="http://schemas.openxmlformats.org/officeDocument/2006/relationships/tags" Target="../tags/tag80.xml"/><Relationship Id="rId3" Type="http://schemas.openxmlformats.org/officeDocument/2006/relationships/tags" Target="../tags/tag44.xml"/><Relationship Id="rId21" Type="http://schemas.openxmlformats.org/officeDocument/2006/relationships/tags" Target="../tags/tag62.xml"/><Relationship Id="rId34" Type="http://schemas.openxmlformats.org/officeDocument/2006/relationships/tags" Target="../tags/tag75.xml"/><Relationship Id="rId42" Type="http://schemas.openxmlformats.org/officeDocument/2006/relationships/slideLayout" Target="../slideLayouts/slideLayout7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tags" Target="../tags/tag66.xml"/><Relationship Id="rId33" Type="http://schemas.openxmlformats.org/officeDocument/2006/relationships/tags" Target="../tags/tag74.xml"/><Relationship Id="rId38" Type="http://schemas.openxmlformats.org/officeDocument/2006/relationships/tags" Target="../tags/tag79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29" Type="http://schemas.openxmlformats.org/officeDocument/2006/relationships/tags" Target="../tags/tag70.xml"/><Relationship Id="rId41" Type="http://schemas.openxmlformats.org/officeDocument/2006/relationships/tags" Target="../tags/tag82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tags" Target="../tags/tag65.xml"/><Relationship Id="rId32" Type="http://schemas.openxmlformats.org/officeDocument/2006/relationships/tags" Target="../tags/tag73.xml"/><Relationship Id="rId37" Type="http://schemas.openxmlformats.org/officeDocument/2006/relationships/tags" Target="../tags/tag78.xml"/><Relationship Id="rId40" Type="http://schemas.openxmlformats.org/officeDocument/2006/relationships/tags" Target="../tags/tag81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tags" Target="../tags/tag69.xml"/><Relationship Id="rId36" Type="http://schemas.openxmlformats.org/officeDocument/2006/relationships/tags" Target="../tags/tag77.xml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31" Type="http://schemas.openxmlformats.org/officeDocument/2006/relationships/tags" Target="../tags/tag72.xml"/><Relationship Id="rId44" Type="http://schemas.openxmlformats.org/officeDocument/2006/relationships/image" Target="../media/image17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tags" Target="../tags/tag68.xml"/><Relationship Id="rId30" Type="http://schemas.openxmlformats.org/officeDocument/2006/relationships/tags" Target="../tags/tag71.xml"/><Relationship Id="rId35" Type="http://schemas.openxmlformats.org/officeDocument/2006/relationships/tags" Target="../tags/tag76.xml"/><Relationship Id="rId4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4.PNG"/><Relationship Id="rId7" Type="http://schemas.openxmlformats.org/officeDocument/2006/relationships/image" Target="../media/image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PNG"/><Relationship Id="rId4" Type="http://schemas.openxmlformats.org/officeDocument/2006/relationships/image" Target="../media/image4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D3EC84-1DB8-45CE-B994-C9C3E5B12E15}"/>
              </a:ext>
            </a:extLst>
          </p:cNvPr>
          <p:cNvSpPr/>
          <p:nvPr/>
        </p:nvSpPr>
        <p:spPr>
          <a:xfrm>
            <a:off x="0" y="6578600"/>
            <a:ext cx="12280900" cy="2794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3A3AF-96FA-42E7-AFFC-F7B18026E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6500" cy="65862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D0BF1-BBB4-4C0D-976A-93C6239E0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0"/>
            <a:ext cx="4406900" cy="65862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1AD261-40D4-4BED-BBC5-D1A711368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0"/>
            <a:ext cx="4826002" cy="658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7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ame 62">
            <a:extLst>
              <a:ext uri="{FF2B5EF4-FFF2-40B4-BE49-F238E27FC236}">
                <a16:creationId xmlns:a16="http://schemas.microsoft.com/office/drawing/2014/main" id="{E68ADE21-372C-4F82-87A4-169AE724C041}"/>
              </a:ext>
            </a:extLst>
          </p:cNvPr>
          <p:cNvSpPr/>
          <p:nvPr/>
        </p:nvSpPr>
        <p:spPr>
          <a:xfrm>
            <a:off x="-101600" y="-101600"/>
            <a:ext cx="12382500" cy="6959600"/>
          </a:xfrm>
          <a:prstGeom prst="frame">
            <a:avLst>
              <a:gd name="adj1" fmla="val 713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Frame 63">
            <a:extLst>
              <a:ext uri="{FF2B5EF4-FFF2-40B4-BE49-F238E27FC236}">
                <a16:creationId xmlns:a16="http://schemas.microsoft.com/office/drawing/2014/main" id="{223B7539-E733-41ED-A757-6EAB79F84DA9}"/>
              </a:ext>
            </a:extLst>
          </p:cNvPr>
          <p:cNvSpPr/>
          <p:nvPr/>
        </p:nvSpPr>
        <p:spPr>
          <a:xfrm>
            <a:off x="279400" y="266700"/>
            <a:ext cx="11595100" cy="6299200"/>
          </a:xfrm>
          <a:prstGeom prst="frame">
            <a:avLst>
              <a:gd name="adj1" fmla="val 57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1" name="Group 62">
            <a:extLst>
              <a:ext uri="{FF2B5EF4-FFF2-40B4-BE49-F238E27FC236}">
                <a16:creationId xmlns:a16="http://schemas.microsoft.com/office/drawing/2014/main" id="{2CABEDE4-1CD2-411F-8AFC-551FBE07F75E}"/>
              </a:ext>
            </a:extLst>
          </p:cNvPr>
          <p:cNvGrpSpPr>
            <a:grpSpLocks/>
          </p:cNvGrpSpPr>
          <p:nvPr/>
        </p:nvGrpSpPr>
        <p:grpSpPr bwMode="auto">
          <a:xfrm>
            <a:off x="365626" y="292100"/>
            <a:ext cx="11422648" cy="6018107"/>
            <a:chOff x="1590147" y="159054"/>
            <a:chExt cx="9923396" cy="6269489"/>
          </a:xfrm>
        </p:grpSpPr>
        <p:sp>
          <p:nvSpPr>
            <p:cNvPr id="62" name="Rectangle 8">
              <a:extLst>
                <a:ext uri="{FF2B5EF4-FFF2-40B4-BE49-F238E27FC236}">
                  <a16:creationId xmlns:a16="http://schemas.microsoft.com/office/drawing/2014/main" id="{130AC3E7-8A2E-40F0-95BD-E74B29A3A02A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rot="10800000">
              <a:off x="1590147" y="160890"/>
              <a:ext cx="4961785" cy="626765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defRPr>
              </a:lvl5pPr>
              <a:lvl6pPr marL="2514600" indent="-228600" defTabSz="6778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defRPr>
              </a:lvl6pPr>
              <a:lvl7pPr marL="2971800" indent="-228600" defTabSz="6778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defRPr>
              </a:lvl7pPr>
              <a:lvl8pPr marL="3429000" indent="-228600" defTabSz="6778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defRPr>
              </a:lvl8pPr>
              <a:lvl9pPr marL="3886200" indent="-228600" defTabSz="6778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defRPr>
              </a:lvl9pPr>
            </a:lstStyle>
            <a:p>
              <a:pPr algn="ctr" eaLnBrk="1" hangingPunct="1"/>
              <a:endParaRPr lang="en-US" altLang="en-US" sz="900"/>
            </a:p>
          </p:txBody>
        </p:sp>
        <p:grpSp>
          <p:nvGrpSpPr>
            <p:cNvPr id="65" name="Group 59">
              <a:extLst>
                <a:ext uri="{FF2B5EF4-FFF2-40B4-BE49-F238E27FC236}">
                  <a16:creationId xmlns:a16="http://schemas.microsoft.com/office/drawing/2014/main" id="{FE0AD726-FDB3-41D2-80E6-8C6E21C1B9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87187" y="159054"/>
              <a:ext cx="5726356" cy="6267652"/>
              <a:chOff x="6059903" y="238945"/>
              <a:chExt cx="5726356" cy="6267652"/>
            </a:xfrm>
          </p:grpSpPr>
          <p:sp>
            <p:nvSpPr>
              <p:cNvPr id="67" name="Rectangle 2">
                <a:extLst>
                  <a:ext uri="{FF2B5EF4-FFF2-40B4-BE49-F238E27FC236}">
                    <a16:creationId xmlns:a16="http://schemas.microsoft.com/office/drawing/2014/main" id="{7C19A5D8-2DBC-4A38-8F5F-F30E8E2302F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6558088" y="238945"/>
                <a:ext cx="5228171" cy="626765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>
                <a:lvl1pPr>
                  <a:defRPr sz="1300">
                    <a:solidFill>
                      <a:schemeClr val="tx1"/>
                    </a:solidFill>
                    <a:latin typeface="Trebuchet MS" panose="020B0603020202020204" pitchFamily="34" charset="0"/>
                    <a:ea typeface="Trebuchet MS" panose="020B0603020202020204" pitchFamily="34" charset="0"/>
                    <a:cs typeface="Trebuchet MS" panose="020B0603020202020204" pitchFamily="34" charset="0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Trebuchet MS" panose="020B0603020202020204" pitchFamily="34" charset="0"/>
                    <a:ea typeface="Trebuchet MS" panose="020B0603020202020204" pitchFamily="34" charset="0"/>
                    <a:cs typeface="Trebuchet MS" panose="020B0603020202020204" pitchFamily="34" charset="0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Trebuchet MS" panose="020B0603020202020204" pitchFamily="34" charset="0"/>
                    <a:ea typeface="Trebuchet MS" panose="020B0603020202020204" pitchFamily="34" charset="0"/>
                    <a:cs typeface="Trebuchet MS" panose="020B0603020202020204" pitchFamily="34" charset="0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Trebuchet MS" panose="020B0603020202020204" pitchFamily="34" charset="0"/>
                    <a:ea typeface="Trebuchet MS" panose="020B0603020202020204" pitchFamily="34" charset="0"/>
                    <a:cs typeface="Trebuchet MS" panose="020B0603020202020204" pitchFamily="34" charset="0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Trebuchet MS" panose="020B0603020202020204" pitchFamily="34" charset="0"/>
                    <a:ea typeface="Trebuchet MS" panose="020B0603020202020204" pitchFamily="34" charset="0"/>
                    <a:cs typeface="Trebuchet MS" panose="020B0603020202020204" pitchFamily="34" charset="0"/>
                  </a:defRPr>
                </a:lvl5pPr>
                <a:lvl6pPr marL="2514600" indent="-228600" defTabSz="6778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Trebuchet MS" panose="020B0603020202020204" pitchFamily="34" charset="0"/>
                    <a:ea typeface="Trebuchet MS" panose="020B0603020202020204" pitchFamily="34" charset="0"/>
                    <a:cs typeface="Trebuchet MS" panose="020B0603020202020204" pitchFamily="34" charset="0"/>
                  </a:defRPr>
                </a:lvl6pPr>
                <a:lvl7pPr marL="2971800" indent="-228600" defTabSz="6778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Trebuchet MS" panose="020B0603020202020204" pitchFamily="34" charset="0"/>
                    <a:ea typeface="Trebuchet MS" panose="020B0603020202020204" pitchFamily="34" charset="0"/>
                    <a:cs typeface="Trebuchet MS" panose="020B0603020202020204" pitchFamily="34" charset="0"/>
                  </a:defRPr>
                </a:lvl7pPr>
                <a:lvl8pPr marL="3429000" indent="-228600" defTabSz="6778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Trebuchet MS" panose="020B0603020202020204" pitchFamily="34" charset="0"/>
                    <a:ea typeface="Trebuchet MS" panose="020B0603020202020204" pitchFamily="34" charset="0"/>
                    <a:cs typeface="Trebuchet MS" panose="020B0603020202020204" pitchFamily="34" charset="0"/>
                  </a:defRPr>
                </a:lvl8pPr>
                <a:lvl9pPr marL="3886200" indent="-228600" defTabSz="6778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Trebuchet MS" panose="020B0603020202020204" pitchFamily="34" charset="0"/>
                    <a:ea typeface="Trebuchet MS" panose="020B0603020202020204" pitchFamily="34" charset="0"/>
                    <a:cs typeface="Trebuchet MS" panose="020B0603020202020204" pitchFamily="34" charset="0"/>
                  </a:defRPr>
                </a:lvl9pPr>
              </a:lstStyle>
              <a:p>
                <a:pPr algn="ctr" eaLnBrk="1" hangingPunct="1"/>
                <a:endParaRPr lang="en-US" altLang="en-US" sz="900"/>
              </a:p>
            </p:txBody>
          </p:sp>
          <p:grpSp>
            <p:nvGrpSpPr>
              <p:cNvPr id="70" name="Group 10">
                <a:extLst>
                  <a:ext uri="{FF2B5EF4-FFF2-40B4-BE49-F238E27FC236}">
                    <a16:creationId xmlns:a16="http://schemas.microsoft.com/office/drawing/2014/main" id="{6C13FE5E-C24D-4622-986E-5F2A2938FA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63914" y="641684"/>
                <a:ext cx="818149" cy="365760"/>
                <a:chOff x="2855495" y="1187115"/>
                <a:chExt cx="818149" cy="365760"/>
              </a:xfrm>
            </p:grpSpPr>
            <p:sp>
              <p:nvSpPr>
                <p:cNvPr id="172" name="Donut 1">
                  <a:extLst>
                    <a:ext uri="{FF2B5EF4-FFF2-40B4-BE49-F238E27FC236}">
                      <a16:creationId xmlns:a16="http://schemas.microsoft.com/office/drawing/2014/main" id="{8A2E1D10-F9BF-44A3-8954-556D44C9987F}"/>
                    </a:ext>
                  </a:extLst>
                </p:cNvPr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2854307" y="1186157"/>
                  <a:ext cx="320714" cy="320685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73" name="Donut 9">
                  <a:extLst>
                    <a:ext uri="{FF2B5EF4-FFF2-40B4-BE49-F238E27FC236}">
                      <a16:creationId xmlns:a16="http://schemas.microsoft.com/office/drawing/2014/main" id="{9ED124A2-EDEB-49E8-B1D1-07B566835D0E}"/>
                    </a:ext>
                  </a:extLst>
                </p:cNvPr>
                <p:cNvSpPr/>
                <p:nvPr>
                  <p:custDataLst>
                    <p:tags r:id="rId40"/>
                  </p:custDataLst>
                </p:nvPr>
              </p:nvSpPr>
              <p:spPr>
                <a:xfrm>
                  <a:off x="3352844" y="1186157"/>
                  <a:ext cx="320716" cy="320685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74" name="Block Arc 173">
                  <a:extLst>
                    <a:ext uri="{FF2B5EF4-FFF2-40B4-BE49-F238E27FC236}">
                      <a16:creationId xmlns:a16="http://schemas.microsoft.com/office/drawing/2014/main" id="{7686AB33-004D-4D2E-965E-3058ED6784B4}"/>
                    </a:ext>
                  </a:extLst>
                </p:cNvPr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2987674" y="1186157"/>
                  <a:ext cx="549343" cy="365136"/>
                </a:xfrm>
                <a:prstGeom prst="blockArc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</p:grpSp>
          <p:grpSp>
            <p:nvGrpSpPr>
              <p:cNvPr id="124" name="Group 11">
                <a:extLst>
                  <a:ext uri="{FF2B5EF4-FFF2-40B4-BE49-F238E27FC236}">
                    <a16:creationId xmlns:a16="http://schemas.microsoft.com/office/drawing/2014/main" id="{037802B3-BBB2-41A1-BB3C-9A9404809D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63914" y="1118137"/>
                <a:ext cx="818149" cy="385011"/>
                <a:chOff x="2855495" y="1187115"/>
                <a:chExt cx="818149" cy="385011"/>
              </a:xfrm>
            </p:grpSpPr>
            <p:sp>
              <p:nvSpPr>
                <p:cNvPr id="169" name="Donut 12">
                  <a:extLst>
                    <a:ext uri="{FF2B5EF4-FFF2-40B4-BE49-F238E27FC236}">
                      <a16:creationId xmlns:a16="http://schemas.microsoft.com/office/drawing/2014/main" id="{C88ADA96-A862-4CD4-9C31-A21F2C7677B7}"/>
                    </a:ext>
                  </a:extLst>
                </p:cNvPr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2854307" y="1185969"/>
                  <a:ext cx="320714" cy="323861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70" name="Donut 13">
                  <a:extLst>
                    <a:ext uri="{FF2B5EF4-FFF2-40B4-BE49-F238E27FC236}">
                      <a16:creationId xmlns:a16="http://schemas.microsoft.com/office/drawing/2014/main" id="{CF8E5AE5-489C-4ED1-9F4F-3FDED74DEC28}"/>
                    </a:ext>
                  </a:extLst>
                </p:cNvPr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3352844" y="1185969"/>
                  <a:ext cx="320716" cy="323861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71" name="Block Arc 170">
                  <a:extLst>
                    <a:ext uri="{FF2B5EF4-FFF2-40B4-BE49-F238E27FC236}">
                      <a16:creationId xmlns:a16="http://schemas.microsoft.com/office/drawing/2014/main" id="{3F0ED82E-BE93-4FC1-BEA7-9A5A7B0B863A}"/>
                    </a:ext>
                  </a:extLst>
                </p:cNvPr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2987674" y="1185969"/>
                  <a:ext cx="552520" cy="387363"/>
                </a:xfrm>
                <a:prstGeom prst="blockArc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</p:grpSp>
          <p:grpSp>
            <p:nvGrpSpPr>
              <p:cNvPr id="125" name="Group 15">
                <a:extLst>
                  <a:ext uri="{FF2B5EF4-FFF2-40B4-BE49-F238E27FC236}">
                    <a16:creationId xmlns:a16="http://schemas.microsoft.com/office/drawing/2014/main" id="{43D57708-28F6-4088-89E0-679F926079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59903" y="1582032"/>
                <a:ext cx="818149" cy="385011"/>
                <a:chOff x="2855495" y="1187115"/>
                <a:chExt cx="818149" cy="385011"/>
              </a:xfrm>
            </p:grpSpPr>
            <p:sp>
              <p:nvSpPr>
                <p:cNvPr id="166" name="Donut 16">
                  <a:extLst>
                    <a:ext uri="{FF2B5EF4-FFF2-40B4-BE49-F238E27FC236}">
                      <a16:creationId xmlns:a16="http://schemas.microsoft.com/office/drawing/2014/main" id="{0C4CD2B2-497C-46E8-AC93-5EB6E6629729}"/>
                    </a:ext>
                  </a:extLst>
                </p:cNvPr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2855141" y="1185641"/>
                  <a:ext cx="320716" cy="323861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67" name="Donut 17">
                  <a:extLst>
                    <a:ext uri="{FF2B5EF4-FFF2-40B4-BE49-F238E27FC236}">
                      <a16:creationId xmlns:a16="http://schemas.microsoft.com/office/drawing/2014/main" id="{6F496B1C-EB68-475B-A9E6-BF149543F47C}"/>
                    </a:ext>
                  </a:extLst>
                </p:cNvPr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3353680" y="1185641"/>
                  <a:ext cx="320714" cy="323861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68" name="Block Arc 167">
                  <a:extLst>
                    <a:ext uri="{FF2B5EF4-FFF2-40B4-BE49-F238E27FC236}">
                      <a16:creationId xmlns:a16="http://schemas.microsoft.com/office/drawing/2014/main" id="{AD5893FE-668E-4E42-B65F-1D22450B43D1}"/>
                    </a:ext>
                  </a:extLst>
                </p:cNvPr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2988508" y="1185641"/>
                  <a:ext cx="552520" cy="387363"/>
                </a:xfrm>
                <a:prstGeom prst="blockArc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</p:grpSp>
          <p:grpSp>
            <p:nvGrpSpPr>
              <p:cNvPr id="126" name="Group 19">
                <a:extLst>
                  <a:ext uri="{FF2B5EF4-FFF2-40B4-BE49-F238E27FC236}">
                    <a16:creationId xmlns:a16="http://schemas.microsoft.com/office/drawing/2014/main" id="{B55BD66A-A846-4355-9CFF-143837C55E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59903" y="2038444"/>
                <a:ext cx="818149" cy="385011"/>
                <a:chOff x="2855495" y="1187115"/>
                <a:chExt cx="818149" cy="385011"/>
              </a:xfrm>
            </p:grpSpPr>
            <p:sp>
              <p:nvSpPr>
                <p:cNvPr id="163" name="Donut 20">
                  <a:extLst>
                    <a:ext uri="{FF2B5EF4-FFF2-40B4-BE49-F238E27FC236}">
                      <a16:creationId xmlns:a16="http://schemas.microsoft.com/office/drawing/2014/main" id="{0E0E1F08-DA4C-4B70-8DC0-DAA5C4962660}"/>
                    </a:ext>
                  </a:extLst>
                </p:cNvPr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2855141" y="1186445"/>
                  <a:ext cx="320716" cy="320685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64" name="Donut 21">
                  <a:extLst>
                    <a:ext uri="{FF2B5EF4-FFF2-40B4-BE49-F238E27FC236}">
                      <a16:creationId xmlns:a16="http://schemas.microsoft.com/office/drawing/2014/main" id="{D27F6435-9A59-4D90-8471-7A48450CBAA1}"/>
                    </a:ext>
                  </a:extLst>
                </p:cNvPr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3353680" y="1186445"/>
                  <a:ext cx="320714" cy="320685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65" name="Block Arc 164">
                  <a:extLst>
                    <a:ext uri="{FF2B5EF4-FFF2-40B4-BE49-F238E27FC236}">
                      <a16:creationId xmlns:a16="http://schemas.microsoft.com/office/drawing/2014/main" id="{2DDADDBB-4291-4AF4-BB2C-28F8B55DD04C}"/>
                    </a:ext>
                  </a:extLst>
                </p:cNvPr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2988508" y="1186445"/>
                  <a:ext cx="552520" cy="384187"/>
                </a:xfrm>
                <a:prstGeom prst="blockArc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</p:grpSp>
          <p:grpSp>
            <p:nvGrpSpPr>
              <p:cNvPr id="127" name="Group 23">
                <a:extLst>
                  <a:ext uri="{FF2B5EF4-FFF2-40B4-BE49-F238E27FC236}">
                    <a16:creationId xmlns:a16="http://schemas.microsoft.com/office/drawing/2014/main" id="{1500D834-023D-4AE2-92A6-86BCC43F2C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59903" y="2434337"/>
                <a:ext cx="818149" cy="385011"/>
                <a:chOff x="2855495" y="1187115"/>
                <a:chExt cx="818149" cy="385011"/>
              </a:xfrm>
            </p:grpSpPr>
            <p:sp>
              <p:nvSpPr>
                <p:cNvPr id="160" name="Donut 24">
                  <a:extLst>
                    <a:ext uri="{FF2B5EF4-FFF2-40B4-BE49-F238E27FC236}">
                      <a16:creationId xmlns:a16="http://schemas.microsoft.com/office/drawing/2014/main" id="{BCE918E7-A79E-4E04-AF75-844A0F483E1D}"/>
                    </a:ext>
                  </a:extLst>
                </p:cNvPr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2855141" y="1187439"/>
                  <a:ext cx="320716" cy="320687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61" name="Donut 25">
                  <a:extLst>
                    <a:ext uri="{FF2B5EF4-FFF2-40B4-BE49-F238E27FC236}">
                      <a16:creationId xmlns:a16="http://schemas.microsoft.com/office/drawing/2014/main" id="{52FE4C8F-DA63-452C-8F05-49F82E9E703A}"/>
                    </a:ext>
                  </a:extLst>
                </p:cNvPr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3353680" y="1187439"/>
                  <a:ext cx="320714" cy="320687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62" name="Block Arc 161">
                  <a:extLst>
                    <a:ext uri="{FF2B5EF4-FFF2-40B4-BE49-F238E27FC236}">
                      <a16:creationId xmlns:a16="http://schemas.microsoft.com/office/drawing/2014/main" id="{D82730A6-AC33-4DFE-B320-8C2FA37DBF53}"/>
                    </a:ext>
                  </a:extLst>
                </p:cNvPr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2988508" y="1187439"/>
                  <a:ext cx="552520" cy="384189"/>
                </a:xfrm>
                <a:prstGeom prst="blockArc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</p:grpSp>
          <p:grpSp>
            <p:nvGrpSpPr>
              <p:cNvPr id="128" name="Group 27">
                <a:extLst>
                  <a:ext uri="{FF2B5EF4-FFF2-40B4-BE49-F238E27FC236}">
                    <a16:creationId xmlns:a16="http://schemas.microsoft.com/office/drawing/2014/main" id="{5ED7E468-B178-4300-B4E8-9D6AE549B7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59903" y="2830230"/>
                <a:ext cx="818149" cy="385011"/>
                <a:chOff x="2855495" y="1187115"/>
                <a:chExt cx="818149" cy="385011"/>
              </a:xfrm>
            </p:grpSpPr>
            <p:sp>
              <p:nvSpPr>
                <p:cNvPr id="157" name="Donut 28">
                  <a:extLst>
                    <a:ext uri="{FF2B5EF4-FFF2-40B4-BE49-F238E27FC236}">
                      <a16:creationId xmlns:a16="http://schemas.microsoft.com/office/drawing/2014/main" id="{DAB3125B-31E3-45F0-BDDF-3EA0ED5D411D}"/>
                    </a:ext>
                  </a:extLst>
                </p:cNvPr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2855141" y="1188435"/>
                  <a:ext cx="320716" cy="320685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58" name="Donut 29">
                  <a:extLst>
                    <a:ext uri="{FF2B5EF4-FFF2-40B4-BE49-F238E27FC236}">
                      <a16:creationId xmlns:a16="http://schemas.microsoft.com/office/drawing/2014/main" id="{7B133B53-B9F8-410B-A07B-C75DD511BF50}"/>
                    </a:ext>
                  </a:extLst>
                </p:cNvPr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3353680" y="1188435"/>
                  <a:ext cx="320714" cy="320685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59" name="Block Arc 158">
                  <a:extLst>
                    <a:ext uri="{FF2B5EF4-FFF2-40B4-BE49-F238E27FC236}">
                      <a16:creationId xmlns:a16="http://schemas.microsoft.com/office/drawing/2014/main" id="{1E3E990C-E3EC-491D-9C96-4B0903730E26}"/>
                    </a:ext>
                  </a:extLst>
                </p:cNvPr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2988508" y="1188435"/>
                  <a:ext cx="552520" cy="384187"/>
                </a:xfrm>
                <a:prstGeom prst="blockArc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</p:grpSp>
          <p:grpSp>
            <p:nvGrpSpPr>
              <p:cNvPr id="129" name="Group 31">
                <a:extLst>
                  <a:ext uri="{FF2B5EF4-FFF2-40B4-BE49-F238E27FC236}">
                    <a16:creationId xmlns:a16="http://schemas.microsoft.com/office/drawing/2014/main" id="{CB5EC539-FA24-4A38-8493-3DC604B955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72733" y="3255021"/>
                <a:ext cx="818149" cy="385011"/>
                <a:chOff x="2855495" y="1187115"/>
                <a:chExt cx="818149" cy="385011"/>
              </a:xfrm>
            </p:grpSpPr>
            <p:sp>
              <p:nvSpPr>
                <p:cNvPr id="154" name="Donut 32">
                  <a:extLst>
                    <a:ext uri="{FF2B5EF4-FFF2-40B4-BE49-F238E27FC236}">
                      <a16:creationId xmlns:a16="http://schemas.microsoft.com/office/drawing/2014/main" id="{3F8870F4-6A75-45AC-8EC9-8DCBBEE4B6D2}"/>
                    </a:ext>
                  </a:extLst>
                </p:cNvPr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2855013" y="1185933"/>
                  <a:ext cx="320716" cy="323861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55" name="Donut 33">
                  <a:extLst>
                    <a:ext uri="{FF2B5EF4-FFF2-40B4-BE49-F238E27FC236}">
                      <a16:creationId xmlns:a16="http://schemas.microsoft.com/office/drawing/2014/main" id="{7AF09425-1E76-4C75-ADE3-C7F200B0433F}"/>
                    </a:ext>
                  </a:extLst>
                </p:cNvPr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3353552" y="1185933"/>
                  <a:ext cx="320714" cy="323861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56" name="Block Arc 155">
                  <a:extLst>
                    <a:ext uri="{FF2B5EF4-FFF2-40B4-BE49-F238E27FC236}">
                      <a16:creationId xmlns:a16="http://schemas.microsoft.com/office/drawing/2014/main" id="{197F4BA8-C5F2-4282-8675-794071690400}"/>
                    </a:ext>
                  </a:extLst>
                </p:cNvPr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2988380" y="1185933"/>
                  <a:ext cx="552520" cy="387363"/>
                </a:xfrm>
                <a:prstGeom prst="blockArc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</p:grpSp>
          <p:grpSp>
            <p:nvGrpSpPr>
              <p:cNvPr id="130" name="Group 35">
                <a:extLst>
                  <a:ext uri="{FF2B5EF4-FFF2-40B4-BE49-F238E27FC236}">
                    <a16:creationId xmlns:a16="http://schemas.microsoft.com/office/drawing/2014/main" id="{D05CFB36-5E90-4079-B8C6-C282BE61C3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72733" y="3743981"/>
                <a:ext cx="818149" cy="385011"/>
                <a:chOff x="2855495" y="1187115"/>
                <a:chExt cx="818149" cy="385011"/>
              </a:xfrm>
            </p:grpSpPr>
            <p:sp>
              <p:nvSpPr>
                <p:cNvPr id="151" name="Donut 36">
                  <a:extLst>
                    <a:ext uri="{FF2B5EF4-FFF2-40B4-BE49-F238E27FC236}">
                      <a16:creationId xmlns:a16="http://schemas.microsoft.com/office/drawing/2014/main" id="{841C81BE-175C-4CFC-9387-C133C73F217F}"/>
                    </a:ext>
                  </a:extLst>
                </p:cNvPr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2855013" y="1185941"/>
                  <a:ext cx="320716" cy="323861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52" name="Donut 37">
                  <a:extLst>
                    <a:ext uri="{FF2B5EF4-FFF2-40B4-BE49-F238E27FC236}">
                      <a16:creationId xmlns:a16="http://schemas.microsoft.com/office/drawing/2014/main" id="{660B598E-9D2B-4928-A888-185674242B5F}"/>
                    </a:ext>
                  </a:extLst>
                </p:cNvPr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3353552" y="1185941"/>
                  <a:ext cx="320714" cy="323861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53" name="Block Arc 152">
                  <a:extLst>
                    <a:ext uri="{FF2B5EF4-FFF2-40B4-BE49-F238E27FC236}">
                      <a16:creationId xmlns:a16="http://schemas.microsoft.com/office/drawing/2014/main" id="{CC56EDC0-1FE2-48FE-B9B1-C8E836892C3D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2988380" y="1185941"/>
                  <a:ext cx="552520" cy="387363"/>
                </a:xfrm>
                <a:prstGeom prst="blockArc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</p:grpSp>
          <p:grpSp>
            <p:nvGrpSpPr>
              <p:cNvPr id="131" name="Group 39">
                <a:extLst>
                  <a:ext uri="{FF2B5EF4-FFF2-40B4-BE49-F238E27FC236}">
                    <a16:creationId xmlns:a16="http://schemas.microsoft.com/office/drawing/2014/main" id="{838AB94B-CD54-4381-B2D1-99D8AD45DE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71934" y="4128992"/>
                <a:ext cx="818149" cy="385011"/>
                <a:chOff x="2855495" y="1187115"/>
                <a:chExt cx="818149" cy="385011"/>
              </a:xfrm>
            </p:grpSpPr>
            <p:sp>
              <p:nvSpPr>
                <p:cNvPr id="148" name="Donut 40">
                  <a:extLst>
                    <a:ext uri="{FF2B5EF4-FFF2-40B4-BE49-F238E27FC236}">
                      <a16:creationId xmlns:a16="http://schemas.microsoft.com/office/drawing/2014/main" id="{2C286338-8136-4153-B3D9-4AAEBF05D2C3}"/>
                    </a:ext>
                  </a:extLst>
                </p:cNvPr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2855811" y="1188293"/>
                  <a:ext cx="320716" cy="320687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49" name="Donut 41">
                  <a:extLst>
                    <a:ext uri="{FF2B5EF4-FFF2-40B4-BE49-F238E27FC236}">
                      <a16:creationId xmlns:a16="http://schemas.microsoft.com/office/drawing/2014/main" id="{9DB49D7A-47B3-4C10-8ABE-61E486F6905E}"/>
                    </a:ext>
                  </a:extLst>
                </p:cNvPr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3351173" y="1188293"/>
                  <a:ext cx="314366" cy="320687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50" name="Block Arc 149">
                  <a:extLst>
                    <a:ext uri="{FF2B5EF4-FFF2-40B4-BE49-F238E27FC236}">
                      <a16:creationId xmlns:a16="http://schemas.microsoft.com/office/drawing/2014/main" id="{7C12FDEE-CC3F-4600-84B2-BC70EABFF294}"/>
                    </a:ext>
                  </a:extLst>
                </p:cNvPr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2989178" y="1188293"/>
                  <a:ext cx="549345" cy="384189"/>
                </a:xfrm>
                <a:prstGeom prst="blockArc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</p:grpSp>
          <p:grpSp>
            <p:nvGrpSpPr>
              <p:cNvPr id="132" name="Group 43">
                <a:extLst>
                  <a:ext uri="{FF2B5EF4-FFF2-40B4-BE49-F238E27FC236}">
                    <a16:creationId xmlns:a16="http://schemas.microsoft.com/office/drawing/2014/main" id="{EBCDF8C2-CCAA-4966-BE6E-4F330D4998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71934" y="4615547"/>
                <a:ext cx="818149" cy="385011"/>
                <a:chOff x="2855495" y="1187115"/>
                <a:chExt cx="818149" cy="385011"/>
              </a:xfrm>
            </p:grpSpPr>
            <p:sp>
              <p:nvSpPr>
                <p:cNvPr id="145" name="Donut 44">
                  <a:extLst>
                    <a:ext uri="{FF2B5EF4-FFF2-40B4-BE49-F238E27FC236}">
                      <a16:creationId xmlns:a16="http://schemas.microsoft.com/office/drawing/2014/main" id="{4F8D5139-67A4-4510-B0F5-E2BD15E50932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2855811" y="1187531"/>
                  <a:ext cx="320716" cy="320685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46" name="Donut 45">
                  <a:extLst>
                    <a:ext uri="{FF2B5EF4-FFF2-40B4-BE49-F238E27FC236}">
                      <a16:creationId xmlns:a16="http://schemas.microsoft.com/office/drawing/2014/main" id="{4472E861-2706-4D51-A95F-8693EF9959F7}"/>
                    </a:ext>
                  </a:extLst>
                </p:cNvPr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3351173" y="1187531"/>
                  <a:ext cx="314366" cy="320685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47" name="Block Arc 146">
                  <a:extLst>
                    <a:ext uri="{FF2B5EF4-FFF2-40B4-BE49-F238E27FC236}">
                      <a16:creationId xmlns:a16="http://schemas.microsoft.com/office/drawing/2014/main" id="{603CD9E2-668D-4604-8944-BC309CE8D8A5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2989178" y="1187531"/>
                  <a:ext cx="549345" cy="384187"/>
                </a:xfrm>
                <a:prstGeom prst="blockArc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</p:grpSp>
          <p:grpSp>
            <p:nvGrpSpPr>
              <p:cNvPr id="133" name="Group 47">
                <a:extLst>
                  <a:ext uri="{FF2B5EF4-FFF2-40B4-BE49-F238E27FC236}">
                    <a16:creationId xmlns:a16="http://schemas.microsoft.com/office/drawing/2014/main" id="{436EC1D0-111C-46BA-B1A0-7092FE5E73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35307" y="5074680"/>
                <a:ext cx="818149" cy="385011"/>
                <a:chOff x="2855495" y="1187115"/>
                <a:chExt cx="818149" cy="385011"/>
              </a:xfrm>
            </p:grpSpPr>
            <p:sp>
              <p:nvSpPr>
                <p:cNvPr id="142" name="Donut 48">
                  <a:extLst>
                    <a:ext uri="{FF2B5EF4-FFF2-40B4-BE49-F238E27FC236}">
                      <a16:creationId xmlns:a16="http://schemas.microsoft.com/office/drawing/2014/main" id="{52D0B9D3-36EE-4F19-8FE2-F3871BBB8729}"/>
                    </a:ext>
                  </a:extLst>
                </p:cNvPr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2855947" y="1185613"/>
                  <a:ext cx="320716" cy="323861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43" name="Donut 49">
                  <a:extLst>
                    <a:ext uri="{FF2B5EF4-FFF2-40B4-BE49-F238E27FC236}">
                      <a16:creationId xmlns:a16="http://schemas.microsoft.com/office/drawing/2014/main" id="{2F72CC0D-D1FC-4FF8-B7AE-B18F633265D4}"/>
                    </a:ext>
                  </a:extLst>
                </p:cNvPr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3351309" y="1185613"/>
                  <a:ext cx="314366" cy="323861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44" name="Block Arc 143">
                  <a:extLst>
                    <a:ext uri="{FF2B5EF4-FFF2-40B4-BE49-F238E27FC236}">
                      <a16:creationId xmlns:a16="http://schemas.microsoft.com/office/drawing/2014/main" id="{75D03C33-6DFA-4682-9B5F-C58B4F726595}"/>
                    </a:ext>
                  </a:extLst>
                </p:cNvPr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2989314" y="1185613"/>
                  <a:ext cx="549345" cy="387363"/>
                </a:xfrm>
                <a:prstGeom prst="blockArc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</p:grpSp>
          <p:grpSp>
            <p:nvGrpSpPr>
              <p:cNvPr id="134" name="Group 51">
                <a:extLst>
                  <a:ext uri="{FF2B5EF4-FFF2-40B4-BE49-F238E27FC236}">
                    <a16:creationId xmlns:a16="http://schemas.microsoft.com/office/drawing/2014/main" id="{2719DECC-3166-42B5-94A4-3237066420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35307" y="5462618"/>
                <a:ext cx="818149" cy="385011"/>
                <a:chOff x="2855495" y="1187115"/>
                <a:chExt cx="818149" cy="385011"/>
              </a:xfrm>
            </p:grpSpPr>
            <p:sp>
              <p:nvSpPr>
                <p:cNvPr id="139" name="Donut 52">
                  <a:extLst>
                    <a:ext uri="{FF2B5EF4-FFF2-40B4-BE49-F238E27FC236}">
                      <a16:creationId xmlns:a16="http://schemas.microsoft.com/office/drawing/2014/main" id="{63CD1C9C-A53C-4819-BA17-83EFF6F414A7}"/>
                    </a:ext>
                  </a:extLst>
                </p:cNvPr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2855947" y="1188213"/>
                  <a:ext cx="320716" cy="320687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40" name="Donut 53">
                  <a:extLst>
                    <a:ext uri="{FF2B5EF4-FFF2-40B4-BE49-F238E27FC236}">
                      <a16:creationId xmlns:a16="http://schemas.microsoft.com/office/drawing/2014/main" id="{8E308516-1414-466C-AC9F-B8EEA7A105A9}"/>
                    </a:ext>
                  </a:extLst>
                </p:cNvPr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3351309" y="1188213"/>
                  <a:ext cx="314366" cy="320687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41" name="Block Arc 140">
                  <a:extLst>
                    <a:ext uri="{FF2B5EF4-FFF2-40B4-BE49-F238E27FC236}">
                      <a16:creationId xmlns:a16="http://schemas.microsoft.com/office/drawing/2014/main" id="{7B4FC9ED-914C-4F5A-9F55-1EF3104B5750}"/>
                    </a:ext>
                  </a:extLst>
                </p:cNvPr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2989314" y="1188213"/>
                  <a:ext cx="549345" cy="384189"/>
                </a:xfrm>
                <a:prstGeom prst="blockArc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</p:grpSp>
          <p:grpSp>
            <p:nvGrpSpPr>
              <p:cNvPr id="135" name="Group 55">
                <a:extLst>
                  <a:ext uri="{FF2B5EF4-FFF2-40B4-BE49-F238E27FC236}">
                    <a16:creationId xmlns:a16="http://schemas.microsoft.com/office/drawing/2014/main" id="{BCB74FC9-90E9-442B-9E88-1E7136459D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48135" y="5875835"/>
                <a:ext cx="818149" cy="385011"/>
                <a:chOff x="2855495" y="1187115"/>
                <a:chExt cx="818149" cy="385011"/>
              </a:xfrm>
            </p:grpSpPr>
            <p:sp>
              <p:nvSpPr>
                <p:cNvPr id="136" name="Donut 56">
                  <a:extLst>
                    <a:ext uri="{FF2B5EF4-FFF2-40B4-BE49-F238E27FC236}">
                      <a16:creationId xmlns:a16="http://schemas.microsoft.com/office/drawing/2014/main" id="{C4D0F134-03B7-4255-8BE4-EADA1DF2FF55}"/>
                    </a:ext>
                  </a:extLst>
                </p:cNvPr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2855821" y="1187759"/>
                  <a:ext cx="320716" cy="320687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37" name="Donut 57">
                  <a:extLst>
                    <a:ext uri="{FF2B5EF4-FFF2-40B4-BE49-F238E27FC236}">
                      <a16:creationId xmlns:a16="http://schemas.microsoft.com/office/drawing/2014/main" id="{77103EC1-60B6-4B35-A3D0-85C559A296BA}"/>
                    </a:ext>
                  </a:extLst>
                </p:cNvPr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3351183" y="1187759"/>
                  <a:ext cx="314366" cy="320687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38" name="Block Arc 137">
                  <a:extLst>
                    <a:ext uri="{FF2B5EF4-FFF2-40B4-BE49-F238E27FC236}">
                      <a16:creationId xmlns:a16="http://schemas.microsoft.com/office/drawing/2014/main" id="{2D175B47-A310-4843-B825-E0E16977AC02}"/>
                    </a:ext>
                  </a:extLst>
                </p:cNvPr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2989188" y="1187759"/>
                  <a:ext cx="549345" cy="384189"/>
                </a:xfrm>
                <a:prstGeom prst="blockArc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</p:grpSp>
        </p:grpSp>
      </p:grp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21B1AD3F-770E-494D-993B-21D8D64E5B63}"/>
              </a:ext>
            </a:extLst>
          </p:cNvPr>
          <p:cNvSpPr/>
          <p:nvPr/>
        </p:nvSpPr>
        <p:spPr>
          <a:xfrm>
            <a:off x="458790" y="4382400"/>
            <a:ext cx="4788363" cy="1917451"/>
          </a:xfrm>
          <a:prstGeom prst="flowChart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/>
                <a:solidFill>
                  <a:srgbClr val="FFFF00"/>
                </a:solidFill>
              </a:rPr>
              <a:t> </a:t>
            </a:r>
            <a:r>
              <a:rPr lang="bn-BD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উৎসব</a:t>
            </a:r>
            <a:r>
              <a:rPr lang="bn-BD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endParaRPr lang="en-US" sz="9600" b="1" dirty="0">
              <a:ln/>
              <a:solidFill>
                <a:srgbClr val="7030A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BE70D9-899D-433B-A91E-65F56A41E83E}"/>
              </a:ext>
            </a:extLst>
          </p:cNvPr>
          <p:cNvSpPr/>
          <p:nvPr/>
        </p:nvSpPr>
        <p:spPr>
          <a:xfrm>
            <a:off x="6455125" y="4343346"/>
            <a:ext cx="5278085" cy="180479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bn-BD" sz="1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সং  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7E9FD32-B182-4B9C-AB0F-4EA4C600B8E3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0" y="416054"/>
            <a:ext cx="4715260" cy="4000916"/>
          </a:xfrm>
          <a:prstGeom prst="rect">
            <a:avLst/>
          </a:prstGeom>
          <a:ln w="76200">
            <a:solidFill>
              <a:srgbClr val="0CDC3E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21A794-09A5-4828-A67F-50A62E0A6303}"/>
              </a:ext>
            </a:extLst>
          </p:cNvPr>
          <p:cNvSpPr/>
          <p:nvPr/>
        </p:nvSpPr>
        <p:spPr>
          <a:xfrm>
            <a:off x="1549400" y="3557941"/>
            <a:ext cx="3255179" cy="77719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A58D188B-89E5-4F77-ABED-8CFD092284F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32" y="416053"/>
            <a:ext cx="5385478" cy="4023727"/>
          </a:xfrm>
          <a:prstGeom prst="rect">
            <a:avLst/>
          </a:prstGeom>
          <a:ln w="76200">
            <a:solidFill>
              <a:srgbClr val="806385"/>
            </a:solidFill>
          </a:ln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3B9ADF2D-E96C-4DA0-A4D2-735C01714CA0}"/>
              </a:ext>
            </a:extLst>
          </p:cNvPr>
          <p:cNvSpPr/>
          <p:nvPr/>
        </p:nvSpPr>
        <p:spPr>
          <a:xfrm>
            <a:off x="7601332" y="3542937"/>
            <a:ext cx="3255179" cy="77719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6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6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7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7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ame 62">
            <a:extLst>
              <a:ext uri="{FF2B5EF4-FFF2-40B4-BE49-F238E27FC236}">
                <a16:creationId xmlns:a16="http://schemas.microsoft.com/office/drawing/2014/main" id="{E68ADE21-372C-4F82-87A4-169AE724C041}"/>
              </a:ext>
            </a:extLst>
          </p:cNvPr>
          <p:cNvSpPr/>
          <p:nvPr/>
        </p:nvSpPr>
        <p:spPr>
          <a:xfrm>
            <a:off x="-101600" y="-101600"/>
            <a:ext cx="12382500" cy="6959600"/>
          </a:xfrm>
          <a:prstGeom prst="frame">
            <a:avLst>
              <a:gd name="adj1" fmla="val 713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Frame 63">
            <a:extLst>
              <a:ext uri="{FF2B5EF4-FFF2-40B4-BE49-F238E27FC236}">
                <a16:creationId xmlns:a16="http://schemas.microsoft.com/office/drawing/2014/main" id="{223B7539-E733-41ED-A757-6EAB79F84DA9}"/>
              </a:ext>
            </a:extLst>
          </p:cNvPr>
          <p:cNvSpPr/>
          <p:nvPr/>
        </p:nvSpPr>
        <p:spPr>
          <a:xfrm>
            <a:off x="279400" y="266700"/>
            <a:ext cx="11595100" cy="6299200"/>
          </a:xfrm>
          <a:prstGeom prst="frame">
            <a:avLst>
              <a:gd name="adj1" fmla="val 57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1" name="Group 62">
            <a:extLst>
              <a:ext uri="{FF2B5EF4-FFF2-40B4-BE49-F238E27FC236}">
                <a16:creationId xmlns:a16="http://schemas.microsoft.com/office/drawing/2014/main" id="{2CABEDE4-1CD2-411F-8AFC-551FBE07F75E}"/>
              </a:ext>
            </a:extLst>
          </p:cNvPr>
          <p:cNvGrpSpPr>
            <a:grpSpLocks/>
          </p:cNvGrpSpPr>
          <p:nvPr/>
        </p:nvGrpSpPr>
        <p:grpSpPr bwMode="auto">
          <a:xfrm>
            <a:off x="413752" y="407246"/>
            <a:ext cx="11460748" cy="6018107"/>
            <a:chOff x="1590147" y="159054"/>
            <a:chExt cx="9923396" cy="6269489"/>
          </a:xfrm>
        </p:grpSpPr>
        <p:sp>
          <p:nvSpPr>
            <p:cNvPr id="62" name="Rectangle 8">
              <a:extLst>
                <a:ext uri="{FF2B5EF4-FFF2-40B4-BE49-F238E27FC236}">
                  <a16:creationId xmlns:a16="http://schemas.microsoft.com/office/drawing/2014/main" id="{130AC3E7-8A2E-40F0-95BD-E74B29A3A02A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rot="10800000">
              <a:off x="1590147" y="160890"/>
              <a:ext cx="4961785" cy="626765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1300">
                  <a:solidFill>
                    <a:schemeClr val="tx1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defRPr>
              </a:lvl5pPr>
              <a:lvl6pPr marL="2514600" indent="-228600" defTabSz="6778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defRPr>
              </a:lvl6pPr>
              <a:lvl7pPr marL="2971800" indent="-228600" defTabSz="6778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defRPr>
              </a:lvl7pPr>
              <a:lvl8pPr marL="3429000" indent="-228600" defTabSz="6778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defRPr>
              </a:lvl8pPr>
              <a:lvl9pPr marL="3886200" indent="-228600" defTabSz="67786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defRPr>
              </a:lvl9pPr>
            </a:lstStyle>
            <a:p>
              <a:pPr algn="ctr" eaLnBrk="1" hangingPunct="1"/>
              <a:endParaRPr lang="en-US" altLang="en-US" sz="900"/>
            </a:p>
          </p:txBody>
        </p:sp>
        <p:grpSp>
          <p:nvGrpSpPr>
            <p:cNvPr id="65" name="Group 59">
              <a:extLst>
                <a:ext uri="{FF2B5EF4-FFF2-40B4-BE49-F238E27FC236}">
                  <a16:creationId xmlns:a16="http://schemas.microsoft.com/office/drawing/2014/main" id="{FE0AD726-FDB3-41D2-80E6-8C6E21C1B9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87187" y="159054"/>
              <a:ext cx="5726356" cy="6267652"/>
              <a:chOff x="6059903" y="238945"/>
              <a:chExt cx="5726356" cy="6267652"/>
            </a:xfrm>
          </p:grpSpPr>
          <p:sp>
            <p:nvSpPr>
              <p:cNvPr id="67" name="Rectangle 2">
                <a:extLst>
                  <a:ext uri="{FF2B5EF4-FFF2-40B4-BE49-F238E27FC236}">
                    <a16:creationId xmlns:a16="http://schemas.microsoft.com/office/drawing/2014/main" id="{7C19A5D8-2DBC-4A38-8F5F-F30E8E2302F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6558088" y="238945"/>
                <a:ext cx="5228171" cy="626765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>
                <a:lvl1pPr>
                  <a:defRPr sz="1300">
                    <a:solidFill>
                      <a:schemeClr val="tx1"/>
                    </a:solidFill>
                    <a:latin typeface="Trebuchet MS" panose="020B0603020202020204" pitchFamily="34" charset="0"/>
                    <a:ea typeface="Trebuchet MS" panose="020B0603020202020204" pitchFamily="34" charset="0"/>
                    <a:cs typeface="Trebuchet MS" panose="020B0603020202020204" pitchFamily="34" charset="0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Trebuchet MS" panose="020B0603020202020204" pitchFamily="34" charset="0"/>
                    <a:ea typeface="Trebuchet MS" panose="020B0603020202020204" pitchFamily="34" charset="0"/>
                    <a:cs typeface="Trebuchet MS" panose="020B0603020202020204" pitchFamily="34" charset="0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Trebuchet MS" panose="020B0603020202020204" pitchFamily="34" charset="0"/>
                    <a:ea typeface="Trebuchet MS" panose="020B0603020202020204" pitchFamily="34" charset="0"/>
                    <a:cs typeface="Trebuchet MS" panose="020B0603020202020204" pitchFamily="34" charset="0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Trebuchet MS" panose="020B0603020202020204" pitchFamily="34" charset="0"/>
                    <a:ea typeface="Trebuchet MS" panose="020B0603020202020204" pitchFamily="34" charset="0"/>
                    <a:cs typeface="Trebuchet MS" panose="020B0603020202020204" pitchFamily="34" charset="0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Trebuchet MS" panose="020B0603020202020204" pitchFamily="34" charset="0"/>
                    <a:ea typeface="Trebuchet MS" panose="020B0603020202020204" pitchFamily="34" charset="0"/>
                    <a:cs typeface="Trebuchet MS" panose="020B0603020202020204" pitchFamily="34" charset="0"/>
                  </a:defRPr>
                </a:lvl5pPr>
                <a:lvl6pPr marL="2514600" indent="-228600" defTabSz="6778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Trebuchet MS" panose="020B0603020202020204" pitchFamily="34" charset="0"/>
                    <a:ea typeface="Trebuchet MS" panose="020B0603020202020204" pitchFamily="34" charset="0"/>
                    <a:cs typeface="Trebuchet MS" panose="020B0603020202020204" pitchFamily="34" charset="0"/>
                  </a:defRPr>
                </a:lvl6pPr>
                <a:lvl7pPr marL="2971800" indent="-228600" defTabSz="6778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Trebuchet MS" panose="020B0603020202020204" pitchFamily="34" charset="0"/>
                    <a:ea typeface="Trebuchet MS" panose="020B0603020202020204" pitchFamily="34" charset="0"/>
                    <a:cs typeface="Trebuchet MS" panose="020B0603020202020204" pitchFamily="34" charset="0"/>
                  </a:defRPr>
                </a:lvl7pPr>
                <a:lvl8pPr marL="3429000" indent="-228600" defTabSz="6778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Trebuchet MS" panose="020B0603020202020204" pitchFamily="34" charset="0"/>
                    <a:ea typeface="Trebuchet MS" panose="020B0603020202020204" pitchFamily="34" charset="0"/>
                    <a:cs typeface="Trebuchet MS" panose="020B0603020202020204" pitchFamily="34" charset="0"/>
                  </a:defRPr>
                </a:lvl8pPr>
                <a:lvl9pPr marL="3886200" indent="-228600" defTabSz="6778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Trebuchet MS" panose="020B0603020202020204" pitchFamily="34" charset="0"/>
                    <a:ea typeface="Trebuchet MS" panose="020B0603020202020204" pitchFamily="34" charset="0"/>
                    <a:cs typeface="Trebuchet MS" panose="020B0603020202020204" pitchFamily="34" charset="0"/>
                  </a:defRPr>
                </a:lvl9pPr>
              </a:lstStyle>
              <a:p>
                <a:pPr algn="ctr" eaLnBrk="1" hangingPunct="1"/>
                <a:endParaRPr lang="en-US" altLang="en-US" sz="900"/>
              </a:p>
            </p:txBody>
          </p:sp>
          <p:grpSp>
            <p:nvGrpSpPr>
              <p:cNvPr id="70" name="Group 10">
                <a:extLst>
                  <a:ext uri="{FF2B5EF4-FFF2-40B4-BE49-F238E27FC236}">
                    <a16:creationId xmlns:a16="http://schemas.microsoft.com/office/drawing/2014/main" id="{6C13FE5E-C24D-4622-986E-5F2A2938FA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63914" y="641684"/>
                <a:ext cx="818149" cy="365760"/>
                <a:chOff x="2855495" y="1187115"/>
                <a:chExt cx="818149" cy="365760"/>
              </a:xfrm>
            </p:grpSpPr>
            <p:sp>
              <p:nvSpPr>
                <p:cNvPr id="172" name="Donut 1">
                  <a:extLst>
                    <a:ext uri="{FF2B5EF4-FFF2-40B4-BE49-F238E27FC236}">
                      <a16:creationId xmlns:a16="http://schemas.microsoft.com/office/drawing/2014/main" id="{8A2E1D10-F9BF-44A3-8954-556D44C9987F}"/>
                    </a:ext>
                  </a:extLst>
                </p:cNvPr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2854307" y="1186157"/>
                  <a:ext cx="320714" cy="320685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73" name="Donut 9">
                  <a:extLst>
                    <a:ext uri="{FF2B5EF4-FFF2-40B4-BE49-F238E27FC236}">
                      <a16:creationId xmlns:a16="http://schemas.microsoft.com/office/drawing/2014/main" id="{9ED124A2-EDEB-49E8-B1D1-07B566835D0E}"/>
                    </a:ext>
                  </a:extLst>
                </p:cNvPr>
                <p:cNvSpPr/>
                <p:nvPr>
                  <p:custDataLst>
                    <p:tags r:id="rId40"/>
                  </p:custDataLst>
                </p:nvPr>
              </p:nvSpPr>
              <p:spPr>
                <a:xfrm>
                  <a:off x="3352844" y="1186157"/>
                  <a:ext cx="320716" cy="320685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74" name="Block Arc 173">
                  <a:extLst>
                    <a:ext uri="{FF2B5EF4-FFF2-40B4-BE49-F238E27FC236}">
                      <a16:creationId xmlns:a16="http://schemas.microsoft.com/office/drawing/2014/main" id="{7686AB33-004D-4D2E-965E-3058ED6784B4}"/>
                    </a:ext>
                  </a:extLst>
                </p:cNvPr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2987674" y="1186157"/>
                  <a:ext cx="549343" cy="365136"/>
                </a:xfrm>
                <a:prstGeom prst="blockArc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</p:grpSp>
          <p:grpSp>
            <p:nvGrpSpPr>
              <p:cNvPr id="124" name="Group 11">
                <a:extLst>
                  <a:ext uri="{FF2B5EF4-FFF2-40B4-BE49-F238E27FC236}">
                    <a16:creationId xmlns:a16="http://schemas.microsoft.com/office/drawing/2014/main" id="{037802B3-BBB2-41A1-BB3C-9A9404809D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63914" y="1118137"/>
                <a:ext cx="818149" cy="385011"/>
                <a:chOff x="2855495" y="1187115"/>
                <a:chExt cx="818149" cy="385011"/>
              </a:xfrm>
            </p:grpSpPr>
            <p:sp>
              <p:nvSpPr>
                <p:cNvPr id="169" name="Donut 12">
                  <a:extLst>
                    <a:ext uri="{FF2B5EF4-FFF2-40B4-BE49-F238E27FC236}">
                      <a16:creationId xmlns:a16="http://schemas.microsoft.com/office/drawing/2014/main" id="{C88ADA96-A862-4CD4-9C31-A21F2C7677B7}"/>
                    </a:ext>
                  </a:extLst>
                </p:cNvPr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2854307" y="1185969"/>
                  <a:ext cx="320714" cy="323861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70" name="Donut 13">
                  <a:extLst>
                    <a:ext uri="{FF2B5EF4-FFF2-40B4-BE49-F238E27FC236}">
                      <a16:creationId xmlns:a16="http://schemas.microsoft.com/office/drawing/2014/main" id="{CF8E5AE5-489C-4ED1-9F4F-3FDED74DEC28}"/>
                    </a:ext>
                  </a:extLst>
                </p:cNvPr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3352844" y="1185969"/>
                  <a:ext cx="320716" cy="323861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71" name="Block Arc 170">
                  <a:extLst>
                    <a:ext uri="{FF2B5EF4-FFF2-40B4-BE49-F238E27FC236}">
                      <a16:creationId xmlns:a16="http://schemas.microsoft.com/office/drawing/2014/main" id="{3F0ED82E-BE93-4FC1-BEA7-9A5A7B0B863A}"/>
                    </a:ext>
                  </a:extLst>
                </p:cNvPr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2987674" y="1185969"/>
                  <a:ext cx="552520" cy="387363"/>
                </a:xfrm>
                <a:prstGeom prst="blockArc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</p:grpSp>
          <p:grpSp>
            <p:nvGrpSpPr>
              <p:cNvPr id="125" name="Group 15">
                <a:extLst>
                  <a:ext uri="{FF2B5EF4-FFF2-40B4-BE49-F238E27FC236}">
                    <a16:creationId xmlns:a16="http://schemas.microsoft.com/office/drawing/2014/main" id="{43D57708-28F6-4088-89E0-679F926079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59903" y="1582032"/>
                <a:ext cx="818149" cy="385011"/>
                <a:chOff x="2855495" y="1187115"/>
                <a:chExt cx="818149" cy="385011"/>
              </a:xfrm>
            </p:grpSpPr>
            <p:sp>
              <p:nvSpPr>
                <p:cNvPr id="166" name="Donut 16">
                  <a:extLst>
                    <a:ext uri="{FF2B5EF4-FFF2-40B4-BE49-F238E27FC236}">
                      <a16:creationId xmlns:a16="http://schemas.microsoft.com/office/drawing/2014/main" id="{0C4CD2B2-497C-46E8-AC93-5EB6E6629729}"/>
                    </a:ext>
                  </a:extLst>
                </p:cNvPr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2855141" y="1185641"/>
                  <a:ext cx="320716" cy="323861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67" name="Donut 17">
                  <a:extLst>
                    <a:ext uri="{FF2B5EF4-FFF2-40B4-BE49-F238E27FC236}">
                      <a16:creationId xmlns:a16="http://schemas.microsoft.com/office/drawing/2014/main" id="{6F496B1C-EB68-475B-A9E6-BF149543F47C}"/>
                    </a:ext>
                  </a:extLst>
                </p:cNvPr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3353680" y="1185641"/>
                  <a:ext cx="320714" cy="323861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68" name="Block Arc 167">
                  <a:extLst>
                    <a:ext uri="{FF2B5EF4-FFF2-40B4-BE49-F238E27FC236}">
                      <a16:creationId xmlns:a16="http://schemas.microsoft.com/office/drawing/2014/main" id="{AD5893FE-668E-4E42-B65F-1D22450B43D1}"/>
                    </a:ext>
                  </a:extLst>
                </p:cNvPr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2988508" y="1185641"/>
                  <a:ext cx="552520" cy="387363"/>
                </a:xfrm>
                <a:prstGeom prst="blockArc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</p:grpSp>
          <p:grpSp>
            <p:nvGrpSpPr>
              <p:cNvPr id="126" name="Group 19">
                <a:extLst>
                  <a:ext uri="{FF2B5EF4-FFF2-40B4-BE49-F238E27FC236}">
                    <a16:creationId xmlns:a16="http://schemas.microsoft.com/office/drawing/2014/main" id="{B55BD66A-A846-4355-9CFF-143837C55E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59903" y="2038444"/>
                <a:ext cx="818149" cy="385011"/>
                <a:chOff x="2855495" y="1187115"/>
                <a:chExt cx="818149" cy="385011"/>
              </a:xfrm>
            </p:grpSpPr>
            <p:sp>
              <p:nvSpPr>
                <p:cNvPr id="163" name="Donut 20">
                  <a:extLst>
                    <a:ext uri="{FF2B5EF4-FFF2-40B4-BE49-F238E27FC236}">
                      <a16:creationId xmlns:a16="http://schemas.microsoft.com/office/drawing/2014/main" id="{0E0E1F08-DA4C-4B70-8DC0-DAA5C4962660}"/>
                    </a:ext>
                  </a:extLst>
                </p:cNvPr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2855141" y="1186445"/>
                  <a:ext cx="320716" cy="320685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64" name="Donut 21">
                  <a:extLst>
                    <a:ext uri="{FF2B5EF4-FFF2-40B4-BE49-F238E27FC236}">
                      <a16:creationId xmlns:a16="http://schemas.microsoft.com/office/drawing/2014/main" id="{D27F6435-9A59-4D90-8471-7A48450CBAA1}"/>
                    </a:ext>
                  </a:extLst>
                </p:cNvPr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3353680" y="1186445"/>
                  <a:ext cx="320714" cy="320685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65" name="Block Arc 164">
                  <a:extLst>
                    <a:ext uri="{FF2B5EF4-FFF2-40B4-BE49-F238E27FC236}">
                      <a16:creationId xmlns:a16="http://schemas.microsoft.com/office/drawing/2014/main" id="{2DDADDBB-4291-4AF4-BB2C-28F8B55DD04C}"/>
                    </a:ext>
                  </a:extLst>
                </p:cNvPr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2988508" y="1186445"/>
                  <a:ext cx="552520" cy="384187"/>
                </a:xfrm>
                <a:prstGeom prst="blockArc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</p:grpSp>
          <p:grpSp>
            <p:nvGrpSpPr>
              <p:cNvPr id="127" name="Group 23">
                <a:extLst>
                  <a:ext uri="{FF2B5EF4-FFF2-40B4-BE49-F238E27FC236}">
                    <a16:creationId xmlns:a16="http://schemas.microsoft.com/office/drawing/2014/main" id="{1500D834-023D-4AE2-92A6-86BCC43F2C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59903" y="2434337"/>
                <a:ext cx="818149" cy="385011"/>
                <a:chOff x="2855495" y="1187115"/>
                <a:chExt cx="818149" cy="385011"/>
              </a:xfrm>
            </p:grpSpPr>
            <p:sp>
              <p:nvSpPr>
                <p:cNvPr id="160" name="Donut 24">
                  <a:extLst>
                    <a:ext uri="{FF2B5EF4-FFF2-40B4-BE49-F238E27FC236}">
                      <a16:creationId xmlns:a16="http://schemas.microsoft.com/office/drawing/2014/main" id="{BCE918E7-A79E-4E04-AF75-844A0F483E1D}"/>
                    </a:ext>
                  </a:extLst>
                </p:cNvPr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2855141" y="1187439"/>
                  <a:ext cx="320716" cy="320687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61" name="Donut 25">
                  <a:extLst>
                    <a:ext uri="{FF2B5EF4-FFF2-40B4-BE49-F238E27FC236}">
                      <a16:creationId xmlns:a16="http://schemas.microsoft.com/office/drawing/2014/main" id="{52FE4C8F-DA63-452C-8F05-49F82E9E703A}"/>
                    </a:ext>
                  </a:extLst>
                </p:cNvPr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3353680" y="1187439"/>
                  <a:ext cx="320714" cy="320687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62" name="Block Arc 161">
                  <a:extLst>
                    <a:ext uri="{FF2B5EF4-FFF2-40B4-BE49-F238E27FC236}">
                      <a16:creationId xmlns:a16="http://schemas.microsoft.com/office/drawing/2014/main" id="{D82730A6-AC33-4DFE-B320-8C2FA37DBF53}"/>
                    </a:ext>
                  </a:extLst>
                </p:cNvPr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2988508" y="1187439"/>
                  <a:ext cx="552520" cy="384189"/>
                </a:xfrm>
                <a:prstGeom prst="blockArc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</p:grpSp>
          <p:grpSp>
            <p:nvGrpSpPr>
              <p:cNvPr id="128" name="Group 27">
                <a:extLst>
                  <a:ext uri="{FF2B5EF4-FFF2-40B4-BE49-F238E27FC236}">
                    <a16:creationId xmlns:a16="http://schemas.microsoft.com/office/drawing/2014/main" id="{5ED7E468-B178-4300-B4E8-9D6AE549B7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59903" y="2830230"/>
                <a:ext cx="818149" cy="385011"/>
                <a:chOff x="2855495" y="1187115"/>
                <a:chExt cx="818149" cy="385011"/>
              </a:xfrm>
            </p:grpSpPr>
            <p:sp>
              <p:nvSpPr>
                <p:cNvPr id="157" name="Donut 28">
                  <a:extLst>
                    <a:ext uri="{FF2B5EF4-FFF2-40B4-BE49-F238E27FC236}">
                      <a16:creationId xmlns:a16="http://schemas.microsoft.com/office/drawing/2014/main" id="{DAB3125B-31E3-45F0-BDDF-3EA0ED5D411D}"/>
                    </a:ext>
                  </a:extLst>
                </p:cNvPr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2855141" y="1188435"/>
                  <a:ext cx="320716" cy="320685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58" name="Donut 29">
                  <a:extLst>
                    <a:ext uri="{FF2B5EF4-FFF2-40B4-BE49-F238E27FC236}">
                      <a16:creationId xmlns:a16="http://schemas.microsoft.com/office/drawing/2014/main" id="{7B133B53-B9F8-410B-A07B-C75DD511BF50}"/>
                    </a:ext>
                  </a:extLst>
                </p:cNvPr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3353680" y="1188435"/>
                  <a:ext cx="320714" cy="320685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59" name="Block Arc 158">
                  <a:extLst>
                    <a:ext uri="{FF2B5EF4-FFF2-40B4-BE49-F238E27FC236}">
                      <a16:creationId xmlns:a16="http://schemas.microsoft.com/office/drawing/2014/main" id="{1E3E990C-E3EC-491D-9C96-4B0903730E26}"/>
                    </a:ext>
                  </a:extLst>
                </p:cNvPr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2988508" y="1188435"/>
                  <a:ext cx="552520" cy="384187"/>
                </a:xfrm>
                <a:prstGeom prst="blockArc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</p:grpSp>
          <p:grpSp>
            <p:nvGrpSpPr>
              <p:cNvPr id="129" name="Group 31">
                <a:extLst>
                  <a:ext uri="{FF2B5EF4-FFF2-40B4-BE49-F238E27FC236}">
                    <a16:creationId xmlns:a16="http://schemas.microsoft.com/office/drawing/2014/main" id="{CB5EC539-FA24-4A38-8493-3DC604B955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72733" y="3255021"/>
                <a:ext cx="818149" cy="385011"/>
                <a:chOff x="2855495" y="1187115"/>
                <a:chExt cx="818149" cy="385011"/>
              </a:xfrm>
            </p:grpSpPr>
            <p:sp>
              <p:nvSpPr>
                <p:cNvPr id="154" name="Donut 32">
                  <a:extLst>
                    <a:ext uri="{FF2B5EF4-FFF2-40B4-BE49-F238E27FC236}">
                      <a16:creationId xmlns:a16="http://schemas.microsoft.com/office/drawing/2014/main" id="{3F8870F4-6A75-45AC-8EC9-8DCBBEE4B6D2}"/>
                    </a:ext>
                  </a:extLst>
                </p:cNvPr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2855013" y="1185933"/>
                  <a:ext cx="320716" cy="323861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55" name="Donut 33">
                  <a:extLst>
                    <a:ext uri="{FF2B5EF4-FFF2-40B4-BE49-F238E27FC236}">
                      <a16:creationId xmlns:a16="http://schemas.microsoft.com/office/drawing/2014/main" id="{7AF09425-1E76-4C75-ADE3-C7F200B0433F}"/>
                    </a:ext>
                  </a:extLst>
                </p:cNvPr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3353552" y="1185933"/>
                  <a:ext cx="320714" cy="323861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56" name="Block Arc 155">
                  <a:extLst>
                    <a:ext uri="{FF2B5EF4-FFF2-40B4-BE49-F238E27FC236}">
                      <a16:creationId xmlns:a16="http://schemas.microsoft.com/office/drawing/2014/main" id="{197F4BA8-C5F2-4282-8675-794071690400}"/>
                    </a:ext>
                  </a:extLst>
                </p:cNvPr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2988380" y="1185933"/>
                  <a:ext cx="552520" cy="387363"/>
                </a:xfrm>
                <a:prstGeom prst="blockArc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</p:grpSp>
          <p:grpSp>
            <p:nvGrpSpPr>
              <p:cNvPr id="130" name="Group 35">
                <a:extLst>
                  <a:ext uri="{FF2B5EF4-FFF2-40B4-BE49-F238E27FC236}">
                    <a16:creationId xmlns:a16="http://schemas.microsoft.com/office/drawing/2014/main" id="{D05CFB36-5E90-4079-B8C6-C282BE61C3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72251" y="3728714"/>
                <a:ext cx="819253" cy="387363"/>
                <a:chOff x="2855013" y="1171848"/>
                <a:chExt cx="819253" cy="387363"/>
              </a:xfrm>
            </p:grpSpPr>
            <p:sp>
              <p:nvSpPr>
                <p:cNvPr id="151" name="Donut 36">
                  <a:extLst>
                    <a:ext uri="{FF2B5EF4-FFF2-40B4-BE49-F238E27FC236}">
                      <a16:creationId xmlns:a16="http://schemas.microsoft.com/office/drawing/2014/main" id="{841C81BE-175C-4CFC-9387-C133C73F217F}"/>
                    </a:ext>
                  </a:extLst>
                </p:cNvPr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2855013" y="1185941"/>
                  <a:ext cx="320716" cy="323861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52" name="Donut 37">
                  <a:extLst>
                    <a:ext uri="{FF2B5EF4-FFF2-40B4-BE49-F238E27FC236}">
                      <a16:creationId xmlns:a16="http://schemas.microsoft.com/office/drawing/2014/main" id="{660B598E-9D2B-4928-A888-185674242B5F}"/>
                    </a:ext>
                  </a:extLst>
                </p:cNvPr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3353552" y="1185941"/>
                  <a:ext cx="320714" cy="323861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53" name="Block Arc 152">
                  <a:extLst>
                    <a:ext uri="{FF2B5EF4-FFF2-40B4-BE49-F238E27FC236}">
                      <a16:creationId xmlns:a16="http://schemas.microsoft.com/office/drawing/2014/main" id="{CC56EDC0-1FE2-48FE-B9B1-C8E836892C3D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2932811" y="1171848"/>
                  <a:ext cx="552520" cy="387363"/>
                </a:xfrm>
                <a:prstGeom prst="blockArc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</p:grpSp>
          <p:grpSp>
            <p:nvGrpSpPr>
              <p:cNvPr id="131" name="Group 39">
                <a:extLst>
                  <a:ext uri="{FF2B5EF4-FFF2-40B4-BE49-F238E27FC236}">
                    <a16:creationId xmlns:a16="http://schemas.microsoft.com/office/drawing/2014/main" id="{838AB94B-CD54-4381-B2D1-99D8AD45DE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71934" y="4128992"/>
                <a:ext cx="818149" cy="385011"/>
                <a:chOff x="2855495" y="1187115"/>
                <a:chExt cx="818149" cy="385011"/>
              </a:xfrm>
            </p:grpSpPr>
            <p:sp>
              <p:nvSpPr>
                <p:cNvPr id="148" name="Donut 40">
                  <a:extLst>
                    <a:ext uri="{FF2B5EF4-FFF2-40B4-BE49-F238E27FC236}">
                      <a16:creationId xmlns:a16="http://schemas.microsoft.com/office/drawing/2014/main" id="{2C286338-8136-4153-B3D9-4AAEBF05D2C3}"/>
                    </a:ext>
                  </a:extLst>
                </p:cNvPr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2855811" y="1188293"/>
                  <a:ext cx="320716" cy="320687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49" name="Donut 41">
                  <a:extLst>
                    <a:ext uri="{FF2B5EF4-FFF2-40B4-BE49-F238E27FC236}">
                      <a16:creationId xmlns:a16="http://schemas.microsoft.com/office/drawing/2014/main" id="{9DB49D7A-47B3-4C10-8ABE-61E486F6905E}"/>
                    </a:ext>
                  </a:extLst>
                </p:cNvPr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3351173" y="1188293"/>
                  <a:ext cx="314366" cy="320687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50" name="Block Arc 149">
                  <a:extLst>
                    <a:ext uri="{FF2B5EF4-FFF2-40B4-BE49-F238E27FC236}">
                      <a16:creationId xmlns:a16="http://schemas.microsoft.com/office/drawing/2014/main" id="{7C12FDEE-CC3F-4600-84B2-BC70EABFF294}"/>
                    </a:ext>
                  </a:extLst>
                </p:cNvPr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2989178" y="1188293"/>
                  <a:ext cx="549345" cy="384189"/>
                </a:xfrm>
                <a:prstGeom prst="blockArc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</p:grpSp>
          <p:grpSp>
            <p:nvGrpSpPr>
              <p:cNvPr id="132" name="Group 43">
                <a:extLst>
                  <a:ext uri="{FF2B5EF4-FFF2-40B4-BE49-F238E27FC236}">
                    <a16:creationId xmlns:a16="http://schemas.microsoft.com/office/drawing/2014/main" id="{EBCDF8C2-CCAA-4966-BE6E-4F330D4998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71934" y="4615547"/>
                <a:ext cx="818149" cy="385011"/>
                <a:chOff x="2855495" y="1187115"/>
                <a:chExt cx="818149" cy="385011"/>
              </a:xfrm>
            </p:grpSpPr>
            <p:sp>
              <p:nvSpPr>
                <p:cNvPr id="145" name="Donut 44">
                  <a:extLst>
                    <a:ext uri="{FF2B5EF4-FFF2-40B4-BE49-F238E27FC236}">
                      <a16:creationId xmlns:a16="http://schemas.microsoft.com/office/drawing/2014/main" id="{4F8D5139-67A4-4510-B0F5-E2BD15E50932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2855811" y="1187531"/>
                  <a:ext cx="320716" cy="320685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46" name="Donut 45">
                  <a:extLst>
                    <a:ext uri="{FF2B5EF4-FFF2-40B4-BE49-F238E27FC236}">
                      <a16:creationId xmlns:a16="http://schemas.microsoft.com/office/drawing/2014/main" id="{4472E861-2706-4D51-A95F-8693EF9959F7}"/>
                    </a:ext>
                  </a:extLst>
                </p:cNvPr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3351173" y="1187531"/>
                  <a:ext cx="314366" cy="320685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47" name="Block Arc 146">
                  <a:extLst>
                    <a:ext uri="{FF2B5EF4-FFF2-40B4-BE49-F238E27FC236}">
                      <a16:creationId xmlns:a16="http://schemas.microsoft.com/office/drawing/2014/main" id="{603CD9E2-668D-4604-8944-BC309CE8D8A5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2989178" y="1187531"/>
                  <a:ext cx="549345" cy="384187"/>
                </a:xfrm>
                <a:prstGeom prst="blockArc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</p:grpSp>
          <p:grpSp>
            <p:nvGrpSpPr>
              <p:cNvPr id="133" name="Group 47">
                <a:extLst>
                  <a:ext uri="{FF2B5EF4-FFF2-40B4-BE49-F238E27FC236}">
                    <a16:creationId xmlns:a16="http://schemas.microsoft.com/office/drawing/2014/main" id="{436EC1D0-111C-46BA-B1A0-7092FE5E73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35307" y="5074680"/>
                <a:ext cx="818149" cy="385011"/>
                <a:chOff x="2855495" y="1187115"/>
                <a:chExt cx="818149" cy="385011"/>
              </a:xfrm>
            </p:grpSpPr>
            <p:sp>
              <p:nvSpPr>
                <p:cNvPr id="142" name="Donut 48">
                  <a:extLst>
                    <a:ext uri="{FF2B5EF4-FFF2-40B4-BE49-F238E27FC236}">
                      <a16:creationId xmlns:a16="http://schemas.microsoft.com/office/drawing/2014/main" id="{52D0B9D3-36EE-4F19-8FE2-F3871BBB8729}"/>
                    </a:ext>
                  </a:extLst>
                </p:cNvPr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2855947" y="1185613"/>
                  <a:ext cx="320716" cy="323861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43" name="Donut 49">
                  <a:extLst>
                    <a:ext uri="{FF2B5EF4-FFF2-40B4-BE49-F238E27FC236}">
                      <a16:creationId xmlns:a16="http://schemas.microsoft.com/office/drawing/2014/main" id="{2F72CC0D-D1FC-4FF8-B7AE-B18F633265D4}"/>
                    </a:ext>
                  </a:extLst>
                </p:cNvPr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3351309" y="1185613"/>
                  <a:ext cx="314366" cy="323861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44" name="Block Arc 143">
                  <a:extLst>
                    <a:ext uri="{FF2B5EF4-FFF2-40B4-BE49-F238E27FC236}">
                      <a16:creationId xmlns:a16="http://schemas.microsoft.com/office/drawing/2014/main" id="{75D03C33-6DFA-4682-9B5F-C58B4F726595}"/>
                    </a:ext>
                  </a:extLst>
                </p:cNvPr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2989314" y="1185613"/>
                  <a:ext cx="549345" cy="387363"/>
                </a:xfrm>
                <a:prstGeom prst="blockArc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</p:grpSp>
          <p:grpSp>
            <p:nvGrpSpPr>
              <p:cNvPr id="134" name="Group 51">
                <a:extLst>
                  <a:ext uri="{FF2B5EF4-FFF2-40B4-BE49-F238E27FC236}">
                    <a16:creationId xmlns:a16="http://schemas.microsoft.com/office/drawing/2014/main" id="{2719DECC-3166-42B5-94A4-3237066420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35307" y="5462618"/>
                <a:ext cx="818149" cy="385011"/>
                <a:chOff x="2855495" y="1187115"/>
                <a:chExt cx="818149" cy="385011"/>
              </a:xfrm>
            </p:grpSpPr>
            <p:sp>
              <p:nvSpPr>
                <p:cNvPr id="139" name="Donut 52">
                  <a:extLst>
                    <a:ext uri="{FF2B5EF4-FFF2-40B4-BE49-F238E27FC236}">
                      <a16:creationId xmlns:a16="http://schemas.microsoft.com/office/drawing/2014/main" id="{63CD1C9C-A53C-4819-BA17-83EFF6F414A7}"/>
                    </a:ext>
                  </a:extLst>
                </p:cNvPr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2855947" y="1188213"/>
                  <a:ext cx="320716" cy="320687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40" name="Donut 53">
                  <a:extLst>
                    <a:ext uri="{FF2B5EF4-FFF2-40B4-BE49-F238E27FC236}">
                      <a16:creationId xmlns:a16="http://schemas.microsoft.com/office/drawing/2014/main" id="{8E308516-1414-466C-AC9F-B8EEA7A105A9}"/>
                    </a:ext>
                  </a:extLst>
                </p:cNvPr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3351309" y="1188213"/>
                  <a:ext cx="314366" cy="320687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41" name="Block Arc 140">
                  <a:extLst>
                    <a:ext uri="{FF2B5EF4-FFF2-40B4-BE49-F238E27FC236}">
                      <a16:creationId xmlns:a16="http://schemas.microsoft.com/office/drawing/2014/main" id="{7B4FC9ED-914C-4F5A-9F55-1EF3104B5750}"/>
                    </a:ext>
                  </a:extLst>
                </p:cNvPr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2989314" y="1188213"/>
                  <a:ext cx="549345" cy="384189"/>
                </a:xfrm>
                <a:prstGeom prst="blockArc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</p:grpSp>
          <p:grpSp>
            <p:nvGrpSpPr>
              <p:cNvPr id="135" name="Group 55">
                <a:extLst>
                  <a:ext uri="{FF2B5EF4-FFF2-40B4-BE49-F238E27FC236}">
                    <a16:creationId xmlns:a16="http://schemas.microsoft.com/office/drawing/2014/main" id="{BCB74FC9-90E9-442B-9E88-1E7136459D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48135" y="5875835"/>
                <a:ext cx="818149" cy="385011"/>
                <a:chOff x="2855495" y="1187115"/>
                <a:chExt cx="818149" cy="385011"/>
              </a:xfrm>
            </p:grpSpPr>
            <p:sp>
              <p:nvSpPr>
                <p:cNvPr id="136" name="Donut 56">
                  <a:extLst>
                    <a:ext uri="{FF2B5EF4-FFF2-40B4-BE49-F238E27FC236}">
                      <a16:creationId xmlns:a16="http://schemas.microsoft.com/office/drawing/2014/main" id="{C4D0F134-03B7-4255-8BE4-EADA1DF2FF55}"/>
                    </a:ext>
                  </a:extLst>
                </p:cNvPr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2855821" y="1187759"/>
                  <a:ext cx="320716" cy="320687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37" name="Donut 57">
                  <a:extLst>
                    <a:ext uri="{FF2B5EF4-FFF2-40B4-BE49-F238E27FC236}">
                      <a16:creationId xmlns:a16="http://schemas.microsoft.com/office/drawing/2014/main" id="{77103EC1-60B6-4B35-A3D0-85C559A296BA}"/>
                    </a:ext>
                  </a:extLst>
                </p:cNvPr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3351183" y="1187759"/>
                  <a:ext cx="314366" cy="320687"/>
                </a:xfrm>
                <a:prstGeom prst="donu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  <p:sp>
              <p:nvSpPr>
                <p:cNvPr id="138" name="Block Arc 137">
                  <a:extLst>
                    <a:ext uri="{FF2B5EF4-FFF2-40B4-BE49-F238E27FC236}">
                      <a16:creationId xmlns:a16="http://schemas.microsoft.com/office/drawing/2014/main" id="{2D175B47-A310-4843-B825-E0E16977AC02}"/>
                    </a:ext>
                  </a:extLst>
                </p:cNvPr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2989188" y="1187759"/>
                  <a:ext cx="549345" cy="384189"/>
                </a:xfrm>
                <a:prstGeom prst="blockArc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1002">
                  <a:schemeClr val="l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679216" eaLnBrk="1" fontAlgn="auto" hangingPunct="1">
                    <a:defRPr/>
                  </a:pPr>
                  <a:endParaRPr lang="en-US" sz="900"/>
                </a:p>
              </p:txBody>
            </p:sp>
          </p:grp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9AC657B-DF33-4920-9872-639843495691}"/>
              </a:ext>
            </a:extLst>
          </p:cNvPr>
          <p:cNvSpPr/>
          <p:nvPr/>
        </p:nvSpPr>
        <p:spPr>
          <a:xfrm>
            <a:off x="451538" y="4600982"/>
            <a:ext cx="4771511" cy="18226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দুঃখ</a:t>
            </a:r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64CA40C-B6C4-42B0-B7E6-2F985EB99F52}"/>
              </a:ext>
            </a:extLst>
          </p:cNvPr>
          <p:cNvSpPr/>
          <p:nvPr/>
        </p:nvSpPr>
        <p:spPr>
          <a:xfrm>
            <a:off x="6327793" y="4473062"/>
            <a:ext cx="5498681" cy="19505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bn-BD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চাঁদ</a:t>
            </a:r>
            <a:r>
              <a:rPr lang="bn-BD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2029758-D83F-4130-99A3-D1DCD76904FF}"/>
              </a:ext>
            </a:extLst>
          </p:cNvPr>
          <p:cNvSpPr/>
          <p:nvPr/>
        </p:nvSpPr>
        <p:spPr>
          <a:xfrm>
            <a:off x="9709485" y="1118858"/>
            <a:ext cx="983192" cy="923486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EE09C971-D452-4133-97C8-1F7409FBE22F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6" y="490878"/>
            <a:ext cx="4751844" cy="3987438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0F79BD1D-C556-4721-9FFC-B755336A7F76}"/>
              </a:ext>
            </a:extLst>
          </p:cNvPr>
          <p:cNvSpPr/>
          <p:nvPr/>
        </p:nvSpPr>
        <p:spPr>
          <a:xfrm>
            <a:off x="1541872" y="3757089"/>
            <a:ext cx="3255179" cy="71597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B75D93F2-1558-41B7-B3FB-C78ED6681ADF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31" y="490878"/>
            <a:ext cx="5432318" cy="3936032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CA2025C4-BFC4-49DE-BF45-DD35A80601D9}"/>
              </a:ext>
            </a:extLst>
          </p:cNvPr>
          <p:cNvSpPr/>
          <p:nvPr/>
        </p:nvSpPr>
        <p:spPr>
          <a:xfrm>
            <a:off x="7633471" y="3429001"/>
            <a:ext cx="3255179" cy="85504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83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9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9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8" grpId="0" animBg="1"/>
      <p:bldP spid="71" grpId="0" animBg="1"/>
      <p:bldP spid="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9550447B-BDE1-4587-96E6-7F50FB78861C}"/>
              </a:ext>
            </a:extLst>
          </p:cNvPr>
          <p:cNvSpPr txBox="1"/>
          <p:nvPr/>
        </p:nvSpPr>
        <p:spPr>
          <a:xfrm>
            <a:off x="1738696" y="745721"/>
            <a:ext cx="9006591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আমার সাথে সাথে পড়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110235E-D6B0-48F5-98ED-0D8FC742E230}"/>
              </a:ext>
            </a:extLst>
          </p:cNvPr>
          <p:cNvSpPr txBox="1"/>
          <p:nvPr/>
        </p:nvSpPr>
        <p:spPr>
          <a:xfrm>
            <a:off x="742062" y="1769750"/>
            <a:ext cx="1777586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81CBDE0-8AFA-446B-812A-4A8A8F1944B5}"/>
              </a:ext>
            </a:extLst>
          </p:cNvPr>
          <p:cNvSpPr txBox="1"/>
          <p:nvPr/>
        </p:nvSpPr>
        <p:spPr>
          <a:xfrm>
            <a:off x="2652900" y="1782743"/>
            <a:ext cx="1777586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3325664-8BC8-44B3-8EE4-C1CE9F204EA8}"/>
              </a:ext>
            </a:extLst>
          </p:cNvPr>
          <p:cNvSpPr txBox="1"/>
          <p:nvPr/>
        </p:nvSpPr>
        <p:spPr>
          <a:xfrm>
            <a:off x="9563099" y="1643458"/>
            <a:ext cx="1289385" cy="110799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00D6B385-7A92-4EF0-A1B4-31A47EE4B9E3}"/>
              </a:ext>
            </a:extLst>
          </p:cNvPr>
          <p:cNvSpPr/>
          <p:nvPr/>
        </p:nvSpPr>
        <p:spPr>
          <a:xfrm>
            <a:off x="8417689" y="1933831"/>
            <a:ext cx="866009" cy="57071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4175453-79B0-482D-8C58-AE9C238F3C52}"/>
              </a:ext>
            </a:extLst>
          </p:cNvPr>
          <p:cNvSpPr txBox="1"/>
          <p:nvPr/>
        </p:nvSpPr>
        <p:spPr>
          <a:xfrm>
            <a:off x="742062" y="2909518"/>
            <a:ext cx="1730437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9124F2-EAB1-4BBF-AB0F-06446511A65E}"/>
              </a:ext>
            </a:extLst>
          </p:cNvPr>
          <p:cNvSpPr txBox="1"/>
          <p:nvPr/>
        </p:nvSpPr>
        <p:spPr>
          <a:xfrm>
            <a:off x="2676419" y="2930779"/>
            <a:ext cx="1730437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A10103A-A34E-4A55-930D-0EBE8BFA74A9}"/>
              </a:ext>
            </a:extLst>
          </p:cNvPr>
          <p:cNvSpPr txBox="1"/>
          <p:nvPr/>
        </p:nvSpPr>
        <p:spPr>
          <a:xfrm>
            <a:off x="9563099" y="2834914"/>
            <a:ext cx="1289385" cy="110799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E9788118-4AE7-4195-B800-4E02996CFC6D}"/>
              </a:ext>
            </a:extLst>
          </p:cNvPr>
          <p:cNvSpPr/>
          <p:nvPr/>
        </p:nvSpPr>
        <p:spPr>
          <a:xfrm>
            <a:off x="8373238" y="3235795"/>
            <a:ext cx="954909" cy="57071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944195F-3D40-4D12-A163-4C0CE80BC5A2}"/>
              </a:ext>
            </a:extLst>
          </p:cNvPr>
          <p:cNvSpPr txBox="1"/>
          <p:nvPr/>
        </p:nvSpPr>
        <p:spPr>
          <a:xfrm>
            <a:off x="750162" y="4065822"/>
            <a:ext cx="1777586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17CF097-9701-4C8C-BC7C-FBD078FE5CAF}"/>
              </a:ext>
            </a:extLst>
          </p:cNvPr>
          <p:cNvSpPr txBox="1"/>
          <p:nvPr/>
        </p:nvSpPr>
        <p:spPr>
          <a:xfrm>
            <a:off x="4586778" y="4078815"/>
            <a:ext cx="1777586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315C466-A1D8-46C4-9ADE-6C56F0194FB9}"/>
              </a:ext>
            </a:extLst>
          </p:cNvPr>
          <p:cNvSpPr txBox="1"/>
          <p:nvPr/>
        </p:nvSpPr>
        <p:spPr>
          <a:xfrm>
            <a:off x="9531022" y="3942910"/>
            <a:ext cx="1321462" cy="110799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Arrow: Right 84">
            <a:extLst>
              <a:ext uri="{FF2B5EF4-FFF2-40B4-BE49-F238E27FC236}">
                <a16:creationId xmlns:a16="http://schemas.microsoft.com/office/drawing/2014/main" id="{C0152CFA-96C5-445A-8114-10E30AF04440}"/>
              </a:ext>
            </a:extLst>
          </p:cNvPr>
          <p:cNvSpPr/>
          <p:nvPr/>
        </p:nvSpPr>
        <p:spPr>
          <a:xfrm>
            <a:off x="8417689" y="4329665"/>
            <a:ext cx="954909" cy="55197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89DCF10-8F82-4E11-96AB-239B573B4DEA}"/>
              </a:ext>
            </a:extLst>
          </p:cNvPr>
          <p:cNvSpPr txBox="1"/>
          <p:nvPr/>
        </p:nvSpPr>
        <p:spPr>
          <a:xfrm>
            <a:off x="742062" y="5095742"/>
            <a:ext cx="1777586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5948614-9DD6-4765-822F-6AFC24B70AF9}"/>
              </a:ext>
            </a:extLst>
          </p:cNvPr>
          <p:cNvSpPr txBox="1"/>
          <p:nvPr/>
        </p:nvSpPr>
        <p:spPr>
          <a:xfrm>
            <a:off x="2685782" y="5095742"/>
            <a:ext cx="1777586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71ACEE0-D72A-42BB-91F9-AED56F7B7FBE}"/>
              </a:ext>
            </a:extLst>
          </p:cNvPr>
          <p:cNvSpPr txBox="1"/>
          <p:nvPr/>
        </p:nvSpPr>
        <p:spPr>
          <a:xfrm>
            <a:off x="9531022" y="5095742"/>
            <a:ext cx="1321462" cy="110799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Arrow: Right 89">
            <a:extLst>
              <a:ext uri="{FF2B5EF4-FFF2-40B4-BE49-F238E27FC236}">
                <a16:creationId xmlns:a16="http://schemas.microsoft.com/office/drawing/2014/main" id="{2C2140D4-0CD4-4306-A49F-C19AB5359D86}"/>
              </a:ext>
            </a:extLst>
          </p:cNvPr>
          <p:cNvSpPr/>
          <p:nvPr/>
        </p:nvSpPr>
        <p:spPr>
          <a:xfrm>
            <a:off x="8373238" y="5404797"/>
            <a:ext cx="954909" cy="55197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B45F4A-D4AA-494E-910C-6D9B48B5AC41}"/>
              </a:ext>
            </a:extLst>
          </p:cNvPr>
          <p:cNvSpPr txBox="1"/>
          <p:nvPr/>
        </p:nvSpPr>
        <p:spPr>
          <a:xfrm>
            <a:off x="4586778" y="1782743"/>
            <a:ext cx="1777586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1D19F8-02AC-4482-AE73-C379EE9130E0}"/>
              </a:ext>
            </a:extLst>
          </p:cNvPr>
          <p:cNvSpPr txBox="1"/>
          <p:nvPr/>
        </p:nvSpPr>
        <p:spPr>
          <a:xfrm>
            <a:off x="6457892" y="1757523"/>
            <a:ext cx="1777586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E39E64-0543-4846-A1EA-DEFEE25BC06A}"/>
              </a:ext>
            </a:extLst>
          </p:cNvPr>
          <p:cNvSpPr txBox="1"/>
          <p:nvPr/>
        </p:nvSpPr>
        <p:spPr>
          <a:xfrm>
            <a:off x="2685782" y="4078815"/>
            <a:ext cx="1777586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5F2CBFED-4411-42C3-A3BF-0AF8928E8B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168C3EAD-3935-4D42-9703-01229B951354}"/>
              </a:ext>
            </a:extLst>
          </p:cNvPr>
          <p:cNvSpPr/>
          <p:nvPr/>
        </p:nvSpPr>
        <p:spPr>
          <a:xfrm>
            <a:off x="279400" y="349250"/>
            <a:ext cx="11633200" cy="6159500"/>
          </a:xfrm>
          <a:prstGeom prst="frame">
            <a:avLst>
              <a:gd name="adj1" fmla="val 5044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3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4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4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4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grpId="0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124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24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grpId="0" nodeType="clickEffect">
                                  <p:stCondLst>
                                    <p:cond delay="147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ntr" presetSubtype="0" fill="hold" grpId="0" nodeType="withEffect">
                                  <p:stCondLst>
                                    <p:cond delay="147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70" grpId="0" animBg="1"/>
      <p:bldP spid="73" grpId="0" animBg="1"/>
      <p:bldP spid="74" grpId="0" animBg="1"/>
      <p:bldP spid="75" grpId="0" animBg="1"/>
      <p:bldP spid="77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28" grpId="0" animBg="1"/>
      <p:bldP spid="27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D6B944B-4360-4ADA-974F-DE3920703D83}"/>
              </a:ext>
            </a:extLst>
          </p:cNvPr>
          <p:cNvSpPr txBox="1"/>
          <p:nvPr/>
        </p:nvSpPr>
        <p:spPr>
          <a:xfrm>
            <a:off x="1536790" y="1144832"/>
            <a:ext cx="9487769" cy="10156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বর্ণগুলো মুখে মুখে বল 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55B206-B8E1-4901-9FF5-EEAC5E76FAF2}"/>
              </a:ext>
            </a:extLst>
          </p:cNvPr>
          <p:cNvSpPr txBox="1"/>
          <p:nvPr/>
        </p:nvSpPr>
        <p:spPr>
          <a:xfrm>
            <a:off x="111156" y="3104146"/>
            <a:ext cx="2851268" cy="221599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C5354B-6B3F-4D51-A261-9BC51CD2961A}"/>
              </a:ext>
            </a:extLst>
          </p:cNvPr>
          <p:cNvSpPr txBox="1"/>
          <p:nvPr/>
        </p:nvSpPr>
        <p:spPr>
          <a:xfrm>
            <a:off x="3171032" y="3104146"/>
            <a:ext cx="2851268" cy="221599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220E2B-B906-4C76-A314-21556F1A62FE}"/>
              </a:ext>
            </a:extLst>
          </p:cNvPr>
          <p:cNvSpPr txBox="1"/>
          <p:nvPr/>
        </p:nvSpPr>
        <p:spPr>
          <a:xfrm>
            <a:off x="6169702" y="3104145"/>
            <a:ext cx="2851268" cy="221599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14B9C58C-3A1F-4BA4-861C-CFFDAECDD981}"/>
              </a:ext>
            </a:extLst>
          </p:cNvPr>
          <p:cNvSpPr/>
          <p:nvPr/>
        </p:nvSpPr>
        <p:spPr>
          <a:xfrm>
            <a:off x="3525253" y="3777916"/>
            <a:ext cx="1191126" cy="1082842"/>
          </a:xfrm>
          <a:prstGeom prst="flowChartProcess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7C3017DC-3B16-4E7E-A22A-5DB77C98E1FF}"/>
              </a:ext>
            </a:extLst>
          </p:cNvPr>
          <p:cNvSpPr/>
          <p:nvPr/>
        </p:nvSpPr>
        <p:spPr>
          <a:xfrm>
            <a:off x="6569242" y="3777916"/>
            <a:ext cx="1191126" cy="1082842"/>
          </a:xfrm>
          <a:prstGeom prst="flowChartProcess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A488C2-89C1-43F4-BC8E-C9477714E883}"/>
              </a:ext>
            </a:extLst>
          </p:cNvPr>
          <p:cNvSpPr txBox="1"/>
          <p:nvPr/>
        </p:nvSpPr>
        <p:spPr>
          <a:xfrm>
            <a:off x="9061332" y="3104144"/>
            <a:ext cx="2851268" cy="221599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FBE38C9C-43CF-44CD-BCB7-D07B366DC0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DD6E5E1F-A46D-4960-9E66-ABAB25C1AC15}"/>
              </a:ext>
            </a:extLst>
          </p:cNvPr>
          <p:cNvSpPr/>
          <p:nvPr/>
        </p:nvSpPr>
        <p:spPr>
          <a:xfrm>
            <a:off x="279400" y="349250"/>
            <a:ext cx="11633200" cy="6159500"/>
          </a:xfrm>
          <a:prstGeom prst="frame">
            <a:avLst>
              <a:gd name="adj1" fmla="val 5044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F509821B-188A-4234-8F9D-03343E21BA7B}"/>
              </a:ext>
            </a:extLst>
          </p:cNvPr>
          <p:cNvSpPr/>
          <p:nvPr/>
        </p:nvSpPr>
        <p:spPr>
          <a:xfrm>
            <a:off x="9998443" y="3735879"/>
            <a:ext cx="1191126" cy="1082842"/>
          </a:xfrm>
          <a:prstGeom prst="flowChartProcess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0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" grpId="0" animBg="1"/>
      <p:bldP spid="8" grpId="0" animBg="1"/>
      <p:bldP spid="17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bstract-nature-frame.jpg"/>
          <p:cNvPicPr>
            <a:picLocks noChangeAspect="1"/>
          </p:cNvPicPr>
          <p:nvPr/>
        </p:nvPicPr>
        <p:blipFill>
          <a:blip r:embed="rId2"/>
          <a:srcRect l="5647" t="13397" r="13412" b="21531"/>
          <a:stretch>
            <a:fillRect/>
          </a:stretch>
        </p:blipFill>
        <p:spPr>
          <a:xfrm>
            <a:off x="533400" y="622300"/>
            <a:ext cx="11074400" cy="5397500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40B795B-9C6A-4323-98CE-6EA68C5ED340}"/>
              </a:ext>
            </a:extLst>
          </p:cNvPr>
          <p:cNvSpPr/>
          <p:nvPr/>
        </p:nvSpPr>
        <p:spPr>
          <a:xfrm>
            <a:off x="-39930" y="0"/>
            <a:ext cx="12231930" cy="6858000"/>
          </a:xfrm>
          <a:prstGeom prst="frame">
            <a:avLst>
              <a:gd name="adj1" fmla="val 47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7D253981-BBA6-4BF4-B8A6-672FD4F9447A}"/>
              </a:ext>
            </a:extLst>
          </p:cNvPr>
          <p:cNvSpPr/>
          <p:nvPr/>
        </p:nvSpPr>
        <p:spPr>
          <a:xfrm>
            <a:off x="241300" y="349250"/>
            <a:ext cx="11671300" cy="6159500"/>
          </a:xfrm>
          <a:prstGeom prst="frame">
            <a:avLst>
              <a:gd name="adj1" fmla="val 5044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7C92FE6-91F9-4085-B297-B460DD26D71F}"/>
              </a:ext>
            </a:extLst>
          </p:cNvPr>
          <p:cNvSpPr/>
          <p:nvPr/>
        </p:nvSpPr>
        <p:spPr>
          <a:xfrm>
            <a:off x="4257207" y="1028699"/>
            <a:ext cx="7195278" cy="3949701"/>
          </a:xfrm>
          <a:prstGeom prst="ellipse">
            <a:avLst/>
          </a:prstGeom>
          <a:noFill/>
          <a:ln w="762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</a:rPr>
              <a:t>ছবি দে</a:t>
            </a:r>
            <a:r>
              <a:rPr lang="en-US" sz="7200" b="1" dirty="0" err="1">
                <a:solidFill>
                  <a:schemeClr val="tx1"/>
                </a:solidFill>
              </a:rPr>
              <a:t>খে</a:t>
            </a:r>
            <a:r>
              <a:rPr lang="bn-BD" sz="8000" b="1" dirty="0">
                <a:solidFill>
                  <a:schemeClr val="tx1"/>
                </a:solidFill>
              </a:rPr>
              <a:t> , </a:t>
            </a:r>
            <a:endParaRPr lang="bn-BD" sz="13800" b="1" dirty="0">
              <a:solidFill>
                <a:schemeClr val="tx1"/>
              </a:solidFill>
            </a:endParaRPr>
          </a:p>
          <a:p>
            <a:pPr algn="ctr"/>
            <a:r>
              <a:rPr lang="bn-BD" sz="8000" b="1" dirty="0">
                <a:solidFill>
                  <a:schemeClr val="tx1"/>
                </a:solidFill>
              </a:rPr>
              <a:t>নুতন শব্দ </a:t>
            </a:r>
          </a:p>
          <a:p>
            <a:pPr algn="ctr"/>
            <a:r>
              <a:rPr lang="bn-BD" sz="8000" b="1" dirty="0">
                <a:solidFill>
                  <a:schemeClr val="tx1"/>
                </a:solidFill>
              </a:rPr>
              <a:t>  শিখি । </a:t>
            </a:r>
            <a:endParaRPr lang="en-US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16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29973130.jpg"/>
          <p:cNvPicPr>
            <a:picLocks noChangeAspect="1"/>
          </p:cNvPicPr>
          <p:nvPr/>
        </p:nvPicPr>
        <p:blipFill>
          <a:blip r:embed="rId2"/>
          <a:srcRect l="4444" t="11565" r="10000" b="26754"/>
          <a:stretch>
            <a:fillRect/>
          </a:stretch>
        </p:blipFill>
        <p:spPr>
          <a:xfrm>
            <a:off x="5575300" y="0"/>
            <a:ext cx="5867400" cy="6858000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F7398B4A-4BC4-435F-92A2-F53EDF62CC01}"/>
              </a:ext>
            </a:extLst>
          </p:cNvPr>
          <p:cNvSpPr/>
          <p:nvPr/>
        </p:nvSpPr>
        <p:spPr>
          <a:xfrm>
            <a:off x="-39930" y="0"/>
            <a:ext cx="12231930" cy="6858000"/>
          </a:xfrm>
          <a:prstGeom prst="frame">
            <a:avLst>
              <a:gd name="adj1" fmla="val 47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5475B31-772B-46B0-9687-6627A7784345}"/>
              </a:ext>
            </a:extLst>
          </p:cNvPr>
          <p:cNvSpPr/>
          <p:nvPr/>
        </p:nvSpPr>
        <p:spPr>
          <a:xfrm>
            <a:off x="241300" y="349250"/>
            <a:ext cx="11671300" cy="6159500"/>
          </a:xfrm>
          <a:prstGeom prst="frame">
            <a:avLst>
              <a:gd name="adj1" fmla="val 5044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0450B9-D3BD-45AA-A94A-4D0F7DF3C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30" y="701503"/>
            <a:ext cx="5478694" cy="552149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CCB072-4BFA-4DB5-BD26-B1DC6DA74A27}"/>
              </a:ext>
            </a:extLst>
          </p:cNvPr>
          <p:cNvSpPr/>
          <p:nvPr/>
        </p:nvSpPr>
        <p:spPr>
          <a:xfrm>
            <a:off x="7048500" y="2781300"/>
            <a:ext cx="4330700" cy="205740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8800" b="1" dirty="0">
                <a:ln/>
                <a:solidFill>
                  <a:schemeClr val="accent3"/>
                </a:solidFill>
              </a:rPr>
              <a:t>চিৎকার</a:t>
            </a:r>
            <a:r>
              <a:rPr lang="bn-BD" sz="9600" b="1" dirty="0">
                <a:ln/>
                <a:solidFill>
                  <a:schemeClr val="accent3"/>
                </a:solidFill>
              </a:rPr>
              <a:t> </a:t>
            </a:r>
            <a:endParaRPr lang="en-US" sz="9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D75544-64AA-44F7-9C5E-6FC026F0B1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8" y="701503"/>
            <a:ext cx="5359570" cy="552149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163BC8-F520-497B-8B10-29B7323F2D2C}"/>
              </a:ext>
            </a:extLst>
          </p:cNvPr>
          <p:cNvSpPr/>
          <p:nvPr/>
        </p:nvSpPr>
        <p:spPr>
          <a:xfrm>
            <a:off x="7048500" y="2747787"/>
            <a:ext cx="4330700" cy="205740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চিৎপাত</a:t>
            </a:r>
            <a:r>
              <a:rPr lang="bn-BD" sz="8800" b="1" dirty="0">
                <a:ln/>
                <a:solidFill>
                  <a:schemeClr val="accent3"/>
                </a:solidFill>
              </a:rPr>
              <a:t> </a:t>
            </a:r>
            <a:r>
              <a:rPr lang="bn-BD" sz="9600" b="1" dirty="0">
                <a:ln/>
                <a:solidFill>
                  <a:schemeClr val="accent3"/>
                </a:solidFill>
              </a:rPr>
              <a:t> </a:t>
            </a:r>
            <a:endParaRPr lang="en-US" sz="9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C6F331-3E2C-45A8-82E6-9284722DD7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56" y="527298"/>
            <a:ext cx="5478694" cy="546902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41811DF-19C1-4C9D-8776-6B6415ACFB74}"/>
              </a:ext>
            </a:extLst>
          </p:cNvPr>
          <p:cNvSpPr/>
          <p:nvPr/>
        </p:nvSpPr>
        <p:spPr>
          <a:xfrm>
            <a:off x="7080439" y="2714274"/>
            <a:ext cx="4330700" cy="205740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মৎশ</a:t>
            </a:r>
            <a:r>
              <a:rPr lang="bn-BD" sz="8800" b="1" dirty="0">
                <a:ln/>
                <a:solidFill>
                  <a:schemeClr val="accent3"/>
                </a:solidFill>
              </a:rPr>
              <a:t> </a:t>
            </a:r>
            <a:r>
              <a:rPr lang="bn-BD" sz="9600" b="1" dirty="0">
                <a:ln/>
                <a:solidFill>
                  <a:schemeClr val="accent3"/>
                </a:solidFill>
              </a:rPr>
              <a:t>  </a:t>
            </a:r>
            <a:endParaRPr lang="en-US" sz="9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BF85E94-7FFA-4888-8EC0-9BE63E0A8A81}"/>
              </a:ext>
            </a:extLst>
          </p:cNvPr>
          <p:cNvSpPr/>
          <p:nvPr/>
        </p:nvSpPr>
        <p:spPr>
          <a:xfrm>
            <a:off x="745103" y="640109"/>
            <a:ext cx="5105400" cy="5171903"/>
          </a:xfrm>
          <a:prstGeom prst="roundRect">
            <a:avLst>
              <a:gd name="adj" fmla="val 472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r>
              <a:rPr lang="bn-BD" sz="4000" b="1" dirty="0">
                <a:solidFill>
                  <a:schemeClr val="tx1"/>
                </a:solidFill>
                <a:latin typeface="Corbel" panose="020B0503020204020204"/>
              </a:rPr>
              <a:t>ছবি</a:t>
            </a:r>
          </a:p>
          <a:p>
            <a:pPr lvl="0" algn="ctr" defTabSz="457200"/>
            <a:r>
              <a:rPr lang="bn-BD" sz="4000" b="1" dirty="0">
                <a:solidFill>
                  <a:schemeClr val="tx1"/>
                </a:solidFill>
                <a:latin typeface="Corbel" panose="020B0503020204020204"/>
              </a:rPr>
              <a:t> গুলিতে</a:t>
            </a:r>
          </a:p>
          <a:p>
            <a:pPr lvl="0" algn="ctr" defTabSz="457200"/>
            <a:r>
              <a:rPr lang="bn-BD" sz="4000" b="1" dirty="0">
                <a:solidFill>
                  <a:schemeClr val="tx1"/>
                </a:solidFill>
                <a:latin typeface="Corbel" panose="020B0503020204020204"/>
              </a:rPr>
              <a:t>আজকের</a:t>
            </a:r>
          </a:p>
          <a:p>
            <a:pPr lvl="0" algn="ctr" defTabSz="457200"/>
            <a:r>
              <a:rPr lang="bn-BD" sz="4000" b="1" dirty="0">
                <a:solidFill>
                  <a:schemeClr val="tx1"/>
                </a:solidFill>
                <a:latin typeface="Corbel" panose="020B0503020204020204"/>
              </a:rPr>
              <a:t> পাঠের</a:t>
            </a:r>
          </a:p>
          <a:p>
            <a:pPr lvl="0" algn="ctr" defTabSz="457200"/>
            <a:r>
              <a:rPr lang="bn-BD" sz="4000" b="1" dirty="0">
                <a:solidFill>
                  <a:schemeClr val="tx1"/>
                </a:solidFill>
                <a:latin typeface="Corbel" panose="020B0503020204020204"/>
              </a:rPr>
              <a:t> কোন</a:t>
            </a:r>
          </a:p>
          <a:p>
            <a:pPr lvl="0" algn="ctr" defTabSz="457200"/>
            <a:r>
              <a:rPr lang="bn-BD" sz="4000" b="1" dirty="0">
                <a:solidFill>
                  <a:schemeClr val="tx1"/>
                </a:solidFill>
                <a:latin typeface="Corbel" panose="020B0503020204020204"/>
              </a:rPr>
              <a:t> বর্ণটি </a:t>
            </a:r>
          </a:p>
          <a:p>
            <a:pPr lvl="0" algn="ctr" defTabSz="457200"/>
            <a:r>
              <a:rPr lang="bn-BD" sz="4000" b="1" dirty="0">
                <a:solidFill>
                  <a:schemeClr val="tx1"/>
                </a:solidFill>
                <a:latin typeface="Corbel" panose="020B0503020204020204"/>
              </a:rPr>
              <a:t>আছে ।   </a:t>
            </a:r>
            <a:endParaRPr lang="en-US" sz="13800" b="1" dirty="0">
              <a:solidFill>
                <a:schemeClr val="tx1"/>
              </a:solidFill>
              <a:latin typeface="Corbel" panose="020B0503020204020204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9A4616-3EAC-4B36-B65D-A4A8AC9782F4}"/>
              </a:ext>
            </a:extLst>
          </p:cNvPr>
          <p:cNvSpPr/>
          <p:nvPr/>
        </p:nvSpPr>
        <p:spPr>
          <a:xfrm>
            <a:off x="6337300" y="675857"/>
            <a:ext cx="5105400" cy="5171903"/>
          </a:xfrm>
          <a:prstGeom prst="roundRect">
            <a:avLst>
              <a:gd name="adj" fmla="val 472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1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A32088-9C07-437D-9034-49320C6753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437" y="975468"/>
            <a:ext cx="4496582" cy="44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47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" tmFilter="0, 0; 0.125,0.2665; 0.25,0.4; 0.375,0.465; 0.5,0.5;  0.625,0.535; 0.75,0.6; 0.875,0.7335; 1,1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">
                                          <p:stCondLst>
                                            <p:cond delay="33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" decel="50000">
                                          <p:stCondLst>
                                            <p:cond delay="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" decel="50000">
                                          <p:stCondLst>
                                            <p:cond delay="67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">
                                          <p:stCondLst>
                                            <p:cond delay="9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" decel="50000">
                                          <p:stCondLst>
                                            <p:cond delay="9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29973130.jpg"/>
          <p:cNvPicPr>
            <a:picLocks noChangeAspect="1"/>
          </p:cNvPicPr>
          <p:nvPr/>
        </p:nvPicPr>
        <p:blipFill>
          <a:blip r:embed="rId2"/>
          <a:srcRect l="4444" t="11565" r="10000" b="26754"/>
          <a:stretch>
            <a:fillRect/>
          </a:stretch>
        </p:blipFill>
        <p:spPr>
          <a:xfrm>
            <a:off x="5575300" y="0"/>
            <a:ext cx="5867400" cy="6858000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F7398B4A-4BC4-435F-92A2-F53EDF62CC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5475B31-772B-46B0-9687-6627A7784345}"/>
              </a:ext>
            </a:extLst>
          </p:cNvPr>
          <p:cNvSpPr/>
          <p:nvPr/>
        </p:nvSpPr>
        <p:spPr>
          <a:xfrm>
            <a:off x="279400" y="349250"/>
            <a:ext cx="11633200" cy="6159500"/>
          </a:xfrm>
          <a:prstGeom prst="frame">
            <a:avLst>
              <a:gd name="adj1" fmla="val 5044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CCB072-4BFA-4DB5-BD26-B1DC6DA74A27}"/>
              </a:ext>
            </a:extLst>
          </p:cNvPr>
          <p:cNvSpPr/>
          <p:nvPr/>
        </p:nvSpPr>
        <p:spPr>
          <a:xfrm>
            <a:off x="7048500" y="2781300"/>
            <a:ext cx="4330700" cy="205740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500" b="1" dirty="0" err="1">
                <a:ln/>
                <a:solidFill>
                  <a:schemeClr val="accent3"/>
                </a:solidFill>
              </a:rPr>
              <a:t>শিং</a:t>
            </a:r>
            <a:r>
              <a:rPr lang="bn-BD" sz="9600" b="1" dirty="0">
                <a:ln/>
                <a:solidFill>
                  <a:schemeClr val="accent3"/>
                </a:solidFill>
              </a:rPr>
              <a:t> </a:t>
            </a:r>
            <a:endParaRPr lang="en-US" sz="9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F7F7F-F382-47BB-9FCC-52DCE2646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880632"/>
            <a:ext cx="5134381" cy="5077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83AEE5-952F-4F81-ACBA-5E2929F64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94" y="923325"/>
            <a:ext cx="5105400" cy="499257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B221DB-C19C-49F7-8163-625E92E7520F}"/>
              </a:ext>
            </a:extLst>
          </p:cNvPr>
          <p:cNvSpPr/>
          <p:nvPr/>
        </p:nvSpPr>
        <p:spPr>
          <a:xfrm>
            <a:off x="7048500" y="2781300"/>
            <a:ext cx="4330700" cy="205740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500" b="1" dirty="0" err="1">
                <a:ln/>
                <a:solidFill>
                  <a:schemeClr val="accent3"/>
                </a:solidFill>
              </a:rPr>
              <a:t>সিংহ</a:t>
            </a:r>
            <a:r>
              <a:rPr lang="bn-BD" sz="9600" b="1" dirty="0">
                <a:ln/>
                <a:solidFill>
                  <a:schemeClr val="accent3"/>
                </a:solidFill>
              </a:rPr>
              <a:t> </a:t>
            </a:r>
            <a:r>
              <a:rPr lang="en-US" sz="9600" b="1" dirty="0">
                <a:ln/>
                <a:solidFill>
                  <a:schemeClr val="accent3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9014FC-152F-4AB8-A4D2-43A43153BF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94" y="826715"/>
            <a:ext cx="5062730" cy="497835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FD6223-3228-40A7-BA2D-5B245351A7FD}"/>
              </a:ext>
            </a:extLst>
          </p:cNvPr>
          <p:cNvSpPr/>
          <p:nvPr/>
        </p:nvSpPr>
        <p:spPr>
          <a:xfrm>
            <a:off x="7097406" y="2781300"/>
            <a:ext cx="4330700" cy="205740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/>
                <a:solidFill>
                  <a:schemeClr val="accent3"/>
                </a:solidFill>
              </a:rPr>
              <a:t>চিংড়ি</a:t>
            </a:r>
            <a:r>
              <a:rPr lang="bn-BD" sz="9600" b="1" dirty="0">
                <a:ln/>
                <a:solidFill>
                  <a:schemeClr val="accent3"/>
                </a:solidFill>
              </a:rPr>
              <a:t> </a:t>
            </a:r>
            <a:r>
              <a:rPr lang="en-US" sz="9600" b="1" dirty="0">
                <a:ln/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9C6BCE3-A48C-4A9D-9211-75F2305CFAD6}"/>
              </a:ext>
            </a:extLst>
          </p:cNvPr>
          <p:cNvSpPr/>
          <p:nvPr/>
        </p:nvSpPr>
        <p:spPr>
          <a:xfrm>
            <a:off x="825500" y="786687"/>
            <a:ext cx="5105400" cy="5171903"/>
          </a:xfrm>
          <a:prstGeom prst="roundRect">
            <a:avLst>
              <a:gd name="adj" fmla="val 472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r>
              <a:rPr lang="bn-BD" sz="4000" b="1" dirty="0">
                <a:solidFill>
                  <a:schemeClr val="tx1"/>
                </a:solidFill>
                <a:latin typeface="Corbel" panose="020B0503020204020204"/>
              </a:rPr>
              <a:t>ছবি</a:t>
            </a:r>
          </a:p>
          <a:p>
            <a:pPr lvl="0" algn="ctr" defTabSz="457200"/>
            <a:r>
              <a:rPr lang="bn-BD" sz="4000" b="1" dirty="0">
                <a:solidFill>
                  <a:schemeClr val="tx1"/>
                </a:solidFill>
                <a:latin typeface="Corbel" panose="020B0503020204020204"/>
              </a:rPr>
              <a:t> গুলিতে</a:t>
            </a:r>
          </a:p>
          <a:p>
            <a:pPr lvl="0" algn="ctr" defTabSz="457200"/>
            <a:r>
              <a:rPr lang="bn-BD" sz="4000" b="1" dirty="0">
                <a:solidFill>
                  <a:schemeClr val="tx1"/>
                </a:solidFill>
                <a:latin typeface="Corbel" panose="020B0503020204020204"/>
              </a:rPr>
              <a:t>আজকের</a:t>
            </a:r>
          </a:p>
          <a:p>
            <a:pPr lvl="0" algn="ctr" defTabSz="457200"/>
            <a:r>
              <a:rPr lang="bn-BD" sz="4000" b="1" dirty="0">
                <a:solidFill>
                  <a:schemeClr val="tx1"/>
                </a:solidFill>
                <a:latin typeface="Corbel" panose="020B0503020204020204"/>
              </a:rPr>
              <a:t> পাঠের</a:t>
            </a:r>
          </a:p>
          <a:p>
            <a:pPr lvl="0" algn="ctr" defTabSz="457200"/>
            <a:r>
              <a:rPr lang="bn-BD" sz="4000" b="1" dirty="0">
                <a:solidFill>
                  <a:schemeClr val="tx1"/>
                </a:solidFill>
                <a:latin typeface="Corbel" panose="020B0503020204020204"/>
              </a:rPr>
              <a:t> কোন</a:t>
            </a:r>
          </a:p>
          <a:p>
            <a:pPr lvl="0" algn="ctr" defTabSz="457200"/>
            <a:r>
              <a:rPr lang="bn-BD" sz="4000" b="1" dirty="0">
                <a:solidFill>
                  <a:schemeClr val="tx1"/>
                </a:solidFill>
                <a:latin typeface="Corbel" panose="020B0503020204020204"/>
              </a:rPr>
              <a:t> বর্ণটি </a:t>
            </a:r>
          </a:p>
          <a:p>
            <a:pPr lvl="0" algn="ctr" defTabSz="457200"/>
            <a:r>
              <a:rPr lang="bn-BD" sz="4000" b="1" dirty="0">
                <a:solidFill>
                  <a:schemeClr val="tx1"/>
                </a:solidFill>
                <a:latin typeface="Corbel" panose="020B0503020204020204"/>
              </a:rPr>
              <a:t>আছে ।   </a:t>
            </a:r>
            <a:endParaRPr lang="en-US" sz="13800" b="1" dirty="0">
              <a:solidFill>
                <a:schemeClr val="tx1"/>
              </a:solidFill>
              <a:latin typeface="Corbel" panose="020B0503020204020204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D27BC29-D458-4C7A-AB3C-FDF4B1B015C6}"/>
              </a:ext>
            </a:extLst>
          </p:cNvPr>
          <p:cNvSpPr/>
          <p:nvPr/>
        </p:nvSpPr>
        <p:spPr>
          <a:xfrm>
            <a:off x="6402694" y="743993"/>
            <a:ext cx="5105400" cy="5171903"/>
          </a:xfrm>
          <a:prstGeom prst="roundRect">
            <a:avLst>
              <a:gd name="adj" fmla="val 472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1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7B023A-4E34-4E45-AE52-CB7C6DFEF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62" y="1010093"/>
            <a:ext cx="4786244" cy="458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64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7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46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96" tmFilter="0, 0; 0.125,0.2665; 0.25,0.4; 0.375,0.465; 0.5,0.5;  0.625,0.535; 0.75,0.6; 0.875,0.7335; 1,1">
                                          <p:stCondLst>
                                            <p:cond delay="8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48" tmFilter="0, 0; 0.125,0.2665; 0.25,0.4; 0.375,0.465; 0.5,0.5;  0.625,0.535; 0.75,0.6; 0.875,0.7335; 1,1">
                                          <p:stCondLst>
                                            <p:cond delay="17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21" tmFilter="0, 0; 0.125,0.2665; 0.25,0.4; 0.375,0.465; 0.5,0.5;  0.625,0.535; 0.75,0.6; 0.875,0.7335; 1,1">
                                          <p:stCondLst>
                                            <p:cond delay="223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35">
                                          <p:stCondLst>
                                            <p:cond delay="87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224" decel="50000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35">
                                          <p:stCondLst>
                                            <p:cond delay="177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224" decel="50000">
                                          <p:stCondLst>
                                            <p:cond delay="180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35">
                                          <p:stCondLst>
                                            <p:cond delay="22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224" decel="50000">
                                          <p:stCondLst>
                                            <p:cond delay="22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35">
                                          <p:stCondLst>
                                            <p:cond delay="244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224" decel="50000">
                                          <p:stCondLst>
                                            <p:cond delay="24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29973130.jpg"/>
          <p:cNvPicPr>
            <a:picLocks noChangeAspect="1"/>
          </p:cNvPicPr>
          <p:nvPr/>
        </p:nvPicPr>
        <p:blipFill>
          <a:blip r:embed="rId2"/>
          <a:srcRect l="4444" t="11565" r="10000" b="26754"/>
          <a:stretch>
            <a:fillRect/>
          </a:stretch>
        </p:blipFill>
        <p:spPr>
          <a:xfrm>
            <a:off x="5960318" y="-46276"/>
            <a:ext cx="5867400" cy="6858000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F7398B4A-4BC4-435F-92A2-F53EDF62CC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5475B31-772B-46B0-9687-6627A7784345}"/>
              </a:ext>
            </a:extLst>
          </p:cNvPr>
          <p:cNvSpPr/>
          <p:nvPr/>
        </p:nvSpPr>
        <p:spPr>
          <a:xfrm>
            <a:off x="279400" y="349250"/>
            <a:ext cx="11633200" cy="6159500"/>
          </a:xfrm>
          <a:prstGeom prst="frame">
            <a:avLst>
              <a:gd name="adj1" fmla="val 5044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CCB072-4BFA-4DB5-BD26-B1DC6DA74A27}"/>
              </a:ext>
            </a:extLst>
          </p:cNvPr>
          <p:cNvSpPr/>
          <p:nvPr/>
        </p:nvSpPr>
        <p:spPr>
          <a:xfrm>
            <a:off x="7217918" y="2769398"/>
            <a:ext cx="4330700" cy="205740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3800" b="1" dirty="0">
                <a:ln/>
                <a:solidFill>
                  <a:schemeClr val="accent3"/>
                </a:solidFill>
              </a:rPr>
              <a:t>উঃ</a:t>
            </a:r>
            <a:r>
              <a:rPr lang="bn-BD" sz="9600" b="1" dirty="0">
                <a:ln/>
                <a:solidFill>
                  <a:schemeClr val="accent3"/>
                </a:solidFill>
              </a:rPr>
              <a:t> </a:t>
            </a:r>
            <a:endParaRPr lang="en-US" sz="9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514B0-128D-403C-A4EB-96562B94D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2" y="773174"/>
            <a:ext cx="5337049" cy="521910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8D8F2DE-BF6F-47EB-ADF9-6637FC13E820}"/>
              </a:ext>
            </a:extLst>
          </p:cNvPr>
          <p:cNvSpPr/>
          <p:nvPr/>
        </p:nvSpPr>
        <p:spPr>
          <a:xfrm>
            <a:off x="7245608" y="2769398"/>
            <a:ext cx="4330700" cy="205740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/>
                <a:solidFill>
                  <a:schemeClr val="accent3"/>
                </a:solidFill>
              </a:rPr>
              <a:t> নিঃশব্দ</a:t>
            </a:r>
            <a:r>
              <a:rPr lang="bn-BD" sz="13800" b="1" dirty="0">
                <a:ln/>
                <a:solidFill>
                  <a:schemeClr val="accent3"/>
                </a:solidFill>
              </a:rPr>
              <a:t> </a:t>
            </a:r>
            <a:endParaRPr lang="en-US" sz="9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C8234E-9EC6-4734-A8A1-76E183F8E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95" y="831095"/>
            <a:ext cx="5203441" cy="533580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24E6F3C-6FB1-477F-B637-C83D378F3ED5}"/>
              </a:ext>
            </a:extLst>
          </p:cNvPr>
          <p:cNvSpPr/>
          <p:nvPr/>
        </p:nvSpPr>
        <p:spPr>
          <a:xfrm>
            <a:off x="7302959" y="2723122"/>
            <a:ext cx="4330700" cy="205740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3800" b="1" dirty="0">
                <a:ln/>
                <a:solidFill>
                  <a:schemeClr val="accent3"/>
                </a:solidFill>
              </a:rPr>
              <a:t>নিংস্ব</a:t>
            </a:r>
            <a:r>
              <a:rPr lang="bn-BD" sz="9600" b="1" dirty="0">
                <a:ln/>
                <a:solidFill>
                  <a:schemeClr val="accent3"/>
                </a:solidFill>
              </a:rPr>
              <a:t> </a:t>
            </a:r>
            <a:endParaRPr lang="en-US" sz="9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331122F-347F-42C5-BCE6-D731BC9C61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6" y="831095"/>
            <a:ext cx="5371158" cy="524797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631F5D-FF42-489D-BD3D-50BA4BA34EE5}"/>
              </a:ext>
            </a:extLst>
          </p:cNvPr>
          <p:cNvSpPr/>
          <p:nvPr/>
        </p:nvSpPr>
        <p:spPr>
          <a:xfrm>
            <a:off x="764852" y="843048"/>
            <a:ext cx="5105400" cy="5171903"/>
          </a:xfrm>
          <a:prstGeom prst="roundRect">
            <a:avLst>
              <a:gd name="adj" fmla="val 472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r>
              <a:rPr lang="bn-BD" sz="4000" b="1" dirty="0">
                <a:solidFill>
                  <a:schemeClr val="tx1"/>
                </a:solidFill>
                <a:latin typeface="Corbel" panose="020B0503020204020204"/>
              </a:rPr>
              <a:t>ছবি</a:t>
            </a:r>
          </a:p>
          <a:p>
            <a:pPr lvl="0" algn="ctr" defTabSz="457200"/>
            <a:r>
              <a:rPr lang="bn-BD" sz="4000" b="1" dirty="0">
                <a:solidFill>
                  <a:schemeClr val="tx1"/>
                </a:solidFill>
                <a:latin typeface="Corbel" panose="020B0503020204020204"/>
              </a:rPr>
              <a:t> গুলিতে</a:t>
            </a:r>
          </a:p>
          <a:p>
            <a:pPr lvl="0" algn="ctr" defTabSz="457200"/>
            <a:r>
              <a:rPr lang="bn-BD" sz="4000" b="1" dirty="0">
                <a:solidFill>
                  <a:schemeClr val="tx1"/>
                </a:solidFill>
                <a:latin typeface="Corbel" panose="020B0503020204020204"/>
              </a:rPr>
              <a:t>আজকের</a:t>
            </a:r>
          </a:p>
          <a:p>
            <a:pPr lvl="0" algn="ctr" defTabSz="457200"/>
            <a:r>
              <a:rPr lang="bn-BD" sz="4000" b="1" dirty="0">
                <a:solidFill>
                  <a:schemeClr val="tx1"/>
                </a:solidFill>
                <a:latin typeface="Corbel" panose="020B0503020204020204"/>
              </a:rPr>
              <a:t> পাঠের</a:t>
            </a:r>
          </a:p>
          <a:p>
            <a:pPr lvl="0" algn="ctr" defTabSz="457200"/>
            <a:r>
              <a:rPr lang="bn-BD" sz="4000" b="1" dirty="0">
                <a:solidFill>
                  <a:schemeClr val="tx1"/>
                </a:solidFill>
                <a:latin typeface="Corbel" panose="020B0503020204020204"/>
              </a:rPr>
              <a:t> কোন</a:t>
            </a:r>
          </a:p>
          <a:p>
            <a:pPr lvl="0" algn="ctr" defTabSz="457200"/>
            <a:r>
              <a:rPr lang="bn-BD" sz="4000" b="1" dirty="0">
                <a:solidFill>
                  <a:schemeClr val="tx1"/>
                </a:solidFill>
                <a:latin typeface="Corbel" panose="020B0503020204020204"/>
              </a:rPr>
              <a:t> বর্ণটি </a:t>
            </a:r>
          </a:p>
          <a:p>
            <a:pPr lvl="0" algn="ctr" defTabSz="457200"/>
            <a:r>
              <a:rPr lang="bn-BD" sz="4000" b="1" dirty="0">
                <a:solidFill>
                  <a:schemeClr val="tx1"/>
                </a:solidFill>
                <a:latin typeface="Corbel" panose="020B0503020204020204"/>
              </a:rPr>
              <a:t>আছে ।   </a:t>
            </a:r>
            <a:endParaRPr lang="en-US" sz="13800" b="1" dirty="0">
              <a:solidFill>
                <a:schemeClr val="tx1"/>
              </a:solidFill>
              <a:latin typeface="Corbel" panose="020B0503020204020204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1475EFC-CF40-41CA-8CD9-F37025A3DF2B}"/>
              </a:ext>
            </a:extLst>
          </p:cNvPr>
          <p:cNvSpPr/>
          <p:nvPr/>
        </p:nvSpPr>
        <p:spPr>
          <a:xfrm>
            <a:off x="6470908" y="843048"/>
            <a:ext cx="5105400" cy="5171903"/>
          </a:xfrm>
          <a:prstGeom prst="roundRect">
            <a:avLst>
              <a:gd name="adj" fmla="val 472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1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A55228-6E2B-4943-A853-7772B3916F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37" y="1111734"/>
            <a:ext cx="4480251" cy="442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8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64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63" tmFilter="0, 0; 0.125,0.2665; 0.25,0.4; 0.375,0.465; 0.5,0.5;  0.625,0.535; 0.75,0.6; 0.875,0.7335; 1,1">
                                          <p:stCondLst>
                                            <p:cond delay="9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81" tmFilter="0, 0; 0.125,0.2665; 0.25,0.4; 0.375,0.465; 0.5,0.5;  0.625,0.535; 0.75,0.6; 0.875,0.7335; 1,1">
                                          <p:stCondLst>
                                            <p:cond delay="19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38" tmFilter="0, 0; 0.125,0.2665; 0.25,0.4; 0.375,0.465; 0.5,0.5;  0.625,0.535; 0.75,0.6; 0.875,0.7335; 1,1">
                                          <p:stCondLst>
                                            <p:cond delay="240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38">
                                          <p:stCondLst>
                                            <p:cond delay="94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241" decel="50000">
                                          <p:stCondLst>
                                            <p:cond delay="98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38">
                                          <p:stCondLst>
                                            <p:cond delay="190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241" decel="50000">
                                          <p:stCondLst>
                                            <p:cond delay="194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38">
                                          <p:stCondLst>
                                            <p:cond delay="238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241" decel="50000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38">
                                          <p:stCondLst>
                                            <p:cond delay="262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241" decel="50000">
                                          <p:stCondLst>
                                            <p:cond delay="265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9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29973130.jpg"/>
          <p:cNvPicPr>
            <a:picLocks noChangeAspect="1"/>
          </p:cNvPicPr>
          <p:nvPr/>
        </p:nvPicPr>
        <p:blipFill>
          <a:blip r:embed="rId2"/>
          <a:srcRect l="4444" t="11565" r="10000" b="26754"/>
          <a:stretch>
            <a:fillRect/>
          </a:stretch>
        </p:blipFill>
        <p:spPr>
          <a:xfrm>
            <a:off x="5575300" y="0"/>
            <a:ext cx="5867400" cy="6858000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F7398B4A-4BC4-435F-92A2-F53EDF62CC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5475B31-772B-46B0-9687-6627A7784345}"/>
              </a:ext>
            </a:extLst>
          </p:cNvPr>
          <p:cNvSpPr/>
          <p:nvPr/>
        </p:nvSpPr>
        <p:spPr>
          <a:xfrm>
            <a:off x="279400" y="349250"/>
            <a:ext cx="11633200" cy="6159500"/>
          </a:xfrm>
          <a:prstGeom prst="frame">
            <a:avLst>
              <a:gd name="adj1" fmla="val 5044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CCB072-4BFA-4DB5-BD26-B1DC6DA74A27}"/>
              </a:ext>
            </a:extLst>
          </p:cNvPr>
          <p:cNvSpPr/>
          <p:nvPr/>
        </p:nvSpPr>
        <p:spPr>
          <a:xfrm>
            <a:off x="7048500" y="2781300"/>
            <a:ext cx="4330700" cy="205740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3800" b="1" dirty="0">
                <a:ln/>
                <a:solidFill>
                  <a:schemeClr val="accent3"/>
                </a:solidFill>
              </a:rPr>
              <a:t>বাঁশি</a:t>
            </a:r>
            <a:r>
              <a:rPr lang="bn-BD" sz="9600" b="1" dirty="0">
                <a:ln/>
                <a:solidFill>
                  <a:schemeClr val="accent3"/>
                </a:solidFill>
              </a:rPr>
              <a:t> </a:t>
            </a:r>
            <a:endParaRPr lang="en-US" sz="9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0DCF2-53E3-4C51-9213-B3B989D22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843016"/>
            <a:ext cx="5288784" cy="5171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F58B20-03D9-4C5E-9C63-083986297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34" y="800241"/>
            <a:ext cx="5227944" cy="517017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DE2551-726A-4715-B013-C83D62A0DEB1}"/>
              </a:ext>
            </a:extLst>
          </p:cNvPr>
          <p:cNvSpPr/>
          <p:nvPr/>
        </p:nvSpPr>
        <p:spPr>
          <a:xfrm>
            <a:off x="7099666" y="2781300"/>
            <a:ext cx="4330700" cy="205740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3800" b="1" dirty="0">
                <a:ln/>
                <a:solidFill>
                  <a:schemeClr val="accent3"/>
                </a:solidFill>
              </a:rPr>
              <a:t>হাঁস </a:t>
            </a:r>
            <a:r>
              <a:rPr lang="bn-BD" sz="9600" b="1" dirty="0">
                <a:ln/>
                <a:solidFill>
                  <a:schemeClr val="accent3"/>
                </a:solidFill>
              </a:rPr>
              <a:t> </a:t>
            </a:r>
            <a:endParaRPr lang="en-US" sz="9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780191-0006-469C-A753-324F21A93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843016"/>
            <a:ext cx="5215906" cy="507020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1501A2B-93C7-4E93-87E8-EB331FE81649}"/>
              </a:ext>
            </a:extLst>
          </p:cNvPr>
          <p:cNvSpPr/>
          <p:nvPr/>
        </p:nvSpPr>
        <p:spPr>
          <a:xfrm>
            <a:off x="7048500" y="2738828"/>
            <a:ext cx="4330700" cy="205740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/>
                <a:solidFill>
                  <a:schemeClr val="accent3"/>
                </a:solidFill>
              </a:rPr>
              <a:t>পিঁপড়া</a:t>
            </a:r>
            <a:r>
              <a:rPr lang="bn-BD" sz="13800" b="1" dirty="0">
                <a:ln/>
                <a:solidFill>
                  <a:schemeClr val="accent3"/>
                </a:solidFill>
              </a:rPr>
              <a:t> </a:t>
            </a:r>
            <a:r>
              <a:rPr lang="bn-BD" sz="9600" b="1" dirty="0">
                <a:ln/>
                <a:solidFill>
                  <a:schemeClr val="accent3"/>
                </a:solidFill>
              </a:rPr>
              <a:t> </a:t>
            </a:r>
            <a:endParaRPr lang="en-US" sz="9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8CB1052-6498-45E2-AE60-708DAFFFAE5C}"/>
              </a:ext>
            </a:extLst>
          </p:cNvPr>
          <p:cNvSpPr/>
          <p:nvPr/>
        </p:nvSpPr>
        <p:spPr>
          <a:xfrm>
            <a:off x="800466" y="786687"/>
            <a:ext cx="5105400" cy="5171903"/>
          </a:xfrm>
          <a:prstGeom prst="roundRect">
            <a:avLst>
              <a:gd name="adj" fmla="val 472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r>
              <a:rPr lang="bn-BD" sz="4000" b="1" dirty="0">
                <a:solidFill>
                  <a:schemeClr val="tx1"/>
                </a:solidFill>
                <a:latin typeface="Corbel" panose="020B0503020204020204"/>
              </a:rPr>
              <a:t>ছবি</a:t>
            </a:r>
          </a:p>
          <a:p>
            <a:pPr lvl="0" algn="ctr" defTabSz="457200"/>
            <a:r>
              <a:rPr lang="bn-BD" sz="4000" b="1" dirty="0">
                <a:solidFill>
                  <a:schemeClr val="tx1"/>
                </a:solidFill>
                <a:latin typeface="Corbel" panose="020B0503020204020204"/>
              </a:rPr>
              <a:t> গুলিতে</a:t>
            </a:r>
          </a:p>
          <a:p>
            <a:pPr lvl="0" algn="ctr" defTabSz="457200"/>
            <a:r>
              <a:rPr lang="bn-BD" sz="4000" b="1" dirty="0">
                <a:solidFill>
                  <a:schemeClr val="tx1"/>
                </a:solidFill>
                <a:latin typeface="Corbel" panose="020B0503020204020204"/>
              </a:rPr>
              <a:t>আজকের</a:t>
            </a:r>
          </a:p>
          <a:p>
            <a:pPr lvl="0" algn="ctr" defTabSz="457200"/>
            <a:r>
              <a:rPr lang="bn-BD" sz="4000" b="1" dirty="0">
                <a:solidFill>
                  <a:schemeClr val="tx1"/>
                </a:solidFill>
                <a:latin typeface="Corbel" panose="020B0503020204020204"/>
              </a:rPr>
              <a:t> পাঠের</a:t>
            </a:r>
          </a:p>
          <a:p>
            <a:pPr lvl="0" algn="ctr" defTabSz="457200"/>
            <a:r>
              <a:rPr lang="bn-BD" sz="4000" b="1" dirty="0">
                <a:solidFill>
                  <a:schemeClr val="tx1"/>
                </a:solidFill>
                <a:latin typeface="Corbel" panose="020B0503020204020204"/>
              </a:rPr>
              <a:t> কোন</a:t>
            </a:r>
          </a:p>
          <a:p>
            <a:pPr lvl="0" algn="ctr" defTabSz="457200"/>
            <a:r>
              <a:rPr lang="bn-BD" sz="4000" b="1" dirty="0">
                <a:solidFill>
                  <a:schemeClr val="tx1"/>
                </a:solidFill>
                <a:latin typeface="Corbel" panose="020B0503020204020204"/>
              </a:rPr>
              <a:t> বর্ণটি </a:t>
            </a:r>
          </a:p>
          <a:p>
            <a:pPr lvl="0" algn="ctr" defTabSz="457200"/>
            <a:r>
              <a:rPr lang="bn-BD" sz="4000" b="1" dirty="0">
                <a:solidFill>
                  <a:schemeClr val="tx1"/>
                </a:solidFill>
                <a:latin typeface="Corbel" panose="020B0503020204020204"/>
              </a:rPr>
              <a:t>আছে ।   </a:t>
            </a:r>
            <a:endParaRPr lang="en-US" sz="13800" b="1" dirty="0">
              <a:solidFill>
                <a:schemeClr val="tx1"/>
              </a:solidFill>
              <a:latin typeface="Corbel" panose="020B0503020204020204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193A554-D911-47B1-B53D-D74F7452D0AF}"/>
              </a:ext>
            </a:extLst>
          </p:cNvPr>
          <p:cNvSpPr/>
          <p:nvPr/>
        </p:nvSpPr>
        <p:spPr>
          <a:xfrm>
            <a:off x="6337300" y="800241"/>
            <a:ext cx="5105400" cy="5171903"/>
          </a:xfrm>
          <a:prstGeom prst="roundRect">
            <a:avLst>
              <a:gd name="adj" fmla="val 472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1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456C986-CDBA-4596-BEE8-7A3AD5FCC5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79" y="1116486"/>
            <a:ext cx="4471014" cy="439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26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2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2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8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5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30" tmFilter="0, 0; 0.125,0.2665; 0.25,0.4; 0.375,0.465; 0.5,0.5;  0.625,0.535; 0.75,0.6; 0.875,0.7335; 1,1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65" tmFilter="0, 0; 0.125,0.2665; 0.25,0.4; 0.375,0.465; 0.5,0.5;  0.625,0.535; 0.75,0.6; 0.875,0.7335; 1,1">
                                          <p:stCondLst>
                                            <p:cond delay="185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30" tmFilter="0, 0; 0.125,0.2665; 0.25,0.4; 0.375,0.465; 0.5,0.5;  0.625,0.535; 0.75,0.6; 0.875,0.7335; 1,1">
                                          <p:stCondLst>
                                            <p:cond delay="231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36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232" decel="50000">
                                          <p:stCondLst>
                                            <p:cond delay="9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36">
                                          <p:stCondLst>
                                            <p:cond delay="183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232" decel="50000">
                                          <p:stCondLst>
                                            <p:cond delay="187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36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232" decel="50000">
                                          <p:stCondLst>
                                            <p:cond delay="2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36">
                                          <p:stCondLst>
                                            <p:cond delay="25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232" decel="50000">
                                          <p:stCondLst>
                                            <p:cond delay="25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5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ame-pupil-theme-eps-vector-illustration-32783481.jpg">
            <a:extLst>
              <a:ext uri="{FF2B5EF4-FFF2-40B4-BE49-F238E27FC236}">
                <a16:creationId xmlns:a16="http://schemas.microsoft.com/office/drawing/2014/main" id="{FDF84FD5-B83D-4C88-9F7A-23F8CB1A3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1826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6A5D62-9D4A-448F-B478-89FB9095E66D}"/>
              </a:ext>
            </a:extLst>
          </p:cNvPr>
          <p:cNvSpPr txBox="1"/>
          <p:nvPr/>
        </p:nvSpPr>
        <p:spPr>
          <a:xfrm>
            <a:off x="2311578" y="724582"/>
            <a:ext cx="7848601" cy="4524315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চলো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লিখি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AB2A8B51-6E99-4524-99AB-4FDA224C36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D530E4C7-0639-425F-811D-C07E37C443A6}"/>
              </a:ext>
            </a:extLst>
          </p:cNvPr>
          <p:cNvSpPr/>
          <p:nvPr/>
        </p:nvSpPr>
        <p:spPr>
          <a:xfrm>
            <a:off x="279400" y="349250"/>
            <a:ext cx="11633200" cy="6159500"/>
          </a:xfrm>
          <a:prstGeom prst="frame">
            <a:avLst>
              <a:gd name="adj1" fmla="val 3188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9287D8-D812-4244-8873-A640479A0640}"/>
              </a:ext>
            </a:extLst>
          </p:cNvPr>
          <p:cNvSpPr/>
          <p:nvPr/>
        </p:nvSpPr>
        <p:spPr>
          <a:xfrm>
            <a:off x="1320977" y="873648"/>
            <a:ext cx="9116551" cy="51374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A2DFC3-25F7-4309-BFE7-A1425F546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81" y="965016"/>
            <a:ext cx="8997683" cy="14339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DC36DA-641F-46AB-BFF7-6612B0172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06" y="2108394"/>
            <a:ext cx="8997684" cy="1217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AC8370-1F22-4B15-BD11-5B2C2B2F97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11" y="3352637"/>
            <a:ext cx="8883562" cy="12589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6B34AB-7DAC-4A15-9A86-06448BBF25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977" y="4619412"/>
            <a:ext cx="9138647" cy="1258970"/>
          </a:xfrm>
          <a:prstGeom prst="rect">
            <a:avLst/>
          </a:prstGeom>
        </p:spPr>
      </p:pic>
      <p:sp>
        <p:nvSpPr>
          <p:cNvPr id="19" name="Frame 18">
            <a:extLst>
              <a:ext uri="{FF2B5EF4-FFF2-40B4-BE49-F238E27FC236}">
                <a16:creationId xmlns:a16="http://schemas.microsoft.com/office/drawing/2014/main" id="{405DCB03-726B-417D-8EC9-BFF71AFBF6B6}"/>
              </a:ext>
            </a:extLst>
          </p:cNvPr>
          <p:cNvSpPr/>
          <p:nvPr/>
        </p:nvSpPr>
        <p:spPr>
          <a:xfrm>
            <a:off x="951292" y="572587"/>
            <a:ext cx="9702800" cy="5712826"/>
          </a:xfrm>
          <a:prstGeom prst="frame">
            <a:avLst>
              <a:gd name="adj1" fmla="val 723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4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E55C1CD9-3005-4E21-ABAD-9FBCE7C65A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A9FBB51C-4498-409B-B402-9B65999E29E2}"/>
              </a:ext>
            </a:extLst>
          </p:cNvPr>
          <p:cNvSpPr/>
          <p:nvPr/>
        </p:nvSpPr>
        <p:spPr>
          <a:xfrm>
            <a:off x="177800" y="165100"/>
            <a:ext cx="11836400" cy="6515100"/>
          </a:xfrm>
          <a:prstGeom prst="frame">
            <a:avLst>
              <a:gd name="adj1" fmla="val 2364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6627B1-3059-4D5B-82DA-CC5BCC2D1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" y="296213"/>
            <a:ext cx="11499851" cy="62333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7B9A9A-90BC-4506-BC2B-A902E29DCEA3}"/>
              </a:ext>
            </a:extLst>
          </p:cNvPr>
          <p:cNvSpPr/>
          <p:nvPr/>
        </p:nvSpPr>
        <p:spPr>
          <a:xfrm>
            <a:off x="1308100" y="546100"/>
            <a:ext cx="92964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6000" b="1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0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bn-BD" sz="6000" b="1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44A502-E3D4-45BB-9C19-F3FCABA6E102}"/>
              </a:ext>
            </a:extLst>
          </p:cNvPr>
          <p:cNvSpPr txBox="1"/>
          <p:nvPr/>
        </p:nvSpPr>
        <p:spPr>
          <a:xfrm>
            <a:off x="266700" y="2116262"/>
            <a:ext cx="11836400" cy="37702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39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040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243" y="859599"/>
            <a:ext cx="1639322" cy="1407838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317684" y="717332"/>
            <a:ext cx="7980559" cy="14465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875" y="2316275"/>
            <a:ext cx="11812249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 </a:t>
            </a:r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 অপরকে বলবে।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2E5C4A-BD65-48F0-A4BA-7EB83024D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9" y="755291"/>
            <a:ext cx="1934130" cy="1434072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C7B05C-0681-430F-B3A4-180560399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9" y="3081024"/>
            <a:ext cx="2674410" cy="2890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3D04E4DD-92F7-447F-B237-FC24F82F2C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8EA9F3C9-E7E1-4586-ACCB-1D56ADF2D33A}"/>
              </a:ext>
            </a:extLst>
          </p:cNvPr>
          <p:cNvSpPr/>
          <p:nvPr/>
        </p:nvSpPr>
        <p:spPr>
          <a:xfrm>
            <a:off x="279400" y="349250"/>
            <a:ext cx="11633200" cy="6159500"/>
          </a:xfrm>
          <a:prstGeom prst="frame">
            <a:avLst>
              <a:gd name="adj1" fmla="val 5044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D291F2-B6F6-4C14-BB5C-7F5A79B08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62" y="3138317"/>
            <a:ext cx="3016018" cy="2886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60E8B8-7790-4516-9961-D48D64123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156" y="3127890"/>
            <a:ext cx="2674411" cy="2886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4388F4-EB3F-49BA-885F-7AF56ACD05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67" y="3196110"/>
            <a:ext cx="2845840" cy="2871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337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524001" y="1"/>
            <a:ext cx="457199" cy="3604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10333892" y="857250"/>
            <a:ext cx="334108" cy="334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10333892" y="5640266"/>
            <a:ext cx="334109" cy="3604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1647091" y="5640266"/>
            <a:ext cx="334108" cy="3604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E0113A-0C44-44F7-B457-231D7FE90F69}"/>
              </a:ext>
            </a:extLst>
          </p:cNvPr>
          <p:cNvSpPr/>
          <p:nvPr/>
        </p:nvSpPr>
        <p:spPr>
          <a:xfrm>
            <a:off x="239842" y="258166"/>
            <a:ext cx="11707319" cy="17144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</a:p>
          <a:p>
            <a:pPr algn="ctr"/>
            <a:r>
              <a:rPr lang="bn-BD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চার টি  দলে ভাগ করে  </a:t>
            </a:r>
            <a:r>
              <a:rPr lang="en-US" sz="1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থালাতে</a:t>
            </a:r>
            <a:r>
              <a:rPr lang="en-US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 রাখা বর্ণগুলো থেকে  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  ং  ঃ  ঁ 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bn-BD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বর্ণগুলো আলাদা করে সাজাতে বলবো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4995F3AA-E745-4388-A143-9FCADCE232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1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B25902D2-26C2-44B2-9746-565C7D8E1B53}"/>
              </a:ext>
            </a:extLst>
          </p:cNvPr>
          <p:cNvSpPr/>
          <p:nvPr/>
        </p:nvSpPr>
        <p:spPr>
          <a:xfrm>
            <a:off x="114300" y="88900"/>
            <a:ext cx="11963400" cy="6654800"/>
          </a:xfrm>
          <a:prstGeom prst="frame">
            <a:avLst>
              <a:gd name="adj1" fmla="val 2945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3B4376-C5EA-4B9B-A64F-F6E810D90219}"/>
              </a:ext>
            </a:extLst>
          </p:cNvPr>
          <p:cNvGrpSpPr/>
          <p:nvPr/>
        </p:nvGrpSpPr>
        <p:grpSpPr>
          <a:xfrm>
            <a:off x="407864" y="1704627"/>
            <a:ext cx="11448741" cy="5844145"/>
            <a:chOff x="-398506" y="592764"/>
            <a:chExt cx="1904547" cy="1917686"/>
          </a:xfrm>
        </p:grpSpPr>
        <p:pic>
          <p:nvPicPr>
            <p:cNvPr id="26" name="Picture 25" descr="Plate.png">
              <a:extLst>
                <a:ext uri="{FF2B5EF4-FFF2-40B4-BE49-F238E27FC236}">
                  <a16:creationId xmlns:a16="http://schemas.microsoft.com/office/drawing/2014/main" id="{E1BD0E66-386A-44B7-9A25-6D635061C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98506" y="648237"/>
              <a:ext cx="1904547" cy="1862213"/>
            </a:xfrm>
            <a:prstGeom prst="rect">
              <a:avLst/>
            </a:prstGeom>
          </p:spPr>
        </p:pic>
        <p:pic>
          <p:nvPicPr>
            <p:cNvPr id="28" name="Picture 27" descr="আম.png">
              <a:extLst>
                <a:ext uri="{FF2B5EF4-FFF2-40B4-BE49-F238E27FC236}">
                  <a16:creationId xmlns:a16="http://schemas.microsoft.com/office/drawing/2014/main" id="{4AAB2061-7612-4739-8577-A2D63503A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512" y="592764"/>
              <a:ext cx="457200" cy="522514"/>
            </a:xfrm>
            <a:prstGeom prst="rect">
              <a:avLst/>
            </a:prstGeom>
          </p:spPr>
        </p:pic>
        <p:pic>
          <p:nvPicPr>
            <p:cNvPr id="29" name="Picture 28" descr="আম.png">
              <a:extLst>
                <a:ext uri="{FF2B5EF4-FFF2-40B4-BE49-F238E27FC236}">
                  <a16:creationId xmlns:a16="http://schemas.microsoft.com/office/drawing/2014/main" id="{D591446F-AB12-4F7F-A332-563E5BB23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08" y="980129"/>
              <a:ext cx="457200" cy="522514"/>
            </a:xfrm>
            <a:prstGeom prst="rect">
              <a:avLst/>
            </a:prstGeom>
          </p:spPr>
        </p:pic>
        <p:pic>
          <p:nvPicPr>
            <p:cNvPr id="30" name="Picture 29" descr="আম.png">
              <a:extLst>
                <a:ext uri="{FF2B5EF4-FFF2-40B4-BE49-F238E27FC236}">
                  <a16:creationId xmlns:a16="http://schemas.microsoft.com/office/drawing/2014/main" id="{5EFD02F5-F50F-4913-A517-796FB4F26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845" y="1166006"/>
              <a:ext cx="457200" cy="522514"/>
            </a:xfrm>
            <a:prstGeom prst="rect">
              <a:avLst/>
            </a:prstGeom>
          </p:spPr>
        </p:pic>
        <p:pic>
          <p:nvPicPr>
            <p:cNvPr id="31" name="Picture 30" descr="আম.png">
              <a:extLst>
                <a:ext uri="{FF2B5EF4-FFF2-40B4-BE49-F238E27FC236}">
                  <a16:creationId xmlns:a16="http://schemas.microsoft.com/office/drawing/2014/main" id="{05907865-8275-4E42-B49C-D6AB8BDC4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740" y="939501"/>
              <a:ext cx="457200" cy="522514"/>
            </a:xfrm>
            <a:prstGeom prst="rect">
              <a:avLst/>
            </a:prstGeom>
          </p:spPr>
        </p:pic>
        <p:pic>
          <p:nvPicPr>
            <p:cNvPr id="32" name="Picture 31" descr="আম.png">
              <a:extLst>
                <a:ext uri="{FF2B5EF4-FFF2-40B4-BE49-F238E27FC236}">
                  <a16:creationId xmlns:a16="http://schemas.microsoft.com/office/drawing/2014/main" id="{A795A920-0FF4-48FD-ACD6-6CFA50BC8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7118" y="726487"/>
              <a:ext cx="457200" cy="522514"/>
            </a:xfrm>
            <a:prstGeom prst="rect">
              <a:avLst/>
            </a:prstGeom>
          </p:spPr>
        </p:pic>
        <p:pic>
          <p:nvPicPr>
            <p:cNvPr id="33" name="Picture 32" descr="আম.png">
              <a:extLst>
                <a:ext uri="{FF2B5EF4-FFF2-40B4-BE49-F238E27FC236}">
                  <a16:creationId xmlns:a16="http://schemas.microsoft.com/office/drawing/2014/main" id="{E7C6D5BF-701A-4BFB-9B5C-02F092C60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47682" y="985936"/>
              <a:ext cx="457200" cy="522514"/>
            </a:xfrm>
            <a:prstGeom prst="rect">
              <a:avLst/>
            </a:prstGeom>
          </p:spPr>
        </p:pic>
        <p:pic>
          <p:nvPicPr>
            <p:cNvPr id="44" name="Picture 43" descr="আম.png">
              <a:extLst>
                <a:ext uri="{FF2B5EF4-FFF2-40B4-BE49-F238E27FC236}">
                  <a16:creationId xmlns:a16="http://schemas.microsoft.com/office/drawing/2014/main" id="{A6073427-4A02-4B05-BF3B-B2526B806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676" y="654734"/>
              <a:ext cx="457200" cy="522514"/>
            </a:xfrm>
            <a:prstGeom prst="rect">
              <a:avLst/>
            </a:prstGeom>
          </p:spPr>
        </p:pic>
      </p:grpSp>
      <p:pic>
        <p:nvPicPr>
          <p:cNvPr id="49" name="Picture 48" descr="আম.png">
            <a:extLst>
              <a:ext uri="{FF2B5EF4-FFF2-40B4-BE49-F238E27FC236}">
                <a16:creationId xmlns:a16="http://schemas.microsoft.com/office/drawing/2014/main" id="{B68CCDB8-195C-44E1-8152-984301585D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9299" y="3079173"/>
            <a:ext cx="2613881" cy="1592361"/>
          </a:xfrm>
          <a:prstGeom prst="rect">
            <a:avLst/>
          </a:prstGeom>
        </p:spPr>
      </p:pic>
      <p:pic>
        <p:nvPicPr>
          <p:cNvPr id="52" name="Picture 51" descr="আম.png">
            <a:extLst>
              <a:ext uri="{FF2B5EF4-FFF2-40B4-BE49-F238E27FC236}">
                <a16:creationId xmlns:a16="http://schemas.microsoft.com/office/drawing/2014/main" id="{7FFE322A-337A-4EB6-A835-55D819F8C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2700" y="4253490"/>
            <a:ext cx="2613881" cy="1592361"/>
          </a:xfrm>
          <a:prstGeom prst="rect">
            <a:avLst/>
          </a:prstGeom>
        </p:spPr>
      </p:pic>
      <p:pic>
        <p:nvPicPr>
          <p:cNvPr id="53" name="Picture 52" descr="আম.png">
            <a:extLst>
              <a:ext uri="{FF2B5EF4-FFF2-40B4-BE49-F238E27FC236}">
                <a16:creationId xmlns:a16="http://schemas.microsoft.com/office/drawing/2014/main" id="{E0F46934-71D7-4A31-ABB6-B6CC66C1B48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9295" y="4245051"/>
            <a:ext cx="2613881" cy="1592361"/>
          </a:xfrm>
          <a:prstGeom prst="rect">
            <a:avLst/>
          </a:prstGeom>
        </p:spPr>
      </p:pic>
      <p:pic>
        <p:nvPicPr>
          <p:cNvPr id="54" name="Picture 53" descr="আম.png">
            <a:extLst>
              <a:ext uri="{FF2B5EF4-FFF2-40B4-BE49-F238E27FC236}">
                <a16:creationId xmlns:a16="http://schemas.microsoft.com/office/drawing/2014/main" id="{24BFAC4B-F26F-4289-B385-7CE20F4FED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5515" y="4120564"/>
            <a:ext cx="2613881" cy="159236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8B7A8C-DE67-4251-AF06-936E6CE49596}"/>
              </a:ext>
            </a:extLst>
          </p:cNvPr>
          <p:cNvSpPr/>
          <p:nvPr/>
        </p:nvSpPr>
        <p:spPr>
          <a:xfrm>
            <a:off x="2889661" y="2820976"/>
            <a:ext cx="1220697" cy="1053365"/>
          </a:xfrm>
          <a:prstGeom prst="roundRect">
            <a:avLst>
              <a:gd name="adj" fmla="val 287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/>
              <a:t>ৎ</a:t>
            </a:r>
            <a:endParaRPr lang="en-US" sz="6000" b="1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FDF5F06-1770-4078-A305-78F13646F003}"/>
              </a:ext>
            </a:extLst>
          </p:cNvPr>
          <p:cNvSpPr/>
          <p:nvPr/>
        </p:nvSpPr>
        <p:spPr>
          <a:xfrm>
            <a:off x="9352799" y="4254123"/>
            <a:ext cx="1220697" cy="1053365"/>
          </a:xfrm>
          <a:prstGeom prst="roundRect">
            <a:avLst>
              <a:gd name="adj" fmla="val 287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/>
              <a:t>ং</a:t>
            </a:r>
            <a:endParaRPr lang="en-US" sz="6000" b="1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4B94C7E-50A5-46E2-B371-2170B66BB629}"/>
              </a:ext>
            </a:extLst>
          </p:cNvPr>
          <p:cNvSpPr/>
          <p:nvPr/>
        </p:nvSpPr>
        <p:spPr>
          <a:xfrm>
            <a:off x="8158803" y="3443256"/>
            <a:ext cx="1015543" cy="1053365"/>
          </a:xfrm>
          <a:prstGeom prst="roundRect">
            <a:avLst>
              <a:gd name="adj" fmla="val 287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/>
              <a:t>ঃ</a:t>
            </a:r>
            <a:endParaRPr lang="en-US" sz="6000" b="1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0DC59467-F2A9-440C-88DF-426C02E38D07}"/>
              </a:ext>
            </a:extLst>
          </p:cNvPr>
          <p:cNvSpPr/>
          <p:nvPr/>
        </p:nvSpPr>
        <p:spPr>
          <a:xfrm>
            <a:off x="5180900" y="4786532"/>
            <a:ext cx="1015543" cy="1053365"/>
          </a:xfrm>
          <a:prstGeom prst="roundRect">
            <a:avLst>
              <a:gd name="adj" fmla="val 287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/>
              <a:t>ঁ</a:t>
            </a:r>
            <a:endParaRPr lang="en-US" sz="6000" b="1" dirty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8C18117-89A8-4562-894C-81A8629F998E}"/>
              </a:ext>
            </a:extLst>
          </p:cNvPr>
          <p:cNvSpPr/>
          <p:nvPr/>
        </p:nvSpPr>
        <p:spPr>
          <a:xfrm>
            <a:off x="7021702" y="2539226"/>
            <a:ext cx="1015543" cy="1053365"/>
          </a:xfrm>
          <a:prstGeom prst="roundRect">
            <a:avLst>
              <a:gd name="adj" fmla="val 287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/>
              <a:t>ত</a:t>
            </a:r>
            <a:endParaRPr lang="en-US" sz="6000" b="1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957A938-115F-4B3A-AE1C-73A8CFBF9300}"/>
              </a:ext>
            </a:extLst>
          </p:cNvPr>
          <p:cNvSpPr/>
          <p:nvPr/>
        </p:nvSpPr>
        <p:spPr>
          <a:xfrm>
            <a:off x="7395145" y="4626700"/>
            <a:ext cx="1015543" cy="1053365"/>
          </a:xfrm>
          <a:prstGeom prst="roundRect">
            <a:avLst>
              <a:gd name="adj" fmla="val 287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/>
              <a:t>এ</a:t>
            </a:r>
            <a:endParaRPr lang="en-US" sz="6000" b="1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5B608B2-FC82-450D-B915-0AC0309EC372}"/>
              </a:ext>
            </a:extLst>
          </p:cNvPr>
          <p:cNvSpPr/>
          <p:nvPr/>
        </p:nvSpPr>
        <p:spPr>
          <a:xfrm>
            <a:off x="5624464" y="3443255"/>
            <a:ext cx="1015543" cy="1053365"/>
          </a:xfrm>
          <a:prstGeom prst="roundRect">
            <a:avLst>
              <a:gd name="adj" fmla="val 287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/>
              <a:t>র</a:t>
            </a:r>
            <a:endParaRPr lang="en-US" sz="6000" b="1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54A59A06-EB72-4E29-B8E8-513480ED7BF5}"/>
              </a:ext>
            </a:extLst>
          </p:cNvPr>
          <p:cNvSpPr/>
          <p:nvPr/>
        </p:nvSpPr>
        <p:spPr>
          <a:xfrm>
            <a:off x="1672545" y="3678010"/>
            <a:ext cx="1015543" cy="1053365"/>
          </a:xfrm>
          <a:prstGeom prst="roundRect">
            <a:avLst>
              <a:gd name="adj" fmla="val 287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/>
              <a:t>ম</a:t>
            </a:r>
            <a:endParaRPr lang="en-US" sz="6000" b="1" dirty="0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CCB0AE2-59CB-48A3-8D25-78559211C406}"/>
              </a:ext>
            </a:extLst>
          </p:cNvPr>
          <p:cNvSpPr/>
          <p:nvPr/>
        </p:nvSpPr>
        <p:spPr>
          <a:xfrm>
            <a:off x="3071275" y="4545917"/>
            <a:ext cx="1015543" cy="1053365"/>
          </a:xfrm>
          <a:prstGeom prst="roundRect">
            <a:avLst>
              <a:gd name="adj" fmla="val 287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/>
              <a:t>প</a:t>
            </a:r>
            <a:endParaRPr lang="en-US" sz="6000" b="1" dirty="0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8DC3F89-4E00-470A-9C2C-4E24098B55CB}"/>
              </a:ext>
            </a:extLst>
          </p:cNvPr>
          <p:cNvSpPr/>
          <p:nvPr/>
        </p:nvSpPr>
        <p:spPr>
          <a:xfrm>
            <a:off x="4738911" y="2341544"/>
            <a:ext cx="1015543" cy="1053365"/>
          </a:xfrm>
          <a:prstGeom prst="roundRect">
            <a:avLst>
              <a:gd name="adj" fmla="val 287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/>
              <a:t>ন </a:t>
            </a:r>
            <a:endParaRPr lang="en-US" sz="6000" b="1" dirty="0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D1392DF-2DF7-4309-91B8-73A6FEA00B9C}"/>
              </a:ext>
            </a:extLst>
          </p:cNvPr>
          <p:cNvSpPr/>
          <p:nvPr/>
        </p:nvSpPr>
        <p:spPr>
          <a:xfrm>
            <a:off x="4028971" y="3619119"/>
            <a:ext cx="1015543" cy="1053365"/>
          </a:xfrm>
          <a:prstGeom prst="roundRect">
            <a:avLst>
              <a:gd name="adj" fmla="val 287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/>
              <a:t>ক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2942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7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8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8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8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2027" y="3528671"/>
            <a:ext cx="10747946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সাথে</a:t>
            </a:r>
            <a:r>
              <a:rPr lang="en-US" sz="4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 </a:t>
            </a:r>
            <a:r>
              <a:rPr lang="en-US" sz="4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সাজাও</a:t>
            </a:r>
            <a:endParaRPr lang="en-US" sz="44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7771" y="2998427"/>
            <a:ext cx="349329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08"/>
            </a:avLst>
          </a:prstGeom>
          <a:solidFill>
            <a:srgbClr val="FF0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D2DEB10-E2BB-4EA4-9F88-53D622C6B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340" y="685662"/>
            <a:ext cx="2771633" cy="22426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089B48-C02D-468D-A9A3-C8CBC5B3F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1" y="732282"/>
            <a:ext cx="2803254" cy="22335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36748E-78CD-4BD0-BA10-46E2F786F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17" y="732282"/>
            <a:ext cx="2577747" cy="22335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E06C5A3-F3AC-4768-8F56-7B1D2E0DBF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37" y="694667"/>
            <a:ext cx="2471540" cy="22335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AB713E2A-93EA-43E6-8D21-B8EFF213B740}"/>
              </a:ext>
            </a:extLst>
          </p:cNvPr>
          <p:cNvSpPr/>
          <p:nvPr/>
        </p:nvSpPr>
        <p:spPr>
          <a:xfrm>
            <a:off x="7765934" y="732282"/>
            <a:ext cx="653006" cy="656450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48CC84E-46C9-4A73-B860-1EBB674F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995" y="4286945"/>
            <a:ext cx="2242790" cy="1951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00D8009-1BE7-47AA-A256-C471CDB97A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08" y="4270684"/>
            <a:ext cx="1965526" cy="2029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78DD7B-BCFE-45A5-981B-748D62C959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457" y="4265360"/>
            <a:ext cx="1949211" cy="1973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FB383F1-1C01-4688-9B02-62777C66A3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66" y="4278614"/>
            <a:ext cx="1965527" cy="199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Frame 27">
            <a:extLst>
              <a:ext uri="{FF2B5EF4-FFF2-40B4-BE49-F238E27FC236}">
                <a16:creationId xmlns:a16="http://schemas.microsoft.com/office/drawing/2014/main" id="{96671413-562F-4C0C-A329-5305119F1B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ame 28">
            <a:extLst>
              <a:ext uri="{FF2B5EF4-FFF2-40B4-BE49-F238E27FC236}">
                <a16:creationId xmlns:a16="http://schemas.microsoft.com/office/drawing/2014/main" id="{CD0BBBD9-9820-4285-AD83-647FB140B1BB}"/>
              </a:ext>
            </a:extLst>
          </p:cNvPr>
          <p:cNvSpPr/>
          <p:nvPr/>
        </p:nvSpPr>
        <p:spPr>
          <a:xfrm>
            <a:off x="279400" y="349250"/>
            <a:ext cx="11633200" cy="6159500"/>
          </a:xfrm>
          <a:prstGeom prst="frame">
            <a:avLst>
              <a:gd name="adj1" fmla="val 5044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9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8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8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7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8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8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7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29167E-6 -1.85185E-6 L -0.69141 -0.179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70" y="-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4.58333E-6 -7.40741E-7 L -0.23868 -0.194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0" y="-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2.29167E-6 -1.48148E-6 L 0.46966 -0.178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77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-3.33333E-6 -1.11111E-6 L 0.45013 -0.1759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C89F5D-D02F-4D0F-AF3A-DEA6C892C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42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ADEBB2-B969-4987-B3D9-F8BBCD961940}"/>
              </a:ext>
            </a:extLst>
          </p:cNvPr>
          <p:cNvSpPr txBox="1"/>
          <p:nvPr/>
        </p:nvSpPr>
        <p:spPr>
          <a:xfrm>
            <a:off x="3908889" y="769175"/>
            <a:ext cx="3513795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1E89E7-7A16-4752-81F5-29EE0ED46342}"/>
              </a:ext>
            </a:extLst>
          </p:cNvPr>
          <p:cNvSpPr txBox="1"/>
          <p:nvPr/>
        </p:nvSpPr>
        <p:spPr>
          <a:xfrm>
            <a:off x="657969" y="1850410"/>
            <a:ext cx="10892071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 দেখে </a:t>
            </a:r>
            <a:r>
              <a:rPr lang="bn-IN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বর্ণগুলো </a:t>
            </a:r>
            <a:r>
              <a:rPr lang="bn-BD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 ।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EE9FFB8F-FED4-4A5A-BFD4-8CB4BE20DE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B2E67131-9C51-4178-B059-734081AF5551}"/>
              </a:ext>
            </a:extLst>
          </p:cNvPr>
          <p:cNvSpPr/>
          <p:nvPr/>
        </p:nvSpPr>
        <p:spPr>
          <a:xfrm>
            <a:off x="279400" y="349250"/>
            <a:ext cx="11633200" cy="6159500"/>
          </a:xfrm>
          <a:prstGeom prst="frame">
            <a:avLst>
              <a:gd name="adj1" fmla="val 5044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3F7110-D42F-4793-8007-EEC6D7A4D06B}"/>
              </a:ext>
            </a:extLst>
          </p:cNvPr>
          <p:cNvSpPr/>
          <p:nvPr/>
        </p:nvSpPr>
        <p:spPr>
          <a:xfrm>
            <a:off x="657969" y="2871367"/>
            <a:ext cx="2692085" cy="3282943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1B8F3A-D826-4D34-B8CE-6D7860D51856}"/>
              </a:ext>
            </a:extLst>
          </p:cNvPr>
          <p:cNvSpPr/>
          <p:nvPr/>
        </p:nvSpPr>
        <p:spPr>
          <a:xfrm>
            <a:off x="3384557" y="2871366"/>
            <a:ext cx="2692085" cy="3282945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4FCE33-F2E1-43AE-AEF2-B4CA972F88A3}"/>
              </a:ext>
            </a:extLst>
          </p:cNvPr>
          <p:cNvSpPr/>
          <p:nvPr/>
        </p:nvSpPr>
        <p:spPr>
          <a:xfrm>
            <a:off x="6076642" y="2937350"/>
            <a:ext cx="2692085" cy="3187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0C123E-7CF9-4742-8E6F-61A92207DAC6}"/>
              </a:ext>
            </a:extLst>
          </p:cNvPr>
          <p:cNvSpPr/>
          <p:nvPr/>
        </p:nvSpPr>
        <p:spPr>
          <a:xfrm>
            <a:off x="8857955" y="3015970"/>
            <a:ext cx="2692085" cy="31091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A633D42-81E5-46EF-B2FA-42B86A98F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1" y="3122990"/>
            <a:ext cx="2336703" cy="28154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A4E7EA-D019-466C-A272-46656AB9E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478" y="3122990"/>
            <a:ext cx="2183390" cy="28154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0B54DCD-B1F0-4BD5-9C1D-5F1DBE03E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872" y="3282846"/>
            <a:ext cx="2182079" cy="26453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51D3252-123C-4C66-87C2-DF93995A6D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054" y="3282847"/>
            <a:ext cx="2269863" cy="26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4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C89F5D-D02F-4D0F-AF3A-DEA6C892C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42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EE9FFB8F-FED4-4A5A-BFD4-8CB4BE20DE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B2E67131-9C51-4178-B059-734081AF5551}"/>
              </a:ext>
            </a:extLst>
          </p:cNvPr>
          <p:cNvSpPr/>
          <p:nvPr/>
        </p:nvSpPr>
        <p:spPr>
          <a:xfrm>
            <a:off x="279400" y="349250"/>
            <a:ext cx="11633200" cy="6159500"/>
          </a:xfrm>
          <a:prstGeom prst="frame">
            <a:avLst>
              <a:gd name="adj1" fmla="val 5044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3F7110-D42F-4793-8007-EEC6D7A4D06B}"/>
              </a:ext>
            </a:extLst>
          </p:cNvPr>
          <p:cNvSpPr/>
          <p:nvPr/>
        </p:nvSpPr>
        <p:spPr>
          <a:xfrm>
            <a:off x="657969" y="4751881"/>
            <a:ext cx="2692085" cy="1402429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 </a:t>
            </a:r>
            <a:r>
              <a:rPr lang="en-US" sz="5400" dirty="0" err="1">
                <a:solidFill>
                  <a:schemeClr val="tx1"/>
                </a:solidFill>
              </a:rPr>
              <a:t>শর</a:t>
            </a:r>
            <a:r>
              <a:rPr lang="en-US" sz="5400" dirty="0"/>
              <a:t> </a:t>
            </a:r>
            <a:endParaRPr lang="en-US" sz="6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1B8F3A-D826-4D34-B8CE-6D7860D51856}"/>
              </a:ext>
            </a:extLst>
          </p:cNvPr>
          <p:cNvSpPr/>
          <p:nvPr/>
        </p:nvSpPr>
        <p:spPr>
          <a:xfrm>
            <a:off x="3384557" y="4751881"/>
            <a:ext cx="2692085" cy="140243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</a:rPr>
              <a:t>    হ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4FCE33-F2E1-43AE-AEF2-B4CA972F88A3}"/>
              </a:ext>
            </a:extLst>
          </p:cNvPr>
          <p:cNvSpPr/>
          <p:nvPr/>
        </p:nvSpPr>
        <p:spPr>
          <a:xfrm>
            <a:off x="6076642" y="4751880"/>
            <a:ext cx="2784907" cy="14279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0C123E-7CF9-4742-8E6F-61A92207DAC6}"/>
              </a:ext>
            </a:extLst>
          </p:cNvPr>
          <p:cNvSpPr/>
          <p:nvPr/>
        </p:nvSpPr>
        <p:spPr>
          <a:xfrm>
            <a:off x="8930445" y="4725404"/>
            <a:ext cx="2692085" cy="1427941"/>
          </a:xfrm>
          <a:prstGeom prst="rect">
            <a:avLst/>
          </a:prstGeom>
          <a:solidFill>
            <a:srgbClr val="0CDC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E479B0-1A02-4C56-B8BE-778AB9E26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69" y="1758610"/>
            <a:ext cx="2726588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128543-943D-49AE-9F15-9EBFB7DAB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5" y="1739872"/>
            <a:ext cx="2657167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2A26C7-7BF0-4710-A2E8-F441FDA320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560" y="1739872"/>
            <a:ext cx="2657167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4246E5-AB7D-4173-A61D-1B86088B06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727" y="1758610"/>
            <a:ext cx="2784907" cy="2743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AEE237F-0CC3-49A9-87CC-04538C9E34B9}"/>
              </a:ext>
            </a:extLst>
          </p:cNvPr>
          <p:cNvSpPr/>
          <p:nvPr/>
        </p:nvSpPr>
        <p:spPr>
          <a:xfrm>
            <a:off x="2517650" y="5100545"/>
            <a:ext cx="507941" cy="809469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</a:rPr>
              <a:t>ৎ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7E5D56-E7EE-49FA-9FCB-AC641DDEDA04}"/>
              </a:ext>
            </a:extLst>
          </p:cNvPr>
          <p:cNvSpPr/>
          <p:nvPr/>
        </p:nvSpPr>
        <p:spPr>
          <a:xfrm>
            <a:off x="4579827" y="4909726"/>
            <a:ext cx="644258" cy="787830"/>
          </a:xfrm>
          <a:prstGeom prst="rect">
            <a:avLst/>
          </a:prstGeom>
          <a:solidFill>
            <a:srgbClr val="00FF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r>
              <a:rPr lang="bn-BD" sz="6600" dirty="0">
                <a:solidFill>
                  <a:srgbClr val="FF0000"/>
                </a:solidFill>
              </a:rPr>
              <a:t>ং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97CBDB-4FDB-4A42-B205-A3FDC23682B0}"/>
              </a:ext>
            </a:extLst>
          </p:cNvPr>
          <p:cNvSpPr/>
          <p:nvPr/>
        </p:nvSpPr>
        <p:spPr>
          <a:xfrm>
            <a:off x="3769784" y="4861928"/>
            <a:ext cx="753713" cy="905163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r>
              <a:rPr lang="bn-BD" sz="4400" dirty="0">
                <a:solidFill>
                  <a:schemeClr val="tx1"/>
                </a:solidFill>
              </a:rPr>
              <a:t>সি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2DF90F-4D9F-4FE8-840B-0025A30D01B4}"/>
              </a:ext>
            </a:extLst>
          </p:cNvPr>
          <p:cNvSpPr/>
          <p:nvPr/>
        </p:nvSpPr>
        <p:spPr>
          <a:xfrm>
            <a:off x="6283178" y="4909726"/>
            <a:ext cx="792179" cy="10002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4A8553C-7076-468F-99A2-E1B63B2B6460}"/>
              </a:ext>
            </a:extLst>
          </p:cNvPr>
          <p:cNvSpPr/>
          <p:nvPr/>
        </p:nvSpPr>
        <p:spPr>
          <a:xfrm>
            <a:off x="7809443" y="4935238"/>
            <a:ext cx="931971" cy="8408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</a:rPr>
              <a:t>ঃ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72EE2A8-D742-4FFD-BBB6-A9886300CD67}"/>
              </a:ext>
            </a:extLst>
          </p:cNvPr>
          <p:cNvSpPr/>
          <p:nvPr/>
        </p:nvSpPr>
        <p:spPr>
          <a:xfrm>
            <a:off x="7010277" y="4949663"/>
            <a:ext cx="792179" cy="8408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</a:rPr>
              <a:t>উ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DB31D0-827A-4500-92FC-E3D786C8FC7E}"/>
              </a:ext>
            </a:extLst>
          </p:cNvPr>
          <p:cNvSpPr/>
          <p:nvPr/>
        </p:nvSpPr>
        <p:spPr>
          <a:xfrm>
            <a:off x="9779697" y="4750298"/>
            <a:ext cx="1107038" cy="350248"/>
          </a:xfrm>
          <a:prstGeom prst="rect">
            <a:avLst/>
          </a:prstGeom>
          <a:solidFill>
            <a:srgbClr val="0CDC3E"/>
          </a:solidFill>
          <a:ln w="5715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/>
              <a:t> </a:t>
            </a:r>
            <a:r>
              <a:rPr lang="bn-BD" sz="6600" dirty="0">
                <a:solidFill>
                  <a:schemeClr val="tx1"/>
                </a:solidFill>
              </a:rPr>
              <a:t>ঁ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60C2DBA-695A-42F9-B766-F440F234AADC}"/>
              </a:ext>
            </a:extLst>
          </p:cNvPr>
          <p:cNvSpPr/>
          <p:nvPr/>
        </p:nvSpPr>
        <p:spPr>
          <a:xfrm>
            <a:off x="9800507" y="5136407"/>
            <a:ext cx="1464656" cy="654137"/>
          </a:xfrm>
          <a:prstGeom prst="rect">
            <a:avLst/>
          </a:prstGeom>
          <a:solidFill>
            <a:srgbClr val="0CD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</a:rPr>
              <a:t>হাস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4DD86A-6FCD-4C74-AB2F-D02F7FF7014F}"/>
              </a:ext>
            </a:extLst>
          </p:cNvPr>
          <p:cNvSpPr txBox="1"/>
          <p:nvPr/>
        </p:nvSpPr>
        <p:spPr>
          <a:xfrm>
            <a:off x="622602" y="678179"/>
            <a:ext cx="10908080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8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13" grpId="0" animBg="1"/>
      <p:bldP spid="24" grpId="0" animBg="1"/>
      <p:bldP spid="25" grpId="0" animBg="1"/>
      <p:bldP spid="26" grpId="0" animBg="1"/>
      <p:bldP spid="30" grpId="0" animBg="1"/>
      <p:bldP spid="31" grpId="0" animBg="1"/>
      <p:bldP spid="32" grpId="0" animBg="1"/>
      <p:bldP spid="34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5300" y="1172587"/>
            <a:ext cx="838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নিরাময়মূলক</a:t>
            </a: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600" y="2389892"/>
            <a:ext cx="11226800" cy="28623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পারগ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দূর্বল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45EB8E6-571B-495A-826C-4C46B43F2E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24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7D6E722-4CD7-4A34-BFA7-9742EFDDF9A6}"/>
              </a:ext>
            </a:extLst>
          </p:cNvPr>
          <p:cNvSpPr/>
          <p:nvPr/>
        </p:nvSpPr>
        <p:spPr>
          <a:xfrm>
            <a:off x="381000" y="377825"/>
            <a:ext cx="11430000" cy="6102350"/>
          </a:xfrm>
          <a:prstGeom prst="frame">
            <a:avLst>
              <a:gd name="adj1" fmla="val 10405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ic-clipart-border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6252" y="942535"/>
            <a:ext cx="76387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100" y="2293034"/>
            <a:ext cx="10515600" cy="32316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3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bn-BD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 নুতন শব্দ শিখে আসবে ।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8792D3-9236-45B3-83CC-040795D94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2" y="1804895"/>
            <a:ext cx="2603574" cy="20015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7B645E-AA16-4C06-B8A6-19B30D080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82" y="1819885"/>
            <a:ext cx="2509651" cy="1946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307E4A-22F0-4440-A3B0-C5EABC837D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33" y="1804895"/>
            <a:ext cx="2656519" cy="19276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43DD7E-FC8E-44D1-AD2C-B8EF177520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303" y="1804895"/>
            <a:ext cx="2765985" cy="1946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CEEF53-E944-48C9-9A52-ECE0C6A18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6" y="666750"/>
            <a:ext cx="11152265" cy="5524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0A4D19-42BD-48EA-8D91-2E5FC23F203F}"/>
              </a:ext>
            </a:extLst>
          </p:cNvPr>
          <p:cNvSpPr txBox="1"/>
          <p:nvPr/>
        </p:nvSpPr>
        <p:spPr>
          <a:xfrm>
            <a:off x="3110667" y="1789066"/>
            <a:ext cx="10922000" cy="2215991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57"/>
              </a:avLst>
            </a:prstTxWarp>
            <a:spAutoFit/>
            <a:scene3d>
              <a:camera prst="perspectiveHeroicExtremeRightFacing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3900" b="1" dirty="0" err="1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ln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6D5EB43-F2BE-408E-BD8F-82E6849FC7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56C9A912-F210-41D4-B70B-C123E67E8A8C}"/>
              </a:ext>
            </a:extLst>
          </p:cNvPr>
          <p:cNvSpPr/>
          <p:nvPr/>
        </p:nvSpPr>
        <p:spPr>
          <a:xfrm>
            <a:off x="279400" y="349250"/>
            <a:ext cx="11633200" cy="6159500"/>
          </a:xfrm>
          <a:prstGeom prst="frame">
            <a:avLst>
              <a:gd name="adj1" fmla="val 5044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364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DCD6AB7-6AD0-4709-938B-F86EBE8E0A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614"/>
          </a:xfrm>
          <a:prstGeom prst="rect">
            <a:avLst/>
          </a:prstGeom>
        </p:spPr>
      </p:pic>
      <p:sp>
        <p:nvSpPr>
          <p:cNvPr id="10" name="Flowchart: Internal Storage 9">
            <a:extLst>
              <a:ext uri="{FF2B5EF4-FFF2-40B4-BE49-F238E27FC236}">
                <a16:creationId xmlns:a16="http://schemas.microsoft.com/office/drawing/2014/main" id="{262AAB0B-9266-4737-B08F-2A01055500C6}"/>
              </a:ext>
            </a:extLst>
          </p:cNvPr>
          <p:cNvSpPr/>
          <p:nvPr/>
        </p:nvSpPr>
        <p:spPr>
          <a:xfrm>
            <a:off x="2959100" y="1257300"/>
            <a:ext cx="5664200" cy="698500"/>
          </a:xfrm>
          <a:prstGeom prst="flowChartInternalStorag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শিক্ষক</a:t>
            </a:r>
            <a:r>
              <a:rPr lang="en-US" sz="3600" b="1" dirty="0">
                <a:solidFill>
                  <a:schemeClr val="tx1"/>
                </a:solidFill>
              </a:rPr>
              <a:t>   </a:t>
            </a:r>
            <a:r>
              <a:rPr lang="en-US" sz="3600" b="1" dirty="0" err="1">
                <a:solidFill>
                  <a:schemeClr val="tx1"/>
                </a:solidFill>
              </a:rPr>
              <a:t>পরিচিতি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131D9F-2B21-449E-8C6A-C0E9DFDD00D0}"/>
              </a:ext>
            </a:extLst>
          </p:cNvPr>
          <p:cNvSpPr/>
          <p:nvPr/>
        </p:nvSpPr>
        <p:spPr>
          <a:xfrm>
            <a:off x="1422400" y="850900"/>
            <a:ext cx="9372600" cy="589280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lvl="0" algn="ctr"/>
            <a:r>
              <a:rPr lang="bn-BD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তাছলিমা আক্তার </a:t>
            </a:r>
          </a:p>
          <a:p>
            <a:pPr lvl="0" algn="ctr"/>
            <a:r>
              <a:rPr lang="bn-BD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প্রধান শিক্ষক  </a:t>
            </a:r>
          </a:p>
          <a:p>
            <a:pPr lvl="0" algn="ctr"/>
            <a:r>
              <a:rPr lang="bn-BD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রাংগাঝিরি মোঃইউনুছ চৌঃ সঃ প্রাঃ বিঃ </a:t>
            </a:r>
          </a:p>
          <a:p>
            <a:pPr lvl="0" algn="ctr"/>
            <a:r>
              <a:rPr lang="bn-BD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লামা , বান্দরবান । 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8125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EB5B1C-1861-49BD-AD92-32ED3F2C80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614"/>
          </a:xfrm>
          <a:prstGeom prst="rect">
            <a:avLst/>
          </a:prstGeom>
        </p:spPr>
      </p:pic>
      <p:sp>
        <p:nvSpPr>
          <p:cNvPr id="7" name="Flowchart: Internal Storage 6">
            <a:extLst>
              <a:ext uri="{FF2B5EF4-FFF2-40B4-BE49-F238E27FC236}">
                <a16:creationId xmlns:a16="http://schemas.microsoft.com/office/drawing/2014/main" id="{0E812052-A57D-4417-A181-AC4CA7BB9EAE}"/>
              </a:ext>
            </a:extLst>
          </p:cNvPr>
          <p:cNvSpPr/>
          <p:nvPr/>
        </p:nvSpPr>
        <p:spPr>
          <a:xfrm>
            <a:off x="3746500" y="330200"/>
            <a:ext cx="4699000" cy="698500"/>
          </a:xfrm>
          <a:prstGeom prst="flowChartInternalStorag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bn-BD" sz="4000" b="1" dirty="0">
                <a:solidFill>
                  <a:schemeClr val="tx1"/>
                </a:solidFill>
              </a:rPr>
              <a:t>পাঠ</a:t>
            </a:r>
            <a:r>
              <a:rPr lang="en-US" sz="3600" b="1" dirty="0">
                <a:solidFill>
                  <a:schemeClr val="tx1"/>
                </a:solidFill>
              </a:rPr>
              <a:t>   </a:t>
            </a:r>
            <a:r>
              <a:rPr lang="en-US" sz="3600" b="1" dirty="0" err="1">
                <a:solidFill>
                  <a:schemeClr val="tx1"/>
                </a:solidFill>
              </a:rPr>
              <a:t>পরিচিতি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79056E-3B86-45F4-9B4E-E63462CEE3EB}"/>
              </a:ext>
            </a:extLst>
          </p:cNvPr>
          <p:cNvSpPr/>
          <p:nvPr/>
        </p:nvSpPr>
        <p:spPr>
          <a:xfrm>
            <a:off x="520700" y="330200"/>
            <a:ext cx="11671300" cy="7035800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lvl="0" algn="ctr" defTabSz="457200"/>
            <a:r>
              <a:rPr lang="en-US" sz="66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6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72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</a:t>
            </a:r>
            <a:r>
              <a:rPr lang="en-US" sz="72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72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  <a:p>
            <a:pPr lvl="0" algn="ctr" defTabSz="457200"/>
            <a:r>
              <a:rPr lang="bn-BD" sz="6000" b="1" dirty="0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000" b="1" dirty="0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6000" b="1" dirty="0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BD" sz="6000" b="1" dirty="0">
              <a:ln/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457200"/>
            <a:r>
              <a:rPr lang="bn-BD" sz="4800" b="1" dirty="0">
                <a:ln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</a:t>
            </a:r>
            <a:r>
              <a:rPr lang="en-US" sz="4800" b="1" dirty="0">
                <a:ln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800" b="1" dirty="0">
                <a:ln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bn-BD" sz="6000" b="1" dirty="0">
              <a:ln/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457200"/>
            <a:r>
              <a:rPr lang="en-US" sz="4800" b="1" dirty="0">
                <a:ln/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800" b="1" dirty="0">
                <a:ln/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4800" b="1" dirty="0">
                <a:ln/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4800" b="1" dirty="0">
                <a:ln/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n/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lang="as-IN" sz="4800" b="1" dirty="0">
                <a:ln/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800" b="1" dirty="0">
                <a:ln/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[ ২ ]</a:t>
            </a:r>
            <a:r>
              <a:rPr lang="bn-BD" sz="4800" b="1" dirty="0">
                <a:ln/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ln/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457200"/>
            <a:r>
              <a:rPr lang="en-US" sz="40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0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54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১৯/৭/২০২০ইং</a:t>
            </a:r>
            <a:r>
              <a:rPr lang="bn-BD" sz="54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 defTabSz="457200"/>
            <a:r>
              <a:rPr lang="en-US" sz="4800" b="1" dirty="0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800" b="1" dirty="0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b="1" dirty="0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4800" b="1" dirty="0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800" b="1" dirty="0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4800" b="1" dirty="0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r>
              <a:rPr lang="bn-BD" sz="4400" b="1" dirty="0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88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51410de675493548f07ee58d326458.jpg">
            <a:extLst>
              <a:ext uri="{FF2B5EF4-FFF2-40B4-BE49-F238E27FC236}">
                <a16:creationId xmlns:a16="http://schemas.microsoft.com/office/drawing/2014/main" id="{8BCEA975-C891-4520-9793-574A81890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723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7BBF372-97ED-403A-9CA9-5FA82D839465}"/>
              </a:ext>
            </a:extLst>
          </p:cNvPr>
          <p:cNvSpPr/>
          <p:nvPr/>
        </p:nvSpPr>
        <p:spPr>
          <a:xfrm>
            <a:off x="2705100" y="165100"/>
            <a:ext cx="8382000" cy="45847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rgbClr val="0CDC3E"/>
                </a:solidFill>
              </a:rPr>
              <a:t> </a:t>
            </a:r>
            <a:r>
              <a:rPr lang="bn-BD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তোমরা সবাই কেমন আছো? </a:t>
            </a:r>
            <a:endParaRPr lang="en-US" sz="1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2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ld_t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27B4B2B4-5F6D-4777-A610-167C3C25F1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A0F3F17-C472-4ABF-8BE4-61781C4B2A7C}"/>
              </a:ext>
            </a:extLst>
          </p:cNvPr>
          <p:cNvSpPr/>
          <p:nvPr/>
        </p:nvSpPr>
        <p:spPr>
          <a:xfrm>
            <a:off x="177800" y="165100"/>
            <a:ext cx="11836400" cy="6515100"/>
          </a:xfrm>
          <a:prstGeom prst="frame">
            <a:avLst>
              <a:gd name="adj1" fmla="val 2364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B300EE-51DC-46BB-BFD4-894BC5B10211}"/>
              </a:ext>
            </a:extLst>
          </p:cNvPr>
          <p:cNvSpPr/>
          <p:nvPr/>
        </p:nvSpPr>
        <p:spPr>
          <a:xfrm>
            <a:off x="406399" y="330200"/>
            <a:ext cx="4660901" cy="611557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/>
              <a:t> </a:t>
            </a:r>
            <a:r>
              <a:rPr lang="bn-BD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চলো </a:t>
            </a:r>
          </a:p>
          <a:p>
            <a:pPr algn="ctr"/>
            <a:r>
              <a:rPr lang="bn-BD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সবাই</a:t>
            </a:r>
          </a:p>
          <a:p>
            <a:pPr algn="ctr"/>
            <a:r>
              <a:rPr lang="bn-BD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ভিডিও</a:t>
            </a:r>
          </a:p>
          <a:p>
            <a:pPr algn="ctr"/>
            <a:r>
              <a:rPr lang="bn-BD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দেখি </a:t>
            </a:r>
          </a:p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18B39F-C4FE-4DF0-AE9E-A94BE03CACF2}"/>
              </a:ext>
            </a:extLst>
          </p:cNvPr>
          <p:cNvSpPr/>
          <p:nvPr/>
        </p:nvSpPr>
        <p:spPr>
          <a:xfrm>
            <a:off x="5245100" y="1117600"/>
            <a:ext cx="3136900" cy="1930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 </a:t>
            </a:r>
            <a:r>
              <a:rPr lang="en-US" sz="2000" b="1" dirty="0" err="1"/>
              <a:t>চলো</a:t>
            </a:r>
            <a:r>
              <a:rPr lang="en-US" sz="2000" b="1" dirty="0"/>
              <a:t> </a:t>
            </a:r>
            <a:r>
              <a:rPr lang="en-US" sz="2000" b="1" dirty="0" err="1"/>
              <a:t>সবাই</a:t>
            </a:r>
            <a:r>
              <a:rPr lang="en-US" sz="2000" b="1" dirty="0"/>
              <a:t> </a:t>
            </a:r>
            <a:r>
              <a:rPr lang="en-US" sz="2000" b="1" dirty="0" err="1"/>
              <a:t>ভিড়িও</a:t>
            </a:r>
            <a:r>
              <a:rPr lang="en-US" sz="2000" b="1" dirty="0"/>
              <a:t> </a:t>
            </a:r>
            <a:r>
              <a:rPr lang="en-US" sz="2000" b="1" dirty="0" err="1"/>
              <a:t>দেখি</a:t>
            </a:r>
            <a:r>
              <a:rPr lang="en-US" sz="2000" b="1" dirty="0"/>
              <a:t> </a:t>
            </a:r>
          </a:p>
        </p:txBody>
      </p:sp>
      <p:pic>
        <p:nvPicPr>
          <p:cNvPr id="9" name="Bangla Borno Mala Benjonborno _ Bangla Letter Learning[1]">
            <a:hlinkClick r:id="" action="ppaction://media"/>
            <a:extLst>
              <a:ext uri="{FF2B5EF4-FFF2-40B4-BE49-F238E27FC236}">
                <a16:creationId xmlns:a16="http://schemas.microsoft.com/office/drawing/2014/main" id="{4F43D86E-0353-4282-AD18-CC88DCC94A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6088" y="330200"/>
            <a:ext cx="11737889" cy="6249194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29001E87-348D-4AA7-B6CE-FE6DF04A763C}"/>
              </a:ext>
            </a:extLst>
          </p:cNvPr>
          <p:cNvSpPr/>
          <p:nvPr/>
        </p:nvSpPr>
        <p:spPr>
          <a:xfrm>
            <a:off x="228600" y="278606"/>
            <a:ext cx="1690141" cy="1437352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53883D6A-B330-4FBC-BCC3-9C16DA8AD887}"/>
              </a:ext>
            </a:extLst>
          </p:cNvPr>
          <p:cNvSpPr/>
          <p:nvPr/>
        </p:nvSpPr>
        <p:spPr>
          <a:xfrm>
            <a:off x="1073670" y="443706"/>
            <a:ext cx="1690141" cy="1437352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5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735FFAB6-E012-43B1-A9F1-48412EE860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8B0ABDD-C962-4A6B-9F07-6AD56962214C}"/>
              </a:ext>
            </a:extLst>
          </p:cNvPr>
          <p:cNvSpPr/>
          <p:nvPr/>
        </p:nvSpPr>
        <p:spPr>
          <a:xfrm>
            <a:off x="177800" y="165100"/>
            <a:ext cx="11836400" cy="6515100"/>
          </a:xfrm>
          <a:prstGeom prst="frame">
            <a:avLst>
              <a:gd name="adj1" fmla="val 2364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Sun 25">
            <a:extLst>
              <a:ext uri="{FF2B5EF4-FFF2-40B4-BE49-F238E27FC236}">
                <a16:creationId xmlns:a16="http://schemas.microsoft.com/office/drawing/2014/main" id="{DAE9EAEE-1A47-4AE4-9DD9-499185DE0D37}"/>
              </a:ext>
            </a:extLst>
          </p:cNvPr>
          <p:cNvSpPr/>
          <p:nvPr/>
        </p:nvSpPr>
        <p:spPr>
          <a:xfrm>
            <a:off x="554463" y="280714"/>
            <a:ext cx="11019067" cy="6331284"/>
          </a:xfrm>
          <a:prstGeom prst="sun">
            <a:avLst>
              <a:gd name="adj" fmla="val 16483"/>
            </a:avLst>
          </a:prstGeom>
          <a:solidFill>
            <a:srgbClr val="00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 </a:t>
            </a:r>
            <a:r>
              <a:rPr lang="en-US" sz="6000" b="1" dirty="0" err="1">
                <a:solidFill>
                  <a:schemeClr val="tx1"/>
                </a:solidFill>
              </a:rPr>
              <a:t>গতকাল</a:t>
            </a:r>
            <a:r>
              <a:rPr lang="en-US" sz="6000" b="1" dirty="0">
                <a:solidFill>
                  <a:schemeClr val="tx1"/>
                </a:solidFill>
              </a:rPr>
              <a:t> </a:t>
            </a:r>
            <a:r>
              <a:rPr lang="en-US" sz="6000" b="1" dirty="0" err="1">
                <a:solidFill>
                  <a:schemeClr val="tx1"/>
                </a:solidFill>
              </a:rPr>
              <a:t>আমরা</a:t>
            </a:r>
            <a:r>
              <a:rPr lang="en-US" sz="6000" b="1" dirty="0">
                <a:solidFill>
                  <a:schemeClr val="tx1"/>
                </a:solidFill>
              </a:rPr>
              <a:t> কোন </a:t>
            </a:r>
            <a:r>
              <a:rPr lang="en-US" sz="6000" b="1" dirty="0" err="1">
                <a:solidFill>
                  <a:schemeClr val="tx1"/>
                </a:solidFill>
              </a:rPr>
              <a:t>কোন</a:t>
            </a:r>
            <a:r>
              <a:rPr lang="en-US" sz="6000" b="1" dirty="0">
                <a:solidFill>
                  <a:schemeClr val="tx1"/>
                </a:solidFill>
              </a:rPr>
              <a:t>  </a:t>
            </a:r>
            <a:r>
              <a:rPr lang="en-US" sz="6000" b="1" dirty="0" err="1">
                <a:solidFill>
                  <a:schemeClr val="tx1"/>
                </a:solidFill>
              </a:rPr>
              <a:t>বর্ণ</a:t>
            </a:r>
            <a:r>
              <a:rPr lang="en-US" sz="6000" b="1" dirty="0">
                <a:solidFill>
                  <a:schemeClr val="tx1"/>
                </a:solidFill>
              </a:rPr>
              <a:t> </a:t>
            </a:r>
            <a:r>
              <a:rPr lang="en-US" sz="6000" b="1" dirty="0" err="1">
                <a:solidFill>
                  <a:schemeClr val="tx1"/>
                </a:solidFill>
              </a:rPr>
              <a:t>পড়েছিলাম</a:t>
            </a:r>
            <a:r>
              <a:rPr lang="en-US" sz="6000" b="1" dirty="0">
                <a:solidFill>
                  <a:schemeClr val="tx1"/>
                </a:solidFill>
              </a:rPr>
              <a:t> ? 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BB5461AB-2563-486D-9A29-5500ADFFE364}"/>
              </a:ext>
            </a:extLst>
          </p:cNvPr>
          <p:cNvSpPr/>
          <p:nvPr/>
        </p:nvSpPr>
        <p:spPr>
          <a:xfrm>
            <a:off x="587380" y="229999"/>
            <a:ext cx="11019067" cy="6160168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3600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3600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পড়ব</a:t>
            </a:r>
          </a:p>
          <a:p>
            <a:pPr algn="ctr"/>
            <a:endParaRPr lang="bn-BD" sz="20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dirty="0" err="1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8000" b="1" dirty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শিখি</a:t>
            </a:r>
            <a:endParaRPr lang="en-US" sz="8000" b="1" dirty="0">
              <a:ln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0E5593-E699-4ECD-A6A2-FEA0452DEFA8}"/>
              </a:ext>
            </a:extLst>
          </p:cNvPr>
          <p:cNvSpPr/>
          <p:nvPr/>
        </p:nvSpPr>
        <p:spPr>
          <a:xfrm>
            <a:off x="365390" y="425820"/>
            <a:ext cx="5254620" cy="3022900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4A8E3DE-8FFE-4CC8-ACCE-DE2AFFFB0EDB}"/>
              </a:ext>
            </a:extLst>
          </p:cNvPr>
          <p:cNvSpPr/>
          <p:nvPr/>
        </p:nvSpPr>
        <p:spPr>
          <a:xfrm>
            <a:off x="5620010" y="395779"/>
            <a:ext cx="6224386" cy="316267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55B39C-B5FA-495A-96BE-6CFFDA1357C8}"/>
              </a:ext>
            </a:extLst>
          </p:cNvPr>
          <p:cNvSpPr/>
          <p:nvPr/>
        </p:nvSpPr>
        <p:spPr>
          <a:xfrm>
            <a:off x="369155" y="3446356"/>
            <a:ext cx="5254619" cy="30708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6180ED9-5C30-4B36-887D-647B2E78DEFD}"/>
              </a:ext>
            </a:extLst>
          </p:cNvPr>
          <p:cNvSpPr/>
          <p:nvPr/>
        </p:nvSpPr>
        <p:spPr>
          <a:xfrm>
            <a:off x="5645247" y="3446356"/>
            <a:ext cx="6167246" cy="30708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AD11728-8354-40DF-A158-CD4D5836E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61" y="607038"/>
            <a:ext cx="4454410" cy="258066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BBFC3F3-2419-4D80-9FEE-270C09D64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90" y="490192"/>
            <a:ext cx="5484025" cy="27343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23EEFB0-C890-4900-B387-9EF2EA796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89" y="3648628"/>
            <a:ext cx="4458413" cy="26098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55BACC9-AF5E-424E-871B-7A70452D1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354" y="3616256"/>
            <a:ext cx="5480261" cy="26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1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006D3B-CA90-4D4D-8A3A-35AA959BB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623"/>
            <a:ext cx="12191999" cy="70406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5976B5-FF9E-4FD6-B3AB-483FE17F9E24}"/>
              </a:ext>
            </a:extLst>
          </p:cNvPr>
          <p:cNvSpPr/>
          <p:nvPr/>
        </p:nvSpPr>
        <p:spPr>
          <a:xfrm>
            <a:off x="4639710" y="84890"/>
            <a:ext cx="2912578" cy="7369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 ফলঃ   </a:t>
            </a:r>
            <a:endParaRPr lang="bn-BD" sz="5400" b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EF27E8-6F85-467C-AF97-064AF4F0C240}"/>
              </a:ext>
            </a:extLst>
          </p:cNvPr>
          <p:cNvSpPr/>
          <p:nvPr/>
        </p:nvSpPr>
        <p:spPr>
          <a:xfrm>
            <a:off x="425669" y="821828"/>
            <a:ext cx="10909738" cy="44438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i="1" dirty="0">
                <a:solidFill>
                  <a:srgbClr val="002060"/>
                </a:solidFill>
              </a:rPr>
              <a:t>শোনা</a:t>
            </a:r>
          </a:p>
          <a:p>
            <a:pPr lvl="0" algn="ctr"/>
            <a:r>
              <a:rPr lang="en-US" sz="1600" dirty="0">
                <a:solidFill>
                  <a:srgbClr val="0070C0"/>
                </a:solidFill>
              </a:rPr>
              <a:t>১.১.৩           </a:t>
            </a:r>
            <a:r>
              <a:rPr lang="en-US" sz="1600" dirty="0" err="1">
                <a:solidFill>
                  <a:srgbClr val="0070C0"/>
                </a:solidFill>
              </a:rPr>
              <a:t>বাক্য</a:t>
            </a:r>
            <a:r>
              <a:rPr lang="en-US" sz="1600" dirty="0">
                <a:solidFill>
                  <a:srgbClr val="0070C0"/>
                </a:solidFill>
              </a:rPr>
              <a:t> ও </a:t>
            </a:r>
            <a:r>
              <a:rPr lang="en-US" sz="1600" dirty="0" err="1">
                <a:solidFill>
                  <a:srgbClr val="0070C0"/>
                </a:solidFill>
              </a:rPr>
              <a:t>শব্দে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ব্যবহৃত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বাংলা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বর্ণ</a:t>
            </a:r>
            <a:r>
              <a:rPr lang="bn-BD" sz="1600" dirty="0">
                <a:solidFill>
                  <a:srgbClr val="0070C0"/>
                </a:solidFill>
              </a:rPr>
              <a:t>মালার 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ধ্বনি</a:t>
            </a:r>
            <a:r>
              <a:rPr lang="en-US" sz="1600" dirty="0">
                <a:solidFill>
                  <a:srgbClr val="0070C0"/>
                </a:solidFill>
              </a:rPr>
              <a:t>    </a:t>
            </a:r>
            <a:endParaRPr lang="bn-BD" sz="1600" dirty="0">
              <a:solidFill>
                <a:srgbClr val="0070C0"/>
              </a:solidFill>
            </a:endParaRPr>
          </a:p>
          <a:p>
            <a:pPr lvl="0" algn="ctr"/>
            <a:r>
              <a:rPr lang="bn-BD" sz="1600" dirty="0">
                <a:solidFill>
                  <a:srgbClr val="0070C0"/>
                </a:solidFill>
              </a:rPr>
              <a:t>           </a:t>
            </a:r>
            <a:r>
              <a:rPr lang="en-US" sz="1600" dirty="0">
                <a:solidFill>
                  <a:srgbClr val="0070C0"/>
                </a:solidFill>
              </a:rPr>
              <a:t>  </a:t>
            </a:r>
            <a:r>
              <a:rPr lang="en-US" sz="1600" dirty="0" err="1">
                <a:solidFill>
                  <a:srgbClr val="0070C0"/>
                </a:solidFill>
              </a:rPr>
              <a:t>মনোযোগসহকারে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শুনবে</a:t>
            </a:r>
            <a:r>
              <a:rPr lang="en-US" sz="1600" dirty="0">
                <a:solidFill>
                  <a:srgbClr val="0070C0"/>
                </a:solidFill>
              </a:rPr>
              <a:t> ও </a:t>
            </a:r>
            <a:r>
              <a:rPr lang="en-US" sz="1600" dirty="0" err="1">
                <a:solidFill>
                  <a:srgbClr val="0070C0"/>
                </a:solidFill>
              </a:rPr>
              <a:t>মনে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রাখবে</a:t>
            </a:r>
            <a:r>
              <a:rPr lang="en-US" sz="1600" dirty="0">
                <a:solidFill>
                  <a:srgbClr val="0070C0"/>
                </a:solidFill>
              </a:rPr>
              <a:t> । </a:t>
            </a:r>
          </a:p>
          <a:p>
            <a:pPr lvl="0" algn="ctr"/>
            <a:r>
              <a:rPr lang="en-US" sz="1600" dirty="0">
                <a:solidFill>
                  <a:prstClr val="black"/>
                </a:solidFill>
              </a:rPr>
              <a:t>১.২.১       </a:t>
            </a:r>
            <a:r>
              <a:rPr lang="en-US" sz="1600" dirty="0" err="1">
                <a:solidFill>
                  <a:prstClr val="black"/>
                </a:solidFill>
              </a:rPr>
              <a:t>কারচিহ্নহীন</a:t>
            </a:r>
            <a:r>
              <a:rPr lang="en-US" sz="1600" dirty="0">
                <a:solidFill>
                  <a:prstClr val="black"/>
                </a:solidFill>
              </a:rPr>
              <a:t>   </a:t>
            </a:r>
            <a:r>
              <a:rPr lang="en-US" sz="1600" dirty="0" err="1">
                <a:solidFill>
                  <a:prstClr val="black"/>
                </a:solidFill>
              </a:rPr>
              <a:t>শব্দ</a:t>
            </a:r>
            <a:r>
              <a:rPr lang="en-US" sz="1600" dirty="0">
                <a:solidFill>
                  <a:prstClr val="black"/>
                </a:solidFill>
              </a:rPr>
              <a:t>   </a:t>
            </a:r>
            <a:r>
              <a:rPr lang="en-US" sz="1600" dirty="0" err="1">
                <a:solidFill>
                  <a:prstClr val="black"/>
                </a:solidFill>
              </a:rPr>
              <a:t>মনোযোগসহকারে</a:t>
            </a:r>
            <a:r>
              <a:rPr lang="en-US" sz="1600" dirty="0">
                <a:solidFill>
                  <a:prstClr val="black"/>
                </a:solidFill>
              </a:rPr>
              <a:t>   </a:t>
            </a:r>
            <a:r>
              <a:rPr lang="en-US" sz="1600" dirty="0" err="1">
                <a:solidFill>
                  <a:prstClr val="black"/>
                </a:solidFill>
              </a:rPr>
              <a:t>শুনবে</a:t>
            </a:r>
            <a:r>
              <a:rPr lang="en-US" sz="1600" dirty="0">
                <a:solidFill>
                  <a:prstClr val="black"/>
                </a:solidFill>
              </a:rPr>
              <a:t>   ও   </a:t>
            </a:r>
            <a:r>
              <a:rPr lang="en-US" sz="1600" dirty="0" err="1">
                <a:solidFill>
                  <a:prstClr val="black"/>
                </a:solidFill>
              </a:rPr>
              <a:t>মনে</a:t>
            </a:r>
            <a:r>
              <a:rPr lang="en-US" sz="1600" dirty="0">
                <a:solidFill>
                  <a:prstClr val="black"/>
                </a:solidFill>
              </a:rPr>
              <a:t>   </a:t>
            </a:r>
            <a:r>
              <a:rPr lang="en-US" sz="1600" dirty="0" err="1">
                <a:solidFill>
                  <a:prstClr val="black"/>
                </a:solidFill>
              </a:rPr>
              <a:t>রাখবে</a:t>
            </a:r>
            <a:r>
              <a:rPr lang="en-US" sz="1600" dirty="0">
                <a:solidFill>
                  <a:prstClr val="black"/>
                </a:solidFill>
              </a:rPr>
              <a:t> । </a:t>
            </a:r>
          </a:p>
          <a:p>
            <a:pPr lvl="0" algn="ctr"/>
            <a:r>
              <a:rPr lang="en-US" sz="1600" dirty="0">
                <a:solidFill>
                  <a:srgbClr val="00B050"/>
                </a:solidFill>
              </a:rPr>
              <a:t>১.২.২      </a:t>
            </a:r>
            <a:r>
              <a:rPr lang="en-US" sz="1600" dirty="0" err="1">
                <a:solidFill>
                  <a:srgbClr val="00B050"/>
                </a:solidFill>
              </a:rPr>
              <a:t>কারছিহ্নযুক্ত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শব্দ</a:t>
            </a:r>
            <a:r>
              <a:rPr lang="en-US" sz="1600" dirty="0">
                <a:solidFill>
                  <a:srgbClr val="00B050"/>
                </a:solidFill>
              </a:rPr>
              <a:t>   </a:t>
            </a:r>
            <a:r>
              <a:rPr lang="en-US" sz="1600" dirty="0" err="1">
                <a:solidFill>
                  <a:srgbClr val="00B050"/>
                </a:solidFill>
              </a:rPr>
              <a:t>মনোযোগসহকারে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শুনবে</a:t>
            </a:r>
            <a:r>
              <a:rPr lang="en-US" sz="1600" dirty="0">
                <a:solidFill>
                  <a:srgbClr val="00B050"/>
                </a:solidFill>
              </a:rPr>
              <a:t> ও </a:t>
            </a:r>
            <a:r>
              <a:rPr lang="en-US" sz="1600" dirty="0" err="1">
                <a:solidFill>
                  <a:srgbClr val="00B050"/>
                </a:solidFill>
              </a:rPr>
              <a:t>মনে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রাখবে</a:t>
            </a:r>
            <a:r>
              <a:rPr lang="en-US" sz="1600" dirty="0">
                <a:solidFill>
                  <a:srgbClr val="00B050"/>
                </a:solidFill>
              </a:rPr>
              <a:t> । </a:t>
            </a:r>
          </a:p>
          <a:p>
            <a:pPr lvl="0" algn="ctr"/>
            <a:r>
              <a:rPr lang="en-US" sz="1600" dirty="0">
                <a:solidFill>
                  <a:srgbClr val="C00000"/>
                </a:solidFill>
              </a:rPr>
              <a:t>১.২.৩      </a:t>
            </a:r>
            <a:r>
              <a:rPr lang="en-US" sz="1600" dirty="0" err="1">
                <a:solidFill>
                  <a:srgbClr val="C00000"/>
                </a:solidFill>
              </a:rPr>
              <a:t>কারচিহ্ন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হীন</a:t>
            </a:r>
            <a:r>
              <a:rPr lang="en-US" sz="1600" dirty="0">
                <a:solidFill>
                  <a:srgbClr val="C00000"/>
                </a:solidFill>
              </a:rPr>
              <a:t> ও </a:t>
            </a:r>
            <a:r>
              <a:rPr lang="en-US" sz="1600" dirty="0" err="1">
                <a:solidFill>
                  <a:srgbClr val="C00000"/>
                </a:solidFill>
              </a:rPr>
              <a:t>কারচিহ্নযুক্ত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শব্দ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দিয়ে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তৈরি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বাক্য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শুনবে</a:t>
            </a:r>
            <a:r>
              <a:rPr lang="en-US" sz="1600" dirty="0">
                <a:solidFill>
                  <a:srgbClr val="C00000"/>
                </a:solidFill>
              </a:rPr>
              <a:t> । 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bn-BD" sz="1600" dirty="0">
                <a:solidFill>
                  <a:srgbClr val="0000CC"/>
                </a:solidFill>
              </a:rPr>
              <a:t>১.৩.২</a:t>
            </a:r>
            <a:r>
              <a:rPr lang="en-US" sz="1600" dirty="0">
                <a:solidFill>
                  <a:srgbClr val="0000CC"/>
                </a:solidFill>
              </a:rPr>
              <a:t>     </a:t>
            </a:r>
            <a:r>
              <a:rPr lang="en-US" sz="1600" dirty="0" err="1">
                <a:solidFill>
                  <a:srgbClr val="0000CC"/>
                </a:solidFill>
              </a:rPr>
              <a:t>প্রশ্ন</a:t>
            </a: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err="1">
                <a:solidFill>
                  <a:srgbClr val="0000CC"/>
                </a:solidFill>
              </a:rPr>
              <a:t>শুনে</a:t>
            </a: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err="1">
                <a:solidFill>
                  <a:srgbClr val="0000CC"/>
                </a:solidFill>
              </a:rPr>
              <a:t>বুঝতে</a:t>
            </a: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err="1">
                <a:solidFill>
                  <a:srgbClr val="0000CC"/>
                </a:solidFill>
              </a:rPr>
              <a:t>পারবে</a:t>
            </a:r>
            <a:r>
              <a:rPr lang="en-US" sz="1600" dirty="0">
                <a:solidFill>
                  <a:srgbClr val="0000CC"/>
                </a:solidFill>
              </a:rPr>
              <a:t> । </a:t>
            </a:r>
          </a:p>
          <a:p>
            <a:pPr lvl="0" algn="ctr"/>
            <a:r>
              <a:rPr lang="en-US" sz="2400" i="1" dirty="0" err="1">
                <a:solidFill>
                  <a:srgbClr val="002060"/>
                </a:solidFill>
              </a:rPr>
              <a:t>বলা</a:t>
            </a:r>
            <a:endParaRPr lang="en-US" sz="2400" i="1" dirty="0">
              <a:solidFill>
                <a:srgbClr val="002060"/>
              </a:solidFill>
            </a:endParaRPr>
          </a:p>
          <a:p>
            <a:pPr lvl="0" algn="ctr"/>
            <a:r>
              <a:rPr lang="en-US" sz="1600" dirty="0">
                <a:solidFill>
                  <a:prstClr val="black"/>
                </a:solidFill>
              </a:rPr>
              <a:t>১.১.১       </a:t>
            </a:r>
            <a:r>
              <a:rPr lang="en-US" sz="1600" dirty="0" err="1">
                <a:solidFill>
                  <a:prstClr val="black"/>
                </a:solidFill>
              </a:rPr>
              <a:t>বাক্য</a:t>
            </a:r>
            <a:r>
              <a:rPr lang="en-US" sz="1600" dirty="0">
                <a:solidFill>
                  <a:prstClr val="black"/>
                </a:solidFill>
              </a:rPr>
              <a:t> ও </a:t>
            </a:r>
            <a:r>
              <a:rPr lang="en-US" sz="1600" dirty="0" err="1">
                <a:solidFill>
                  <a:prstClr val="black"/>
                </a:solidFill>
              </a:rPr>
              <a:t>শব্দে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ব্যবহৃত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বাংলা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বর্ণমালা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ধ্বনি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স্পষ্ট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শুদ্ধভাবে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বলতে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পারবে</a:t>
            </a:r>
            <a:r>
              <a:rPr lang="en-US" sz="1600" dirty="0">
                <a:solidFill>
                  <a:prstClr val="black"/>
                </a:solidFill>
              </a:rPr>
              <a:t> । </a:t>
            </a:r>
          </a:p>
          <a:p>
            <a:pPr lvl="0" algn="ctr"/>
            <a:r>
              <a:rPr lang="en-US" sz="1600" dirty="0">
                <a:solidFill>
                  <a:srgbClr val="C00000"/>
                </a:solidFill>
              </a:rPr>
              <a:t>১.২.১       </a:t>
            </a:r>
            <a:r>
              <a:rPr lang="en-US" sz="1600" dirty="0" err="1">
                <a:solidFill>
                  <a:srgbClr val="C00000"/>
                </a:solidFill>
              </a:rPr>
              <a:t>কারচিহ্নহীন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শব্দ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স্পষ্টভাবে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বলতে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পারবে</a:t>
            </a:r>
            <a:r>
              <a:rPr lang="en-US" sz="1600" dirty="0">
                <a:solidFill>
                  <a:srgbClr val="C00000"/>
                </a:solidFill>
              </a:rPr>
              <a:t> । </a:t>
            </a:r>
          </a:p>
          <a:p>
            <a:pPr lvl="0" algn="ctr"/>
            <a:r>
              <a:rPr lang="en-US" sz="1600" dirty="0">
                <a:solidFill>
                  <a:srgbClr val="70AD47">
                    <a:lumMod val="50000"/>
                  </a:srgbClr>
                </a:solidFill>
              </a:rPr>
              <a:t>১.২.২      </a:t>
            </a:r>
            <a:r>
              <a:rPr lang="bn-BD" sz="1600" dirty="0">
                <a:solidFill>
                  <a:srgbClr val="70AD47">
                    <a:lumMod val="50000"/>
                  </a:srgbClr>
                </a:solidFill>
              </a:rPr>
              <a:t>কারচিহ্নযুক্ত </a:t>
            </a:r>
            <a:r>
              <a:rPr lang="en-US" sz="1600" dirty="0" err="1">
                <a:solidFill>
                  <a:srgbClr val="70AD47">
                    <a:lumMod val="50000"/>
                  </a:srgbClr>
                </a:solidFill>
              </a:rPr>
              <a:t>শব্দ</a:t>
            </a:r>
            <a:r>
              <a:rPr lang="en-US" sz="1600" dirty="0">
                <a:solidFill>
                  <a:srgbClr val="70AD47">
                    <a:lumMod val="50000"/>
                  </a:srgbClr>
                </a:solidFill>
              </a:rPr>
              <a:t> </a:t>
            </a:r>
            <a:r>
              <a:rPr lang="en-US" sz="1600" dirty="0" err="1">
                <a:solidFill>
                  <a:srgbClr val="70AD47">
                    <a:lumMod val="50000"/>
                  </a:srgbClr>
                </a:solidFill>
              </a:rPr>
              <a:t>স্পষ্টভাবে</a:t>
            </a:r>
            <a:r>
              <a:rPr lang="en-US" sz="1600" dirty="0">
                <a:solidFill>
                  <a:srgbClr val="70AD47">
                    <a:lumMod val="50000"/>
                  </a:srgbClr>
                </a:solidFill>
              </a:rPr>
              <a:t> </a:t>
            </a:r>
            <a:r>
              <a:rPr lang="en-US" sz="1600" dirty="0" err="1">
                <a:solidFill>
                  <a:srgbClr val="70AD47">
                    <a:lumMod val="50000"/>
                  </a:srgbClr>
                </a:solidFill>
              </a:rPr>
              <a:t>বলতে</a:t>
            </a:r>
            <a:r>
              <a:rPr lang="en-US" sz="1600" dirty="0">
                <a:solidFill>
                  <a:srgbClr val="70AD47">
                    <a:lumMod val="50000"/>
                  </a:srgbClr>
                </a:solidFill>
              </a:rPr>
              <a:t> </a:t>
            </a:r>
            <a:r>
              <a:rPr lang="en-US" sz="1600" dirty="0" err="1">
                <a:solidFill>
                  <a:srgbClr val="70AD47">
                    <a:lumMod val="50000"/>
                  </a:srgbClr>
                </a:solidFill>
              </a:rPr>
              <a:t>পারবে</a:t>
            </a:r>
            <a:r>
              <a:rPr lang="en-US" sz="1600" dirty="0">
                <a:solidFill>
                  <a:srgbClr val="70AD47">
                    <a:lumMod val="50000"/>
                  </a:srgbClr>
                </a:solidFill>
              </a:rPr>
              <a:t> ।</a:t>
            </a:r>
            <a:r>
              <a:rPr lang="bn-BD" sz="1600" dirty="0">
                <a:solidFill>
                  <a:srgbClr val="70AD47">
                    <a:lumMod val="50000"/>
                  </a:srgbClr>
                </a:solidFill>
              </a:rPr>
              <a:t> </a:t>
            </a:r>
            <a:r>
              <a:rPr lang="bn-BD" sz="1600" dirty="0">
                <a:solidFill>
                  <a:srgbClr val="0000CC"/>
                </a:solidFill>
              </a:rPr>
              <a:t> </a:t>
            </a:r>
          </a:p>
          <a:p>
            <a:pPr lvl="0" algn="ctr"/>
            <a:r>
              <a:rPr lang="bn-BD" sz="1600" dirty="0">
                <a:solidFill>
                  <a:prstClr val="black"/>
                </a:solidFill>
              </a:rPr>
              <a:t>১.৩.২    প্রশ্ন করতে ও উত্তর বলতে পারবে ।  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4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bstract-nature-frame.jpg">
            <a:extLst>
              <a:ext uri="{FF2B5EF4-FFF2-40B4-BE49-F238E27FC236}">
                <a16:creationId xmlns:a16="http://schemas.microsoft.com/office/drawing/2014/main" id="{9B5F5083-9E9A-4E12-974F-1B4FCDA37A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47" t="13397" r="13412" b="21531"/>
          <a:stretch>
            <a:fillRect/>
          </a:stretch>
        </p:blipFill>
        <p:spPr>
          <a:xfrm>
            <a:off x="120650" y="660400"/>
            <a:ext cx="11811000" cy="5537200"/>
          </a:xfrm>
          <a:prstGeom prst="rect">
            <a:avLst/>
          </a:prstGeom>
        </p:spPr>
      </p:pic>
      <p:sp>
        <p:nvSpPr>
          <p:cNvPr id="18" name="Frame 17">
            <a:extLst>
              <a:ext uri="{FF2B5EF4-FFF2-40B4-BE49-F238E27FC236}">
                <a16:creationId xmlns:a16="http://schemas.microsoft.com/office/drawing/2014/main" id="{D8FB5A1D-1EF7-4D33-B593-244CF336EA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3357D176-3F04-49C5-9041-68FEDE7DA89C}"/>
              </a:ext>
            </a:extLst>
          </p:cNvPr>
          <p:cNvSpPr/>
          <p:nvPr/>
        </p:nvSpPr>
        <p:spPr>
          <a:xfrm>
            <a:off x="279400" y="349250"/>
            <a:ext cx="11633200" cy="6159500"/>
          </a:xfrm>
          <a:prstGeom prst="frame">
            <a:avLst>
              <a:gd name="adj1" fmla="val 5044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38133555-9E4C-4D85-8155-0B029AF6A051}"/>
              </a:ext>
            </a:extLst>
          </p:cNvPr>
          <p:cNvSpPr/>
          <p:nvPr/>
        </p:nvSpPr>
        <p:spPr>
          <a:xfrm>
            <a:off x="5187950" y="1016000"/>
            <a:ext cx="6394450" cy="41656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rgbClr val="7030A0"/>
                </a:solidFill>
              </a:rPr>
              <a:t>শুনিওবলি</a:t>
            </a:r>
            <a:r>
              <a:rPr lang="bn-BD" sz="8800" b="1" dirty="0">
                <a:solidFill>
                  <a:srgbClr val="7030A0"/>
                </a:solidFill>
              </a:rPr>
              <a:t> </a:t>
            </a:r>
            <a:endParaRPr lang="en-US" sz="8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90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2184</TotalTime>
  <Words>403</Words>
  <Application>Microsoft Office PowerPoint</Application>
  <PresentationFormat>Widescreen</PresentationFormat>
  <Paragraphs>151</Paragraphs>
  <Slides>27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Calibri</vt:lpstr>
      <vt:lpstr>Constantia</vt:lpstr>
      <vt:lpstr>Corbel</vt:lpstr>
      <vt:lpstr>NikoshBAN</vt:lpstr>
      <vt:lpstr>Trebuchet MS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Partho Sarothi Biswas</dc:creator>
  <cp:lastModifiedBy>IT Solution</cp:lastModifiedBy>
  <cp:revision>219</cp:revision>
  <dcterms:created xsi:type="dcterms:W3CDTF">2020-05-16T01:09:22Z</dcterms:created>
  <dcterms:modified xsi:type="dcterms:W3CDTF">2020-07-20T14:30:33Z</dcterms:modified>
</cp:coreProperties>
</file>