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14"/>
  </p:notesMasterIdLst>
  <p:sldIdLst>
    <p:sldId id="258" r:id="rId2"/>
    <p:sldId id="269" r:id="rId3"/>
    <p:sldId id="259" r:id="rId4"/>
    <p:sldId id="260" r:id="rId5"/>
    <p:sldId id="261" r:id="rId6"/>
    <p:sldId id="263" r:id="rId7"/>
    <p:sldId id="270" r:id="rId8"/>
    <p:sldId id="264" r:id="rId9"/>
    <p:sldId id="265" r:id="rId10"/>
    <p:sldId id="266" r:id="rId11"/>
    <p:sldId id="271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160C5-F9EF-47C1-AF3D-BB92B3F31D90}" type="datetimeFigureOut">
              <a:rPr lang="en-AU" smtClean="0"/>
              <a:pPr/>
              <a:t>20/07/2020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64CA0-CD4D-42D5-9EA8-4A826AA5366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1867840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E116438-9427-4294-B15D-1379E4118F2A}" type="datetimeFigureOut">
              <a:rPr lang="en-AU" smtClean="0"/>
              <a:pPr/>
              <a:t>20/07/2020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A3C244E-C943-414A-B494-E59BB453F84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116438-9427-4294-B15D-1379E4118F2A}" type="datetimeFigureOut">
              <a:rPr lang="en-AU" smtClean="0"/>
              <a:pPr/>
              <a:t>20/07/2020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3C244E-C943-414A-B494-E59BB453F84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9E116438-9427-4294-B15D-1379E4118F2A}" type="datetimeFigureOut">
              <a:rPr lang="en-AU" smtClean="0"/>
              <a:pPr/>
              <a:t>20/07/2020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3C244E-C943-414A-B494-E59BB453F84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116438-9427-4294-B15D-1379E4118F2A}" type="datetimeFigureOut">
              <a:rPr lang="en-AU" smtClean="0"/>
              <a:pPr/>
              <a:t>20/07/2020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3C244E-C943-414A-B494-E59BB453F84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116438-9427-4294-B15D-1379E4118F2A}" type="datetimeFigureOut">
              <a:rPr lang="en-AU" smtClean="0"/>
              <a:pPr/>
              <a:t>20/07/2020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FA3C244E-C943-414A-B494-E59BB453F84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116438-9427-4294-B15D-1379E4118F2A}" type="datetimeFigureOut">
              <a:rPr lang="en-AU" smtClean="0"/>
              <a:pPr/>
              <a:t>20/07/2020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3C244E-C943-414A-B494-E59BB453F84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116438-9427-4294-B15D-1379E4118F2A}" type="datetimeFigureOut">
              <a:rPr lang="en-AU" smtClean="0"/>
              <a:pPr/>
              <a:t>20/07/2020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3C244E-C943-414A-B494-E59BB453F84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116438-9427-4294-B15D-1379E4118F2A}" type="datetimeFigureOut">
              <a:rPr lang="en-AU" smtClean="0"/>
              <a:pPr/>
              <a:t>20/07/2020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3C244E-C943-414A-B494-E59BB453F84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116438-9427-4294-B15D-1379E4118F2A}" type="datetimeFigureOut">
              <a:rPr lang="en-AU" smtClean="0"/>
              <a:pPr/>
              <a:t>20/07/2020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3C244E-C943-414A-B494-E59BB453F84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116438-9427-4294-B15D-1379E4118F2A}" type="datetimeFigureOut">
              <a:rPr lang="en-AU" smtClean="0"/>
              <a:pPr/>
              <a:t>20/07/2020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3C244E-C943-414A-B494-E59BB453F84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116438-9427-4294-B15D-1379E4118F2A}" type="datetimeFigureOut">
              <a:rPr lang="en-AU" smtClean="0"/>
              <a:pPr/>
              <a:t>20/07/2020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3C244E-C943-414A-B494-E59BB453F84C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E116438-9427-4294-B15D-1379E4118F2A}" type="datetimeFigureOut">
              <a:rPr lang="en-AU" smtClean="0"/>
              <a:pPr/>
              <a:t>20/07/2020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A3C244E-C943-414A-B494-E59BB453F84C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446" y="2790092"/>
            <a:ext cx="7495783" cy="344658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865077" y="1266092"/>
            <a:ext cx="3200400" cy="12913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ounded Rectangle 5"/>
          <p:cNvSpPr/>
          <p:nvPr/>
        </p:nvSpPr>
        <p:spPr>
          <a:xfrm>
            <a:off x="3968262" y="691661"/>
            <a:ext cx="4712676" cy="20046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92D050"/>
                </a:solidFill>
              </a:rPr>
              <a:t>স্বাগতম</a:t>
            </a:r>
            <a:endParaRPr lang="en-AU" sz="72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314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440721" y="925397"/>
            <a:ext cx="5122985" cy="131298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tx2">
                    <a:lumMod val="75000"/>
                  </a:schemeClr>
                </a:solidFill>
              </a:rPr>
              <a:t>মুল্যায়ণ</a:t>
            </a:r>
            <a:endParaRPr lang="en-A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2086707" y="2403231"/>
            <a:ext cx="7831015" cy="3622431"/>
          </a:xfrm>
          <a:prstGeom prst="flowChartPunchedTap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/>
              <a:t>       ১। সমাস কাকে বলে ?</a:t>
            </a:r>
          </a:p>
          <a:p>
            <a:pPr algn="ctr"/>
            <a:r>
              <a:rPr lang="bn-BD" sz="2400" dirty="0" smtClean="0"/>
              <a:t>                   ২। সমাস কত প্রকার ও কি কি ?</a:t>
            </a:r>
          </a:p>
          <a:p>
            <a:pPr algn="ctr"/>
            <a:r>
              <a:rPr lang="bn-BD" sz="2400" dirty="0" smtClean="0"/>
              <a:t>  ৩। সমস্ত পদ কি?</a:t>
            </a:r>
          </a:p>
          <a:p>
            <a:pPr algn="ctr"/>
            <a:r>
              <a:rPr lang="bn-BD" sz="2400" dirty="0" smtClean="0"/>
              <a:t>            ৪। ব্যাসবাক্য কাকে বলে?</a:t>
            </a:r>
          </a:p>
          <a:p>
            <a:pPr algn="ctr"/>
            <a:r>
              <a:rPr lang="bn-BD" sz="2400" dirty="0" smtClean="0"/>
              <a:t>                 ৫। দ্বন্দ্ব সমাস কোন পদ প্রধান ?</a:t>
            </a:r>
          </a:p>
          <a:p>
            <a:pPr algn="ctr"/>
            <a:r>
              <a:rPr lang="bn-BD" sz="2400" dirty="0" smtClean="0"/>
              <a:t>         ৬। চা-বিস্কুট কোন সমাস?</a:t>
            </a:r>
            <a:r>
              <a:rPr lang="bn-BD" dirty="0" smtClean="0"/>
              <a:t>  </a:t>
            </a:r>
          </a:p>
          <a:p>
            <a:pPr algn="ctr"/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276089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65" y="252249"/>
            <a:ext cx="11193517" cy="30543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2965" y="3509557"/>
            <a:ext cx="10628789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 </a:t>
            </a:r>
            <a:endParaRPr lang="en-AU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5086" y="4325164"/>
            <a:ext cx="109582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C00000"/>
                </a:solidFill>
              </a:rPr>
              <a:t>দ্বন্দ্ব ও দ্বিগু সমাস সম্পর্কে বিস্তারিত জানবে। </a:t>
            </a:r>
            <a:endParaRPr lang="en-AU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978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4" presetClass="pat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"/>
                                  </p:iterate>
                                  <p:childTnLst>
                                    <p:animMotion origin="layout" path="M -2.29167E-6 3.33333E-6 L -2.29167E-6 -0.2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1735015" y="269631"/>
            <a:ext cx="7526215" cy="565052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i="1" dirty="0" smtClean="0">
                <a:solidFill>
                  <a:schemeClr val="tx1"/>
                </a:solidFill>
              </a:rPr>
              <a:t>ধন্যবাদ</a:t>
            </a:r>
            <a:endParaRPr lang="en-AU" sz="6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364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                                          </a:t>
            </a:r>
            <a:r>
              <a:rPr lang="bn-BD" dirty="0" smtClean="0"/>
              <a:t>    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6245" y="2729133"/>
            <a:ext cx="4718304" cy="3310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আনিছুর রহমান</a:t>
            </a:r>
          </a:p>
          <a:p>
            <a:pPr marL="0" indent="0" algn="ctr">
              <a:buNone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marL="0" indent="0" algn="ctr">
              <a:buNone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কালীগঞ্জ করিম উদ্দিন পাবলিক পাইলট উচ্চ বিদ্যালয়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AU" b="1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5750" y="2743200"/>
            <a:ext cx="4718304" cy="3310128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4000" b="1" dirty="0" smtClean="0">
                <a:solidFill>
                  <a:srgbClr val="C00000"/>
                </a:solidFill>
              </a:rPr>
              <a:t> </a:t>
            </a:r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বিষয়-বাংলা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(১ম পত্র)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pPr algn="ctr">
              <a:buNone/>
            </a:pPr>
            <a:r>
              <a:rPr lang="bn-IN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endParaRPr lang="bn-BD" b="1" dirty="0" smtClean="0">
              <a:solidFill>
                <a:srgbClr val="002060"/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2532185" y="707811"/>
            <a:ext cx="6105378" cy="1599292"/>
          </a:xfrm>
          <a:prstGeom prst="triangle">
            <a:avLst>
              <a:gd name="adj" fmla="val 58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/>
              <a:t>পরিচিতি</a:t>
            </a:r>
            <a:endParaRPr lang="en-AU" sz="4800" dirty="0"/>
          </a:p>
        </p:txBody>
      </p:sp>
      <p:pic>
        <p:nvPicPr>
          <p:cNvPr id="6" name="Picture 5" descr="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2859" y="512545"/>
            <a:ext cx="1886552" cy="2175309"/>
          </a:xfrm>
          <a:prstGeom prst="rect">
            <a:avLst/>
          </a:prstGeom>
        </p:spPr>
      </p:pic>
      <p:pic>
        <p:nvPicPr>
          <p:cNvPr id="7" name="Picture 6" descr="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421" y="647113"/>
            <a:ext cx="1708407" cy="171625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7790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3296" y="867103"/>
            <a:ext cx="7961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AU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5199" y="2391508"/>
            <a:ext cx="81827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সমাসের </a:t>
            </a:r>
            <a:r>
              <a:rPr lang="bn-BD" sz="3600" dirty="0" smtClean="0"/>
              <a:t>সং</a:t>
            </a:r>
            <a:r>
              <a:rPr lang="bn-IN" sz="3600" dirty="0" smtClean="0"/>
              <a:t>ঙ্গা</a:t>
            </a:r>
            <a:r>
              <a:rPr lang="bn-BD" sz="3600" dirty="0" smtClean="0"/>
              <a:t> </a:t>
            </a:r>
            <a:r>
              <a:rPr lang="bn-BD" sz="3600" dirty="0" smtClean="0"/>
              <a:t>বলতে পারবে ।</a:t>
            </a:r>
          </a:p>
          <a:p>
            <a:r>
              <a:rPr lang="bn-BD" sz="3600" dirty="0" smtClean="0"/>
              <a:t>সমাসের বিভিন্ন অংশ বলতে পারবে।</a:t>
            </a:r>
          </a:p>
          <a:p>
            <a:r>
              <a:rPr lang="bn-BD" sz="3600" dirty="0" smtClean="0"/>
              <a:t>সমাসের শ্রেণীবিভাগ করতে পারবে।</a:t>
            </a:r>
          </a:p>
          <a:p>
            <a:r>
              <a:rPr lang="bn-BD" sz="3600" dirty="0" smtClean="0"/>
              <a:t>যে কোন ২টি সমাসের বর্ণনা করতে পারবে।</a:t>
            </a:r>
          </a:p>
          <a:p>
            <a:r>
              <a:rPr lang="bn-BD" sz="3600" dirty="0" smtClean="0"/>
              <a:t>সমাস নির্ণয় করতে পারবে।</a:t>
            </a:r>
            <a:endParaRPr lang="en-AU" sz="3600" dirty="0"/>
          </a:p>
        </p:txBody>
      </p:sp>
      <p:sp>
        <p:nvSpPr>
          <p:cNvPr id="6" name="Oval 5"/>
          <p:cNvSpPr/>
          <p:nvPr/>
        </p:nvSpPr>
        <p:spPr>
          <a:xfrm>
            <a:off x="2333296" y="711678"/>
            <a:ext cx="6506307" cy="1326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/>
              <a:t>শিখনফল</a:t>
            </a:r>
            <a:r>
              <a:rPr lang="bn-BD" sz="8000" dirty="0" smtClean="0"/>
              <a:t> </a:t>
            </a:r>
            <a:endParaRPr lang="en-AU" sz="5400" dirty="0"/>
          </a:p>
        </p:txBody>
      </p:sp>
    </p:spTree>
    <p:extLst>
      <p:ext uri="{BB962C8B-B14F-4D97-AF65-F5344CB8AC3E}">
        <p14:creationId xmlns="" xmlns:p14="http://schemas.microsoft.com/office/powerpoint/2010/main" val="375081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35420" y="1166648"/>
            <a:ext cx="10342180" cy="5454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ight Arrow 6"/>
          <p:cNvSpPr/>
          <p:nvPr/>
        </p:nvSpPr>
        <p:spPr>
          <a:xfrm>
            <a:off x="2380593" y="441434"/>
            <a:ext cx="6826469" cy="7252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পুর্বজ্ঞান যাচাই</a:t>
            </a:r>
            <a:endParaRPr lang="en-AU" dirty="0"/>
          </a:p>
        </p:txBody>
      </p:sp>
      <p:sp>
        <p:nvSpPr>
          <p:cNvPr id="2" name="TextBox 1"/>
          <p:cNvSpPr txBox="1"/>
          <p:nvPr/>
        </p:nvSpPr>
        <p:spPr>
          <a:xfrm>
            <a:off x="4736123" y="6353908"/>
            <a:ext cx="6541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1641231" y="5334000"/>
            <a:ext cx="8194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দুই বা ততোধিক পদকে এক পদে পরিণত হওয়ার নামই সমাস।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723" y="1143000"/>
            <a:ext cx="5545016" cy="41587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969" y="1535118"/>
            <a:ext cx="2721803" cy="16349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79181">
            <a:off x="6304461" y="1211557"/>
            <a:ext cx="2261476" cy="13419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2885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22431" y="3094893"/>
            <a:ext cx="54043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0070C0"/>
                </a:solidFill>
              </a:rPr>
              <a:t>সমাস</a:t>
            </a:r>
            <a:endParaRPr lang="en-AU" sz="6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08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2244" y="727953"/>
            <a:ext cx="76082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70C0"/>
                </a:solidFill>
              </a:rPr>
              <a:t>সমাসের বিভিন্ন অংশ       </a:t>
            </a:r>
            <a:endParaRPr lang="en-AU" sz="36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3508" y="1893443"/>
            <a:ext cx="5802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00B050"/>
                </a:solidFill>
              </a:rPr>
              <a:t>অহি ও নকুল </a:t>
            </a:r>
            <a:r>
              <a:rPr lang="bn-BD" dirty="0" smtClean="0"/>
              <a:t>= </a:t>
            </a:r>
            <a:r>
              <a:rPr lang="bn-BD" dirty="0" smtClean="0">
                <a:solidFill>
                  <a:schemeClr val="accent5">
                    <a:lumMod val="75000"/>
                  </a:schemeClr>
                </a:solidFill>
              </a:rPr>
              <a:t>অহি-নকুল</a:t>
            </a:r>
            <a:endParaRPr lang="en-AU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3341077" y="1652954"/>
            <a:ext cx="0" cy="14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3862755" y="1429608"/>
            <a:ext cx="105506" cy="524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2872151" y="1459359"/>
            <a:ext cx="275494" cy="497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/>
          <p:nvPr/>
        </p:nvCxnSpPr>
        <p:spPr>
          <a:xfrm rot="10800000" flipV="1">
            <a:off x="2417883" y="2262774"/>
            <a:ext cx="1685194" cy="46890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4677506" y="2195836"/>
            <a:ext cx="46893" cy="685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138245" y="2926928"/>
            <a:ext cx="1172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srgbClr val="C00000"/>
                </a:solidFill>
              </a:rPr>
              <a:t>সমসত পদ</a:t>
            </a:r>
            <a:endParaRPr lang="en-AU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462451" y="2529564"/>
            <a:ext cx="1606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>
                <a:solidFill>
                  <a:srgbClr val="00B0F0"/>
                </a:solidFill>
              </a:rPr>
              <a:t>ব্যাসবাক্য</a:t>
            </a:r>
            <a:endParaRPr lang="en-AU" b="1" dirty="0">
              <a:solidFill>
                <a:srgbClr val="00B0F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417882" y="1090246"/>
            <a:ext cx="729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solidFill>
                  <a:srgbClr val="7030A0"/>
                </a:solidFill>
              </a:rPr>
              <a:t>পুর্বপদ</a:t>
            </a:r>
            <a:endParaRPr lang="en-AU" sz="2000" b="1" dirty="0">
              <a:solidFill>
                <a:srgbClr val="7030A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408483" y="1090247"/>
            <a:ext cx="694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solidFill>
                  <a:srgbClr val="92D050"/>
                </a:solidFill>
              </a:rPr>
              <a:t>পরপদ</a:t>
            </a:r>
            <a:endParaRPr lang="en-AU" sz="20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165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53" grpId="0"/>
      <p:bldP spid="54" grpId="0"/>
      <p:bldP spid="58" grpId="0"/>
      <p:bldP spid="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497724" y="1150883"/>
            <a:ext cx="2413134" cy="15292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 </a:t>
            </a:r>
            <a:r>
              <a:rPr lang="bn-BD" sz="3200" dirty="0" smtClean="0">
                <a:solidFill>
                  <a:schemeClr val="bg1"/>
                </a:solidFill>
              </a:rPr>
              <a:t>বহুব্রীহি  </a:t>
            </a:r>
            <a:endParaRPr lang="en-AU" sz="3200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8623738" y="1308539"/>
            <a:ext cx="2301765" cy="15607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দ্বিগু</a:t>
            </a:r>
            <a:endParaRPr lang="en-AU" dirty="0"/>
          </a:p>
        </p:txBody>
      </p:sp>
      <p:sp>
        <p:nvSpPr>
          <p:cNvPr id="4" name="Oval 3"/>
          <p:cNvSpPr/>
          <p:nvPr/>
        </p:nvSpPr>
        <p:spPr>
          <a:xfrm>
            <a:off x="1829809" y="4303988"/>
            <a:ext cx="2081049" cy="17026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b="1" dirty="0" smtClean="0"/>
              <a:t>অব্যয়ীভাব  </a:t>
            </a:r>
            <a:endParaRPr lang="en-AU" b="1" dirty="0"/>
          </a:p>
        </p:txBody>
      </p:sp>
      <p:sp>
        <p:nvSpPr>
          <p:cNvPr id="5" name="Oval 4"/>
          <p:cNvSpPr/>
          <p:nvPr/>
        </p:nvSpPr>
        <p:spPr>
          <a:xfrm>
            <a:off x="8986345" y="4603533"/>
            <a:ext cx="1939158" cy="14031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/>
              <a:t>কর্মধারয়</a:t>
            </a:r>
            <a:endParaRPr lang="en-AU" sz="2000" b="1" dirty="0"/>
          </a:p>
        </p:txBody>
      </p:sp>
      <p:sp>
        <p:nvSpPr>
          <p:cNvPr id="6" name="Oval 5"/>
          <p:cNvSpPr/>
          <p:nvPr/>
        </p:nvSpPr>
        <p:spPr>
          <a:xfrm>
            <a:off x="4585087" y="2554013"/>
            <a:ext cx="3119045" cy="1749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</a:rPr>
              <a:t>সমাসের শ্রেনীবিভাগ</a:t>
            </a:r>
            <a:endParaRPr lang="en-AU" sz="28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005552" y="717329"/>
            <a:ext cx="2278117" cy="14898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দ্বন্দ্ব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endParaRPr lang="en-AU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060732" y="4556237"/>
            <a:ext cx="2222938" cy="14977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তৎপুরুষ  </a:t>
            </a:r>
            <a:endParaRPr lang="en-AU" sz="2800" dirty="0"/>
          </a:p>
        </p:txBody>
      </p:sp>
    </p:spTree>
    <p:extLst>
      <p:ext uri="{BB962C8B-B14F-4D97-AF65-F5344CB8AC3E}">
        <p14:creationId xmlns="" xmlns:p14="http://schemas.microsoft.com/office/powerpoint/2010/main" val="1107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024554" y="773723"/>
            <a:ext cx="5416061" cy="14295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92D050"/>
                </a:solidFill>
              </a:rPr>
              <a:t> পাঠ বিশ্লেষণ</a:t>
            </a:r>
            <a:endParaRPr lang="en-AU" sz="4000" dirty="0">
              <a:solidFill>
                <a:srgbClr val="92D05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11416" y="2461846"/>
            <a:ext cx="7080739" cy="1077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00B0F0"/>
                </a:solidFill>
              </a:rPr>
              <a:t>দ্বন্দ্ব সমাস</a:t>
            </a:r>
            <a:r>
              <a:rPr lang="bn-BD" dirty="0" smtClean="0"/>
              <a:t>-</a:t>
            </a:r>
            <a:r>
              <a:rPr lang="bn-BD" sz="2000" dirty="0" smtClean="0">
                <a:solidFill>
                  <a:srgbClr val="FF0000"/>
                </a:solidFill>
              </a:rPr>
              <a:t>যে সমাসে উভয় পদ প্রধান তাকে দ্বন্দ্ব সমাস বলে। যেমন--</a:t>
            </a:r>
          </a:p>
          <a:p>
            <a:endParaRPr lang="bn-BD" sz="2000" dirty="0" smtClean="0">
              <a:solidFill>
                <a:srgbClr val="FF0000"/>
              </a:solidFill>
            </a:endParaRPr>
          </a:p>
          <a:p>
            <a:r>
              <a:rPr lang="bn-BD" sz="2000" dirty="0" smtClean="0">
                <a:solidFill>
                  <a:srgbClr val="FF0000"/>
                </a:solidFill>
              </a:rPr>
              <a:t>মা ও বাবা—মা-বাবা ,ভাই ও  বোন—ভাই-বোন।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1416" y="3927231"/>
            <a:ext cx="6975230" cy="762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B050"/>
                </a:solidFill>
              </a:rPr>
              <a:t>দ্বিগু সমাস</a:t>
            </a:r>
            <a:r>
              <a:rPr lang="bn-BD" dirty="0" smtClean="0">
                <a:solidFill>
                  <a:srgbClr val="C00000"/>
                </a:solidFill>
              </a:rPr>
              <a:t>—যে সমাসে পুর্ব পদে সংখাবাচক শব্দ এবং পরপদে সমাহার বুঝায় </a:t>
            </a:r>
            <a:endParaRPr lang="en-AU" dirty="0" smtClean="0">
              <a:solidFill>
                <a:srgbClr val="C00000"/>
              </a:solidFill>
            </a:endParaRPr>
          </a:p>
          <a:p>
            <a:r>
              <a:rPr lang="bn-BD" dirty="0" smtClean="0">
                <a:solidFill>
                  <a:srgbClr val="C00000"/>
                </a:solidFill>
              </a:rPr>
              <a:t>তাকে দ্বিগু সমাস বলে। যেমন- তে (তিন) মাথার সমাহার—তেমাথা।</a:t>
            </a:r>
            <a:endParaRPr lang="en-A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770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 rot="10800000" flipH="1" flipV="1">
            <a:off x="3563817" y="1008184"/>
            <a:ext cx="4232030" cy="1043353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t" anchorCtr="0"/>
          <a:lstStyle/>
          <a:p>
            <a:pPr algn="ctr"/>
            <a:r>
              <a:rPr lang="bn-BD" sz="4800" dirty="0" smtClean="0">
                <a:solidFill>
                  <a:schemeClr val="tx1"/>
                </a:solidFill>
              </a:rPr>
              <a:t>জোড়ায় কাজ</a:t>
            </a:r>
            <a:endParaRPr lang="en-AU" sz="4800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96462" y="2321168"/>
            <a:ext cx="10152184" cy="373966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u="sng" dirty="0" smtClean="0">
                <a:solidFill>
                  <a:schemeClr val="tx1"/>
                </a:solidFill>
              </a:rPr>
              <a:t>  ১। ব্যাস বাক্যসহ সমাসের নাম লেখ।</a:t>
            </a:r>
          </a:p>
          <a:p>
            <a:r>
              <a:rPr lang="bn-BD" sz="3600" dirty="0" smtClean="0">
                <a:solidFill>
                  <a:schemeClr val="tx1"/>
                </a:solidFill>
              </a:rPr>
              <a:t>হাট-বাজার</a:t>
            </a:r>
          </a:p>
          <a:p>
            <a:r>
              <a:rPr lang="bn-BD" sz="3600" dirty="0" smtClean="0">
                <a:solidFill>
                  <a:schemeClr val="tx1"/>
                </a:solidFill>
              </a:rPr>
              <a:t>দা-কুমড়া</a:t>
            </a:r>
          </a:p>
          <a:p>
            <a:r>
              <a:rPr lang="bn-BD" sz="3600" dirty="0" smtClean="0">
                <a:solidFill>
                  <a:schemeClr val="tx1"/>
                </a:solidFill>
              </a:rPr>
              <a:t>ত্রিফলা</a:t>
            </a:r>
          </a:p>
          <a:p>
            <a:r>
              <a:rPr lang="bn-BD" sz="3600" dirty="0" smtClean="0">
                <a:solidFill>
                  <a:schemeClr val="tx1"/>
                </a:solidFill>
              </a:rPr>
              <a:t>জমা-খরচ</a:t>
            </a:r>
          </a:p>
          <a:p>
            <a:r>
              <a:rPr lang="bn-BD" sz="3600" dirty="0" smtClean="0">
                <a:solidFill>
                  <a:schemeClr val="tx1"/>
                </a:solidFill>
              </a:rPr>
              <a:t>পঞ্চবটী  </a:t>
            </a:r>
            <a:endParaRPr lang="en-A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6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777</TotalTime>
  <Words>216</Words>
  <Application>Microsoft Office PowerPoint</Application>
  <PresentationFormat>Custom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Opulent</vt:lpstr>
      <vt:lpstr>Slide 1</vt:lpstr>
      <vt:lpstr>                                              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বেরি কয়াল সহ-শি</dc:title>
  <dc:creator>user</dc:creator>
  <cp:lastModifiedBy>SIMON KUP</cp:lastModifiedBy>
  <cp:revision>135</cp:revision>
  <dcterms:created xsi:type="dcterms:W3CDTF">2014-10-15T03:25:46Z</dcterms:created>
  <dcterms:modified xsi:type="dcterms:W3CDTF">2020-07-20T13:14:12Z</dcterms:modified>
</cp:coreProperties>
</file>