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61" r:id="rId5"/>
    <p:sldId id="274" r:id="rId6"/>
    <p:sldId id="264" r:id="rId7"/>
    <p:sldId id="276" r:id="rId8"/>
    <p:sldId id="262" r:id="rId9"/>
    <p:sldId id="263" r:id="rId10"/>
    <p:sldId id="277" r:id="rId11"/>
    <p:sldId id="278" r:id="rId12"/>
    <p:sldId id="279" r:id="rId13"/>
    <p:sldId id="265" r:id="rId14"/>
    <p:sldId id="266" r:id="rId15"/>
    <p:sldId id="269"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92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B96399-B244-47CD-9086-3B13FBDD174F}" type="datetimeFigureOut">
              <a:rPr lang="en-US" smtClean="0"/>
              <a:pPr/>
              <a:t>20-Jul-2020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49FD2A-8B63-44F7-A02B-2FAE050B6A9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a:t>
            </a:r>
            <a:endParaRPr lang="en-US" dirty="0"/>
          </a:p>
        </p:txBody>
      </p:sp>
      <p:sp>
        <p:nvSpPr>
          <p:cNvPr id="4" name="Slide Number Placeholder 3"/>
          <p:cNvSpPr>
            <a:spLocks noGrp="1"/>
          </p:cNvSpPr>
          <p:nvPr>
            <p:ph type="sldNum" sz="quarter" idx="10"/>
          </p:nvPr>
        </p:nvSpPr>
        <p:spPr/>
        <p:txBody>
          <a:bodyPr/>
          <a:lstStyle/>
          <a:p>
            <a:fld id="{7849FD2A-8B63-44F7-A02B-2FAE050B6A98}"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49FD2A-8B63-44F7-A02B-2FAE050B6A98}"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3273C7-31CA-457E-B112-72AF5726D426}" type="datetimeFigureOut">
              <a:rPr lang="en-US" smtClean="0"/>
              <a:pPr/>
              <a:t>20-Jul-2020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3C4373-3687-49C4-B875-A49C160A301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3273C7-31CA-457E-B112-72AF5726D426}" type="datetimeFigureOut">
              <a:rPr lang="en-US" smtClean="0"/>
              <a:pPr/>
              <a:t>20-Jul-2020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3C4373-3687-49C4-B875-A49C160A301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3273C7-31CA-457E-B112-72AF5726D426}" type="datetimeFigureOut">
              <a:rPr lang="en-US" smtClean="0"/>
              <a:pPr/>
              <a:t>20-Jul-2020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3C4373-3687-49C4-B875-A49C160A301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3273C7-31CA-457E-B112-72AF5726D426}" type="datetimeFigureOut">
              <a:rPr lang="en-US" smtClean="0"/>
              <a:pPr/>
              <a:t>20-Jul-2020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3C4373-3687-49C4-B875-A49C160A301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3273C7-31CA-457E-B112-72AF5726D426}" type="datetimeFigureOut">
              <a:rPr lang="en-US" smtClean="0"/>
              <a:pPr/>
              <a:t>20-Jul-2020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3C4373-3687-49C4-B875-A49C160A301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3273C7-31CA-457E-B112-72AF5726D426}" type="datetimeFigureOut">
              <a:rPr lang="en-US" smtClean="0"/>
              <a:pPr/>
              <a:t>20-Jul-2020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3C4373-3687-49C4-B875-A49C160A301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3273C7-31CA-457E-B112-72AF5726D426}" type="datetimeFigureOut">
              <a:rPr lang="en-US" smtClean="0"/>
              <a:pPr/>
              <a:t>20-Jul-2020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3C4373-3687-49C4-B875-A49C160A301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3273C7-31CA-457E-B112-72AF5726D426}" type="datetimeFigureOut">
              <a:rPr lang="en-US" smtClean="0"/>
              <a:pPr/>
              <a:t>20-Jul-2020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3C4373-3687-49C4-B875-A49C160A301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3273C7-31CA-457E-B112-72AF5726D426}" type="datetimeFigureOut">
              <a:rPr lang="en-US" smtClean="0"/>
              <a:pPr/>
              <a:t>20-Jul-2020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3C4373-3687-49C4-B875-A49C160A301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3273C7-31CA-457E-B112-72AF5726D426}" type="datetimeFigureOut">
              <a:rPr lang="en-US" smtClean="0"/>
              <a:pPr/>
              <a:t>20-Jul-2020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3C4373-3687-49C4-B875-A49C160A301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3273C7-31CA-457E-B112-72AF5726D426}" type="datetimeFigureOut">
              <a:rPr lang="en-US" smtClean="0"/>
              <a:pPr/>
              <a:t>20-Jul-2020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3C4373-3687-49C4-B875-A49C160A301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3273C7-31CA-457E-B112-72AF5726D426}" type="datetimeFigureOut">
              <a:rPr lang="en-US" smtClean="0"/>
              <a:pPr/>
              <a:t>20-Jul-2020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3C4373-3687-49C4-B875-A49C160A301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azizabidpur@gmai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7772400" cy="609600"/>
          </a:xfrm>
          <a:noFill/>
          <a:ln>
            <a:noFill/>
          </a:ln>
        </p:spPr>
        <p:style>
          <a:lnRef idx="2">
            <a:schemeClr val="accent2"/>
          </a:lnRef>
          <a:fillRef idx="1">
            <a:schemeClr val="lt1"/>
          </a:fillRef>
          <a:effectRef idx="0">
            <a:schemeClr val="accent2"/>
          </a:effectRef>
          <a:fontRef idx="minor">
            <a:schemeClr val="dk1"/>
          </a:fontRef>
        </p:style>
        <p:txBody>
          <a:bodyPr>
            <a:noAutofit/>
          </a:bodyPr>
          <a:lstStyle/>
          <a:p>
            <a:r>
              <a:rPr lang="en-US" sz="115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Welcome</a:t>
            </a:r>
            <a:endParaRPr lang="en-US" sz="115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6" name="Rectangle 5"/>
          <p:cNvSpPr/>
          <p:nvPr/>
        </p:nvSpPr>
        <p:spPr>
          <a:xfrm>
            <a:off x="0" y="0"/>
            <a:ext cx="9144000" cy="6858000"/>
          </a:xfrm>
          <a:prstGeom prst="rect">
            <a:avLst/>
          </a:prstGeom>
          <a:noFill/>
          <a:ln w="228600">
            <a:solidFill>
              <a:schemeClr val="accent2">
                <a:lumMod val="60000"/>
                <a:lumOff val="40000"/>
              </a:schemeClr>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2872728_4380514_New Project.jpg"/>
          <p:cNvPicPr>
            <a:picLocks noChangeAspect="1"/>
          </p:cNvPicPr>
          <p:nvPr/>
        </p:nvPicPr>
        <p:blipFill>
          <a:blip r:embed="rId2"/>
          <a:stretch>
            <a:fillRect/>
          </a:stretch>
        </p:blipFill>
        <p:spPr>
          <a:xfrm>
            <a:off x="61210" y="1447800"/>
            <a:ext cx="8890000" cy="5334000"/>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repeatCount="2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733800"/>
            <a:ext cx="8458200" cy="267765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n-US" sz="2800" dirty="0" smtClean="0">
                <a:latin typeface="Times New Roman" pitchFamily="18" charset="0"/>
                <a:cs typeface="Times New Roman" pitchFamily="18" charset="0"/>
              </a:rPr>
              <a:t>Two days later, a workers’ rally was held near the </a:t>
            </a:r>
            <a:r>
              <a:rPr lang="en-US" sz="2800" dirty="0" err="1" smtClean="0">
                <a:latin typeface="Times New Roman" pitchFamily="18" charset="0"/>
                <a:cs typeface="Times New Roman" pitchFamily="18" charset="0"/>
              </a:rPr>
              <a:t>McComic</a:t>
            </a:r>
            <a:r>
              <a:rPr lang="en-US" sz="2800" dirty="0" smtClean="0">
                <a:latin typeface="Times New Roman" pitchFamily="18" charset="0"/>
                <a:cs typeface="Times New Roman" pitchFamily="18" charset="0"/>
              </a:rPr>
              <a:t> Harvesting Machine Company and about 6000 workers joined it. The rally was addressed by the </a:t>
            </a:r>
            <a:r>
              <a:rPr lang="en-US" sz="2800" dirty="0" err="1" smtClean="0">
                <a:latin typeface="Times New Roman" pitchFamily="18" charset="0"/>
                <a:cs typeface="Times New Roman" pitchFamily="18" charset="0"/>
              </a:rPr>
              <a:t>labour</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leaders.They</a:t>
            </a:r>
            <a:r>
              <a:rPr lang="en-US" sz="2800" dirty="0" smtClean="0">
                <a:latin typeface="Times New Roman" pitchFamily="18" charset="0"/>
                <a:cs typeface="Times New Roman" pitchFamily="18" charset="0"/>
              </a:rPr>
              <a:t> urged the workers to stand together, to go on with their bosses. At one point of the rally, some strikebreakers started leaving the meeting place.</a:t>
            </a:r>
            <a:endParaRPr lang="en-US" sz="2800" dirty="0">
              <a:latin typeface="Times New Roman" pitchFamily="18" charset="0"/>
              <a:cs typeface="Times New Roman" pitchFamily="18" charset="0"/>
            </a:endParaRPr>
          </a:p>
        </p:txBody>
      </p:sp>
      <p:sp>
        <p:nvSpPr>
          <p:cNvPr id="7" name="Rectangle 6"/>
          <p:cNvSpPr/>
          <p:nvPr/>
        </p:nvSpPr>
        <p:spPr>
          <a:xfrm>
            <a:off x="0" y="0"/>
            <a:ext cx="9144000" cy="6858000"/>
          </a:xfrm>
          <a:prstGeom prst="rect">
            <a:avLst/>
          </a:prstGeom>
          <a:noFill/>
          <a:ln w="228600">
            <a:solidFill>
              <a:srgbClr val="92D050"/>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c1_347933.jpg"/>
          <p:cNvPicPr>
            <a:picLocks noChangeAspect="1"/>
          </p:cNvPicPr>
          <p:nvPr/>
        </p:nvPicPr>
        <p:blipFill>
          <a:blip r:embed="rId2"/>
          <a:stretch>
            <a:fillRect/>
          </a:stretch>
        </p:blipFill>
        <p:spPr>
          <a:xfrm>
            <a:off x="304800" y="119920"/>
            <a:ext cx="8305800" cy="3471461"/>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par>
                                <p:cTn id="9" presetID="10"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657600"/>
            <a:ext cx="8458200" cy="224676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n-US" sz="2800" dirty="0" smtClean="0"/>
              <a:t>The strikers went down the street to bring them back. Suddenly about 200 policemen attracted them with clubs and revolvers. One sticker was killed instantly, five or six others were seriously wounded and many others were badly injured.  </a:t>
            </a:r>
            <a:endParaRPr lang="en-US" sz="2800" dirty="0"/>
          </a:p>
        </p:txBody>
      </p:sp>
      <p:sp>
        <p:nvSpPr>
          <p:cNvPr id="7" name="Rectangle 6"/>
          <p:cNvSpPr/>
          <p:nvPr/>
        </p:nvSpPr>
        <p:spPr>
          <a:xfrm>
            <a:off x="0" y="0"/>
            <a:ext cx="9144000" cy="6858000"/>
          </a:xfrm>
          <a:prstGeom prst="rect">
            <a:avLst/>
          </a:prstGeom>
          <a:noFill/>
          <a:ln w="228600">
            <a:solidFill>
              <a:srgbClr val="92D050"/>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indexbh.jpg"/>
          <p:cNvPicPr>
            <a:picLocks noChangeAspect="1"/>
          </p:cNvPicPr>
          <p:nvPr/>
        </p:nvPicPr>
        <p:blipFill>
          <a:blip r:embed="rId2"/>
          <a:stretch>
            <a:fillRect/>
          </a:stretch>
        </p:blipFill>
        <p:spPr>
          <a:xfrm>
            <a:off x="258580" y="76200"/>
            <a:ext cx="8534400" cy="3510840"/>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4191000"/>
            <a:ext cx="8458200" cy="181588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n-US" sz="2800" dirty="0" smtClean="0"/>
              <a:t>The events of May 1, 1886 are a reminder that workers will continue to be exploited until they stand up and speak out to gain better working conditions, better pay and better lives. </a:t>
            </a:r>
            <a:endParaRPr lang="en-US" sz="2800" dirty="0"/>
          </a:p>
        </p:txBody>
      </p:sp>
      <p:sp>
        <p:nvSpPr>
          <p:cNvPr id="7" name="Rectangle 6"/>
          <p:cNvSpPr/>
          <p:nvPr/>
        </p:nvSpPr>
        <p:spPr>
          <a:xfrm>
            <a:off x="0" y="0"/>
            <a:ext cx="9144000" cy="6858000"/>
          </a:xfrm>
          <a:prstGeom prst="rect">
            <a:avLst/>
          </a:prstGeom>
          <a:noFill/>
          <a:ln w="228600">
            <a:solidFill>
              <a:srgbClr val="92D050"/>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imagesvcx.jpg"/>
          <p:cNvPicPr>
            <a:picLocks noChangeAspect="1"/>
          </p:cNvPicPr>
          <p:nvPr/>
        </p:nvPicPr>
        <p:blipFill>
          <a:blip r:embed="rId2"/>
          <a:stretch>
            <a:fillRect/>
          </a:stretch>
        </p:blipFill>
        <p:spPr>
          <a:xfrm>
            <a:off x="244840" y="228600"/>
            <a:ext cx="8411980" cy="3718560"/>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par>
                                <p:cTn id="9" presetID="53" presetClass="entr" presetSubtype="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2895600" cy="1036638"/>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b="1" dirty="0" smtClean="0">
                <a:effectLst>
                  <a:outerShdw blurRad="38100" dist="38100" dir="2700000" algn="tl">
                    <a:srgbClr val="000000">
                      <a:alpha val="43137"/>
                    </a:srgbClr>
                  </a:outerShdw>
                </a:effectLst>
              </a:rPr>
              <a:t>Group Work</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33400" y="2286000"/>
            <a:ext cx="8229600" cy="4221163"/>
          </a:xfrm>
        </p:spPr>
        <p:style>
          <a:lnRef idx="2">
            <a:schemeClr val="accent2"/>
          </a:lnRef>
          <a:fillRef idx="1">
            <a:schemeClr val="lt1"/>
          </a:fillRef>
          <a:effectRef idx="0">
            <a:schemeClr val="accent2"/>
          </a:effectRef>
          <a:fontRef idx="minor">
            <a:schemeClr val="dk1"/>
          </a:fontRef>
        </p:style>
        <p:txBody>
          <a:bodyPr>
            <a:normAutofit lnSpcReduction="10000"/>
          </a:bodyPr>
          <a:lstStyle/>
          <a:p>
            <a:pPr marL="514350" indent="-514350">
              <a:buAutoNum type="arabicPeriod"/>
            </a:pPr>
            <a:r>
              <a:rPr lang="en-US" sz="2800" dirty="0" smtClean="0"/>
              <a:t>What was workers prime demand_____</a:t>
            </a:r>
            <a:endParaRPr lang="en-US" sz="2800" dirty="0" smtClean="0"/>
          </a:p>
          <a:p>
            <a:pPr marL="514350" indent="-514350">
              <a:buAutoNum type="alphaLcParenR"/>
            </a:pPr>
            <a:r>
              <a:rPr lang="en-US" sz="2800" dirty="0" smtClean="0"/>
              <a:t>Better working condition   </a:t>
            </a:r>
            <a:r>
              <a:rPr lang="en-US" sz="2800" dirty="0" smtClean="0"/>
              <a:t>b)  </a:t>
            </a:r>
            <a:r>
              <a:rPr lang="en-US" sz="2800" dirty="0" smtClean="0"/>
              <a:t>better pay  </a:t>
            </a:r>
            <a:r>
              <a:rPr lang="en-US" sz="2800" dirty="0" smtClean="0"/>
              <a:t>c) </a:t>
            </a:r>
            <a:r>
              <a:rPr lang="en-US" sz="2800" dirty="0" smtClean="0"/>
              <a:t>yearly increment d</a:t>
            </a:r>
            <a:r>
              <a:rPr lang="en-US" sz="2800" dirty="0" smtClean="0"/>
              <a:t>) </a:t>
            </a:r>
            <a:r>
              <a:rPr lang="en-US" sz="2800" dirty="0" smtClean="0"/>
              <a:t>Eight –hour workday </a:t>
            </a:r>
            <a:endParaRPr lang="en-US" sz="2800" dirty="0" smtClean="0"/>
          </a:p>
          <a:p>
            <a:pPr marL="514350" indent="-514350">
              <a:buNone/>
            </a:pPr>
            <a:r>
              <a:rPr lang="en-US" sz="2800" dirty="0" smtClean="0"/>
              <a:t>2. </a:t>
            </a:r>
            <a:r>
              <a:rPr lang="en-US" sz="2800" dirty="0" smtClean="0"/>
              <a:t>What does the phrase mean_____</a:t>
            </a:r>
            <a:endParaRPr lang="en-US" sz="2800" dirty="0" smtClean="0"/>
          </a:p>
          <a:p>
            <a:pPr marL="514350" indent="-514350">
              <a:buNone/>
            </a:pPr>
            <a:r>
              <a:rPr lang="en-US" sz="2800" dirty="0" smtClean="0"/>
              <a:t>a) </a:t>
            </a:r>
            <a:r>
              <a:rPr lang="en-US" sz="2800" dirty="0" smtClean="0"/>
              <a:t>Fight b</a:t>
            </a:r>
            <a:r>
              <a:rPr lang="en-US" sz="2800" dirty="0" smtClean="0"/>
              <a:t>)  </a:t>
            </a:r>
            <a:r>
              <a:rPr lang="en-US" sz="2800" dirty="0" smtClean="0"/>
              <a:t>argue  </a:t>
            </a:r>
            <a:r>
              <a:rPr lang="en-US" sz="2800" dirty="0" smtClean="0"/>
              <a:t>c) </a:t>
            </a:r>
            <a:r>
              <a:rPr lang="en-US" sz="2800" dirty="0" smtClean="0"/>
              <a:t>surrender d</a:t>
            </a:r>
            <a:r>
              <a:rPr lang="en-US" sz="2800" dirty="0" smtClean="0"/>
              <a:t>) </a:t>
            </a:r>
            <a:r>
              <a:rPr lang="en-US" sz="2800" dirty="0" smtClean="0"/>
              <a:t>admit</a:t>
            </a:r>
            <a:endParaRPr lang="en-US" sz="2800" dirty="0" smtClean="0"/>
          </a:p>
          <a:p>
            <a:pPr marL="514350" indent="-514350">
              <a:buNone/>
            </a:pPr>
            <a:r>
              <a:rPr lang="en-US" sz="2800" dirty="0" smtClean="0"/>
              <a:t>3. The word </a:t>
            </a:r>
            <a:r>
              <a:rPr lang="en-US" sz="2800" dirty="0" smtClean="0"/>
              <a:t>‘strike’ </a:t>
            </a:r>
            <a:r>
              <a:rPr lang="en-US" sz="2800" dirty="0" smtClean="0"/>
              <a:t>means_____</a:t>
            </a:r>
          </a:p>
          <a:p>
            <a:pPr marL="514350" indent="-514350">
              <a:buNone/>
            </a:pPr>
            <a:r>
              <a:rPr lang="en-US" sz="2800" dirty="0" smtClean="0"/>
              <a:t>a) </a:t>
            </a:r>
            <a:r>
              <a:rPr lang="en-US" sz="2800" dirty="0" smtClean="0"/>
              <a:t>refuse   </a:t>
            </a:r>
            <a:r>
              <a:rPr lang="en-US" sz="2800" dirty="0" smtClean="0"/>
              <a:t>b)  </a:t>
            </a:r>
            <a:r>
              <a:rPr lang="en-US" sz="2800" dirty="0" smtClean="0"/>
              <a:t>attack  </a:t>
            </a:r>
            <a:r>
              <a:rPr lang="en-US" sz="2800" dirty="0" smtClean="0"/>
              <a:t>c) </a:t>
            </a:r>
            <a:r>
              <a:rPr lang="en-US" sz="2800" dirty="0" smtClean="0"/>
              <a:t>assault  </a:t>
            </a:r>
            <a:r>
              <a:rPr lang="en-US" sz="2800" dirty="0" smtClean="0"/>
              <a:t>d) </a:t>
            </a:r>
            <a:r>
              <a:rPr lang="en-US" sz="2800" dirty="0" smtClean="0"/>
              <a:t>walkout</a:t>
            </a:r>
            <a:endParaRPr lang="en-US" sz="2800" dirty="0" smtClean="0"/>
          </a:p>
          <a:p>
            <a:pPr marL="514350" indent="-514350">
              <a:buNone/>
            </a:pPr>
            <a:r>
              <a:rPr lang="en-US" sz="2800" dirty="0" smtClean="0"/>
              <a:t>4. The word </a:t>
            </a:r>
            <a:r>
              <a:rPr lang="en-US" sz="2800" dirty="0" smtClean="0"/>
              <a:t>‘exploit’ </a:t>
            </a:r>
            <a:r>
              <a:rPr lang="en-US" sz="2800" dirty="0" smtClean="0"/>
              <a:t>means_____</a:t>
            </a:r>
          </a:p>
          <a:p>
            <a:pPr marL="514350" indent="-514350">
              <a:buNone/>
            </a:pPr>
            <a:r>
              <a:rPr lang="en-US" sz="2800" dirty="0" smtClean="0"/>
              <a:t>a) </a:t>
            </a:r>
            <a:r>
              <a:rPr lang="en-US" sz="2800" dirty="0" smtClean="0"/>
              <a:t>employ  </a:t>
            </a:r>
            <a:r>
              <a:rPr lang="en-US" sz="2800" dirty="0" smtClean="0"/>
              <a:t>b)  </a:t>
            </a:r>
            <a:r>
              <a:rPr lang="en-US" sz="2800" dirty="0" smtClean="0"/>
              <a:t>apply  </a:t>
            </a:r>
            <a:r>
              <a:rPr lang="en-US" sz="2800" dirty="0" smtClean="0"/>
              <a:t>c) </a:t>
            </a:r>
            <a:r>
              <a:rPr lang="en-US" sz="2800" dirty="0" smtClean="0"/>
              <a:t>abuse </a:t>
            </a:r>
            <a:r>
              <a:rPr lang="en-US" sz="2800" dirty="0" smtClean="0"/>
              <a:t>d) </a:t>
            </a:r>
            <a:r>
              <a:rPr lang="en-US" sz="2800" dirty="0" smtClean="0"/>
              <a:t>handle</a:t>
            </a:r>
            <a:endParaRPr lang="en-US" sz="2800" dirty="0" smtClean="0"/>
          </a:p>
          <a:p>
            <a:pPr marL="514350" indent="-514350">
              <a:buNone/>
            </a:pPr>
            <a:endParaRPr lang="en-US" sz="2800" dirty="0" smtClean="0"/>
          </a:p>
        </p:txBody>
      </p:sp>
      <p:pic>
        <p:nvPicPr>
          <p:cNvPr id="4" name="Picture 3" descr="group work.jpg"/>
          <p:cNvPicPr>
            <a:picLocks noChangeAspect="1"/>
          </p:cNvPicPr>
          <p:nvPr/>
        </p:nvPicPr>
        <p:blipFill>
          <a:blip r:embed="rId2" cstate="print"/>
          <a:stretch>
            <a:fillRect/>
          </a:stretch>
        </p:blipFill>
        <p:spPr>
          <a:xfrm>
            <a:off x="6708648" y="0"/>
            <a:ext cx="2282952" cy="1520624"/>
          </a:xfrm>
          <a:prstGeom prst="rect">
            <a:avLst/>
          </a:prstGeom>
        </p:spPr>
      </p:pic>
      <p:sp>
        <p:nvSpPr>
          <p:cNvPr id="5" name="TextBox 4"/>
          <p:cNvSpPr txBox="1"/>
          <p:nvPr/>
        </p:nvSpPr>
        <p:spPr>
          <a:xfrm>
            <a:off x="455950" y="1492770"/>
            <a:ext cx="7468850"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800" b="1" dirty="0" smtClean="0">
                <a:effectLst>
                  <a:outerShdw blurRad="38100" dist="38100" dir="2700000" algn="tl">
                    <a:srgbClr val="000000">
                      <a:alpha val="43137"/>
                    </a:srgbClr>
                  </a:outerShdw>
                </a:effectLst>
              </a:rPr>
              <a:t>Choose the correct answer from the alternatives</a:t>
            </a:r>
            <a:endParaRPr lang="en-US" sz="2800" b="1" dirty="0">
              <a:effectLst>
                <a:outerShdw blurRad="38100" dist="38100" dir="2700000" algn="tl">
                  <a:srgbClr val="000000">
                    <a:alpha val="43137"/>
                  </a:srgbClr>
                </a:outerShdw>
              </a:effectLst>
            </a:endParaRPr>
          </a:p>
        </p:txBody>
      </p:sp>
      <p:sp>
        <p:nvSpPr>
          <p:cNvPr id="6" name="Rectangle 5"/>
          <p:cNvSpPr/>
          <p:nvPr/>
        </p:nvSpPr>
        <p:spPr>
          <a:xfrm>
            <a:off x="0" y="0"/>
            <a:ext cx="9144000" cy="6858000"/>
          </a:xfrm>
          <a:prstGeom prst="rect">
            <a:avLst/>
          </a:prstGeom>
          <a:noFill/>
          <a:ln w="228600">
            <a:solidFill>
              <a:schemeClr val="accent5">
                <a:lumMod val="50000"/>
              </a:schemeClr>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9829800" y="4953000"/>
            <a:ext cx="914400" cy="914400"/>
          </a:xfrm>
          <a:prstGeom prst="line">
            <a:avLst/>
          </a:prstGeom>
        </p:spPr>
        <p:style>
          <a:lnRef idx="1">
            <a:schemeClr val="accent1"/>
          </a:lnRef>
          <a:fillRef idx="0">
            <a:schemeClr val="accent1"/>
          </a:fillRef>
          <a:effectRef idx="0">
            <a:schemeClr val="accent1"/>
          </a:effectRef>
          <a:fontRef idx="minor">
            <a:schemeClr val="tx1"/>
          </a:fontRef>
        </p:style>
      </p:cxnSp>
      <p:grpSp>
        <p:nvGrpSpPr>
          <p:cNvPr id="16" name="Group 15"/>
          <p:cNvGrpSpPr/>
          <p:nvPr/>
        </p:nvGrpSpPr>
        <p:grpSpPr>
          <a:xfrm>
            <a:off x="4191000" y="3886200"/>
            <a:ext cx="304800" cy="472275"/>
            <a:chOff x="7772400" y="4497586"/>
            <a:chExt cx="576111" cy="548475"/>
          </a:xfrm>
        </p:grpSpPr>
        <p:cxnSp>
          <p:nvCxnSpPr>
            <p:cNvPr id="8" name="Straight Connector 7"/>
            <p:cNvCxnSpPr/>
            <p:nvPr/>
          </p:nvCxnSpPr>
          <p:spPr>
            <a:xfrm>
              <a:off x="7772400" y="4724400"/>
              <a:ext cx="310525" cy="247782"/>
            </a:xfrm>
            <a:prstGeom prst="line">
              <a:avLst/>
            </a:prstGeom>
          </p:spPr>
          <p:style>
            <a:lnRef idx="2">
              <a:schemeClr val="accent3"/>
            </a:lnRef>
            <a:fillRef idx="0">
              <a:schemeClr val="accent3"/>
            </a:fillRef>
            <a:effectRef idx="1">
              <a:schemeClr val="accent3"/>
            </a:effectRef>
            <a:fontRef idx="minor">
              <a:schemeClr val="tx1"/>
            </a:fontRef>
          </p:style>
        </p:cxnSp>
        <p:cxnSp>
          <p:nvCxnSpPr>
            <p:cNvPr id="11" name="Straight Connector 10"/>
            <p:cNvCxnSpPr/>
            <p:nvPr/>
          </p:nvCxnSpPr>
          <p:spPr>
            <a:xfrm rot="6930975">
              <a:off x="7987723" y="4685274"/>
              <a:ext cx="548475" cy="173100"/>
            </a:xfrm>
            <a:prstGeom prst="line">
              <a:avLst/>
            </a:prstGeom>
          </p:spPr>
          <p:style>
            <a:lnRef idx="2">
              <a:schemeClr val="accent3"/>
            </a:lnRef>
            <a:fillRef idx="0">
              <a:schemeClr val="accent3"/>
            </a:fillRef>
            <a:effectRef idx="1">
              <a:schemeClr val="accent3"/>
            </a:effectRef>
            <a:fontRef idx="minor">
              <a:schemeClr val="tx1"/>
            </a:fontRef>
          </p:style>
        </p:cxnSp>
      </p:grpSp>
      <p:grpSp>
        <p:nvGrpSpPr>
          <p:cNvPr id="17" name="Group 16"/>
          <p:cNvGrpSpPr/>
          <p:nvPr/>
        </p:nvGrpSpPr>
        <p:grpSpPr>
          <a:xfrm>
            <a:off x="5791200" y="4800600"/>
            <a:ext cx="304800" cy="472275"/>
            <a:chOff x="7772400" y="4497586"/>
            <a:chExt cx="576111" cy="548475"/>
          </a:xfrm>
        </p:grpSpPr>
        <p:cxnSp>
          <p:nvCxnSpPr>
            <p:cNvPr id="18" name="Straight Connector 17"/>
            <p:cNvCxnSpPr/>
            <p:nvPr/>
          </p:nvCxnSpPr>
          <p:spPr>
            <a:xfrm>
              <a:off x="7772400" y="4724400"/>
              <a:ext cx="310525" cy="247782"/>
            </a:xfrm>
            <a:prstGeom prst="line">
              <a:avLst/>
            </a:prstGeom>
          </p:spPr>
          <p:style>
            <a:lnRef idx="2">
              <a:schemeClr val="accent3"/>
            </a:lnRef>
            <a:fillRef idx="0">
              <a:schemeClr val="accent3"/>
            </a:fillRef>
            <a:effectRef idx="1">
              <a:schemeClr val="accent3"/>
            </a:effectRef>
            <a:fontRef idx="minor">
              <a:schemeClr val="tx1"/>
            </a:fontRef>
          </p:style>
        </p:cxnSp>
        <p:cxnSp>
          <p:nvCxnSpPr>
            <p:cNvPr id="19" name="Straight Connector 18"/>
            <p:cNvCxnSpPr/>
            <p:nvPr/>
          </p:nvCxnSpPr>
          <p:spPr>
            <a:xfrm rot="6930975">
              <a:off x="7987723" y="4685274"/>
              <a:ext cx="548475" cy="173100"/>
            </a:xfrm>
            <a:prstGeom prst="line">
              <a:avLst/>
            </a:prstGeom>
          </p:spPr>
          <p:style>
            <a:lnRef idx="2">
              <a:schemeClr val="accent3"/>
            </a:lnRef>
            <a:fillRef idx="0">
              <a:schemeClr val="accent3"/>
            </a:fillRef>
            <a:effectRef idx="1">
              <a:schemeClr val="accent3"/>
            </a:effectRef>
            <a:fontRef idx="minor">
              <a:schemeClr val="tx1"/>
            </a:fontRef>
          </p:style>
        </p:cxnSp>
      </p:grpSp>
      <p:grpSp>
        <p:nvGrpSpPr>
          <p:cNvPr id="20" name="Group 19"/>
          <p:cNvGrpSpPr/>
          <p:nvPr/>
        </p:nvGrpSpPr>
        <p:grpSpPr>
          <a:xfrm>
            <a:off x="4419600" y="5791200"/>
            <a:ext cx="304800" cy="472275"/>
            <a:chOff x="7772400" y="4497586"/>
            <a:chExt cx="576111" cy="548475"/>
          </a:xfrm>
        </p:grpSpPr>
        <p:cxnSp>
          <p:nvCxnSpPr>
            <p:cNvPr id="21" name="Straight Connector 20"/>
            <p:cNvCxnSpPr/>
            <p:nvPr/>
          </p:nvCxnSpPr>
          <p:spPr>
            <a:xfrm>
              <a:off x="7772400" y="4724400"/>
              <a:ext cx="310525" cy="247782"/>
            </a:xfrm>
            <a:prstGeom prst="line">
              <a:avLst/>
            </a:prstGeom>
          </p:spPr>
          <p:style>
            <a:lnRef idx="2">
              <a:schemeClr val="accent3"/>
            </a:lnRef>
            <a:fillRef idx="0">
              <a:schemeClr val="accent3"/>
            </a:fillRef>
            <a:effectRef idx="1">
              <a:schemeClr val="accent3"/>
            </a:effectRef>
            <a:fontRef idx="minor">
              <a:schemeClr val="tx1"/>
            </a:fontRef>
          </p:style>
        </p:cxnSp>
        <p:cxnSp>
          <p:nvCxnSpPr>
            <p:cNvPr id="22" name="Straight Connector 21"/>
            <p:cNvCxnSpPr/>
            <p:nvPr/>
          </p:nvCxnSpPr>
          <p:spPr>
            <a:xfrm rot="6930975">
              <a:off x="7987723" y="4685274"/>
              <a:ext cx="548475" cy="173100"/>
            </a:xfrm>
            <a:prstGeom prst="line">
              <a:avLst/>
            </a:prstGeom>
          </p:spPr>
          <p:style>
            <a:lnRef idx="2">
              <a:schemeClr val="accent3"/>
            </a:lnRef>
            <a:fillRef idx="0">
              <a:schemeClr val="accent3"/>
            </a:fillRef>
            <a:effectRef idx="1">
              <a:schemeClr val="accent3"/>
            </a:effectRef>
            <a:fontRef idx="minor">
              <a:schemeClr val="tx1"/>
            </a:fontRef>
          </p:style>
        </p:cxnSp>
      </p:grpSp>
      <p:grpSp>
        <p:nvGrpSpPr>
          <p:cNvPr id="27" name="Group 26"/>
          <p:cNvGrpSpPr/>
          <p:nvPr/>
        </p:nvGrpSpPr>
        <p:grpSpPr>
          <a:xfrm>
            <a:off x="4191000" y="2895600"/>
            <a:ext cx="304800" cy="472275"/>
            <a:chOff x="7772400" y="4497586"/>
            <a:chExt cx="576111" cy="548475"/>
          </a:xfrm>
        </p:grpSpPr>
        <p:cxnSp>
          <p:nvCxnSpPr>
            <p:cNvPr id="28" name="Straight Connector 27"/>
            <p:cNvCxnSpPr/>
            <p:nvPr/>
          </p:nvCxnSpPr>
          <p:spPr>
            <a:xfrm>
              <a:off x="7772400" y="4724400"/>
              <a:ext cx="310525" cy="247782"/>
            </a:xfrm>
            <a:prstGeom prst="line">
              <a:avLst/>
            </a:prstGeom>
          </p:spPr>
          <p:style>
            <a:lnRef idx="2">
              <a:schemeClr val="accent3"/>
            </a:lnRef>
            <a:fillRef idx="0">
              <a:schemeClr val="accent3"/>
            </a:fillRef>
            <a:effectRef idx="1">
              <a:schemeClr val="accent3"/>
            </a:effectRef>
            <a:fontRef idx="minor">
              <a:schemeClr val="tx1"/>
            </a:fontRef>
          </p:style>
        </p:cxnSp>
        <p:cxnSp>
          <p:nvCxnSpPr>
            <p:cNvPr id="29" name="Straight Connector 28"/>
            <p:cNvCxnSpPr/>
            <p:nvPr/>
          </p:nvCxnSpPr>
          <p:spPr>
            <a:xfrm rot="6930975">
              <a:off x="7987723" y="4685274"/>
              <a:ext cx="548475" cy="173100"/>
            </a:xfrm>
            <a:prstGeom prst="line">
              <a:avLst/>
            </a:prstGeom>
          </p:spPr>
          <p:style>
            <a:lnRef idx="2">
              <a:schemeClr val="accent3"/>
            </a:lnRef>
            <a:fillRef idx="0">
              <a:schemeClr val="accent3"/>
            </a:fillRef>
            <a:effectRef idx="1">
              <a:schemeClr val="accent3"/>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0" presetClass="entr" presetSubtype="0" fill="hold" nodeType="click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800" decel="100000"/>
                                        <p:tgtEl>
                                          <p:spTgt spid="27"/>
                                        </p:tgtEl>
                                      </p:cBhvr>
                                    </p:animEffect>
                                    <p:anim calcmode="lin" valueType="num">
                                      <p:cBhvr>
                                        <p:cTn id="20" dur="800" decel="100000" fill="hold"/>
                                        <p:tgtEl>
                                          <p:spTgt spid="27"/>
                                        </p:tgtEl>
                                        <p:attrNameLst>
                                          <p:attrName>style.rotation</p:attrName>
                                        </p:attrNameLst>
                                      </p:cBhvr>
                                      <p:tavLst>
                                        <p:tav tm="0">
                                          <p:val>
                                            <p:fltVal val="-90"/>
                                          </p:val>
                                        </p:tav>
                                        <p:tav tm="100000">
                                          <p:val>
                                            <p:fltVal val="0"/>
                                          </p:val>
                                        </p:tav>
                                      </p:tavLst>
                                    </p:anim>
                                    <p:anim calcmode="lin" valueType="num">
                                      <p:cBhvr>
                                        <p:cTn id="21" dur="800" decel="100000" fill="hold"/>
                                        <p:tgtEl>
                                          <p:spTgt spid="27"/>
                                        </p:tgtEl>
                                        <p:attrNameLst>
                                          <p:attrName>ppt_x</p:attrName>
                                        </p:attrNameLst>
                                      </p:cBhvr>
                                      <p:tavLst>
                                        <p:tav tm="0">
                                          <p:val>
                                            <p:strVal val="#ppt_x+0.4"/>
                                          </p:val>
                                        </p:tav>
                                        <p:tav tm="100000">
                                          <p:val>
                                            <p:strVal val="#ppt_x-0.05"/>
                                          </p:val>
                                        </p:tav>
                                      </p:tavLst>
                                    </p:anim>
                                    <p:anim calcmode="lin" valueType="num">
                                      <p:cBhvr>
                                        <p:cTn id="22" dur="800" decel="100000" fill="hold"/>
                                        <p:tgtEl>
                                          <p:spTgt spid="27"/>
                                        </p:tgtEl>
                                        <p:attrNameLst>
                                          <p:attrName>ppt_y</p:attrName>
                                        </p:attrNameLst>
                                      </p:cBhvr>
                                      <p:tavLst>
                                        <p:tav tm="0">
                                          <p:val>
                                            <p:strVal val="#ppt_y-0.4"/>
                                          </p:val>
                                        </p:tav>
                                        <p:tav tm="100000">
                                          <p:val>
                                            <p:strVal val="#ppt_y+0.1"/>
                                          </p:val>
                                        </p:tav>
                                      </p:tavLst>
                                    </p:anim>
                                    <p:anim calcmode="lin" valueType="num">
                                      <p:cBhvr>
                                        <p:cTn id="23" dur="200" accel="100000" fill="hold">
                                          <p:stCondLst>
                                            <p:cond delay="800"/>
                                          </p:stCondLst>
                                        </p:cTn>
                                        <p:tgtEl>
                                          <p:spTgt spid="27"/>
                                        </p:tgtEl>
                                        <p:attrNameLst>
                                          <p:attrName>ppt_x</p:attrName>
                                        </p:attrNameLst>
                                      </p:cBhvr>
                                      <p:tavLst>
                                        <p:tav tm="0">
                                          <p:val>
                                            <p:strVal val="#ppt_x-0.05"/>
                                          </p:val>
                                        </p:tav>
                                        <p:tav tm="100000">
                                          <p:val>
                                            <p:strVal val="#ppt_x"/>
                                          </p:val>
                                        </p:tav>
                                      </p:tavLst>
                                    </p:anim>
                                    <p:anim calcmode="lin" valueType="num">
                                      <p:cBhvr>
                                        <p:cTn id="24" dur="200" accel="100000" fill="hold">
                                          <p:stCondLst>
                                            <p:cond delay="800"/>
                                          </p:stCondLst>
                                        </p:cTn>
                                        <p:tgtEl>
                                          <p:spTgt spid="27"/>
                                        </p:tgtEl>
                                        <p:attrNameLst>
                                          <p:attrName>ppt_y</p:attrName>
                                        </p:attrNameLst>
                                      </p:cBhvr>
                                      <p:tavLst>
                                        <p:tav tm="0">
                                          <p:val>
                                            <p:strVal val="#ppt_y+0.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2" end="2"/>
                                            </p:txEl>
                                          </p:spTgt>
                                        </p:tgtEl>
                                        <p:attrNameLst>
                                          <p:attrName>ppt_h</p:attrName>
                                        </p:attrNameLst>
                                      </p:cBhvr>
                                      <p:tavLst>
                                        <p:tav tm="0">
                                          <p:val>
                                            <p:fltVal val="0"/>
                                          </p:val>
                                        </p:tav>
                                        <p:tav tm="100000">
                                          <p:val>
                                            <p:strVal val="#ppt_h"/>
                                          </p:val>
                                        </p:tav>
                                      </p:tavLst>
                                    </p:anim>
                                  </p:childTnLst>
                                </p:cTn>
                              </p:par>
                              <p:par>
                                <p:cTn id="31" presetID="23" presetClass="entr" presetSubtype="16" fill="hold"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30" presetClass="entr" presetSubtype="0" fill="hold"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fade">
                                      <p:cBhvr>
                                        <p:cTn id="39" dur="800" decel="100000"/>
                                        <p:tgtEl>
                                          <p:spTgt spid="16"/>
                                        </p:tgtEl>
                                      </p:cBhvr>
                                    </p:animEffect>
                                    <p:anim calcmode="lin" valueType="num">
                                      <p:cBhvr>
                                        <p:cTn id="40" dur="800" decel="100000" fill="hold"/>
                                        <p:tgtEl>
                                          <p:spTgt spid="16"/>
                                        </p:tgtEl>
                                        <p:attrNameLst>
                                          <p:attrName>style.rotation</p:attrName>
                                        </p:attrNameLst>
                                      </p:cBhvr>
                                      <p:tavLst>
                                        <p:tav tm="0">
                                          <p:val>
                                            <p:fltVal val="-90"/>
                                          </p:val>
                                        </p:tav>
                                        <p:tav tm="100000">
                                          <p:val>
                                            <p:fltVal val="0"/>
                                          </p:val>
                                        </p:tav>
                                      </p:tavLst>
                                    </p:anim>
                                    <p:anim calcmode="lin" valueType="num">
                                      <p:cBhvr>
                                        <p:cTn id="41" dur="800" decel="100000" fill="hold"/>
                                        <p:tgtEl>
                                          <p:spTgt spid="16"/>
                                        </p:tgtEl>
                                        <p:attrNameLst>
                                          <p:attrName>ppt_x</p:attrName>
                                        </p:attrNameLst>
                                      </p:cBhvr>
                                      <p:tavLst>
                                        <p:tav tm="0">
                                          <p:val>
                                            <p:strVal val="#ppt_x+0.4"/>
                                          </p:val>
                                        </p:tav>
                                        <p:tav tm="100000">
                                          <p:val>
                                            <p:strVal val="#ppt_x-0.05"/>
                                          </p:val>
                                        </p:tav>
                                      </p:tavLst>
                                    </p:anim>
                                    <p:anim calcmode="lin" valueType="num">
                                      <p:cBhvr>
                                        <p:cTn id="42" dur="800" decel="100000" fill="hold"/>
                                        <p:tgtEl>
                                          <p:spTgt spid="16"/>
                                        </p:tgtEl>
                                        <p:attrNameLst>
                                          <p:attrName>ppt_y</p:attrName>
                                        </p:attrNameLst>
                                      </p:cBhvr>
                                      <p:tavLst>
                                        <p:tav tm="0">
                                          <p:val>
                                            <p:strVal val="#ppt_y-0.4"/>
                                          </p:val>
                                        </p:tav>
                                        <p:tav tm="100000">
                                          <p:val>
                                            <p:strVal val="#ppt_y+0.1"/>
                                          </p:val>
                                        </p:tav>
                                      </p:tavLst>
                                    </p:anim>
                                    <p:anim calcmode="lin" valueType="num">
                                      <p:cBhvr>
                                        <p:cTn id="43" dur="200" accel="100000" fill="hold">
                                          <p:stCondLst>
                                            <p:cond delay="800"/>
                                          </p:stCondLst>
                                        </p:cTn>
                                        <p:tgtEl>
                                          <p:spTgt spid="16"/>
                                        </p:tgtEl>
                                        <p:attrNameLst>
                                          <p:attrName>ppt_x</p:attrName>
                                        </p:attrNameLst>
                                      </p:cBhvr>
                                      <p:tavLst>
                                        <p:tav tm="0">
                                          <p:val>
                                            <p:strVal val="#ppt_x-0.05"/>
                                          </p:val>
                                        </p:tav>
                                        <p:tav tm="100000">
                                          <p:val>
                                            <p:strVal val="#ppt_x"/>
                                          </p:val>
                                        </p:tav>
                                      </p:tavLst>
                                    </p:anim>
                                    <p:anim calcmode="lin" valueType="num">
                                      <p:cBhvr>
                                        <p:cTn id="44" dur="200" accel="100000" fill="hold">
                                          <p:stCondLst>
                                            <p:cond delay="800"/>
                                          </p:stCondLst>
                                        </p:cTn>
                                        <p:tgtEl>
                                          <p:spTgt spid="16"/>
                                        </p:tgtEl>
                                        <p:attrNameLst>
                                          <p:attrName>ppt_y</p:attrName>
                                        </p:attrNameLst>
                                      </p:cBhvr>
                                      <p:tavLst>
                                        <p:tav tm="0">
                                          <p:val>
                                            <p:strVal val="#ppt_y+0.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 presetClass="entr" presetSubtype="16" fill="hold"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Effect transition="in" filter="box(in)">
                                      <p:cBhvr>
                                        <p:cTn id="49" dur="500"/>
                                        <p:tgtEl>
                                          <p:spTgt spid="3">
                                            <p:txEl>
                                              <p:pRg st="4" end="4"/>
                                            </p:txEl>
                                          </p:spTgt>
                                        </p:tgtEl>
                                      </p:cBhvr>
                                    </p:animEffect>
                                  </p:childTnLst>
                                </p:cTn>
                              </p:par>
                              <p:par>
                                <p:cTn id="50" presetID="4" presetClass="entr" presetSubtype="16" fill="hold" nodeType="with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Effect transition="in" filter="box(in)">
                                      <p:cBhvr>
                                        <p:cTn id="52" dur="500"/>
                                        <p:tgtEl>
                                          <p:spTgt spid="3">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0" presetClass="entr" presetSubtype="0" fill="hold" nodeType="click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fade">
                                      <p:cBhvr>
                                        <p:cTn id="57" dur="800" decel="100000"/>
                                        <p:tgtEl>
                                          <p:spTgt spid="17"/>
                                        </p:tgtEl>
                                      </p:cBhvr>
                                    </p:animEffect>
                                    <p:anim calcmode="lin" valueType="num">
                                      <p:cBhvr>
                                        <p:cTn id="58" dur="800" decel="100000" fill="hold"/>
                                        <p:tgtEl>
                                          <p:spTgt spid="17"/>
                                        </p:tgtEl>
                                        <p:attrNameLst>
                                          <p:attrName>style.rotation</p:attrName>
                                        </p:attrNameLst>
                                      </p:cBhvr>
                                      <p:tavLst>
                                        <p:tav tm="0">
                                          <p:val>
                                            <p:fltVal val="-90"/>
                                          </p:val>
                                        </p:tav>
                                        <p:tav tm="100000">
                                          <p:val>
                                            <p:fltVal val="0"/>
                                          </p:val>
                                        </p:tav>
                                      </p:tavLst>
                                    </p:anim>
                                    <p:anim calcmode="lin" valueType="num">
                                      <p:cBhvr>
                                        <p:cTn id="59" dur="800" decel="100000" fill="hold"/>
                                        <p:tgtEl>
                                          <p:spTgt spid="17"/>
                                        </p:tgtEl>
                                        <p:attrNameLst>
                                          <p:attrName>ppt_x</p:attrName>
                                        </p:attrNameLst>
                                      </p:cBhvr>
                                      <p:tavLst>
                                        <p:tav tm="0">
                                          <p:val>
                                            <p:strVal val="#ppt_x+0.4"/>
                                          </p:val>
                                        </p:tav>
                                        <p:tav tm="100000">
                                          <p:val>
                                            <p:strVal val="#ppt_x-0.05"/>
                                          </p:val>
                                        </p:tav>
                                      </p:tavLst>
                                    </p:anim>
                                    <p:anim calcmode="lin" valueType="num">
                                      <p:cBhvr>
                                        <p:cTn id="60" dur="800" decel="100000" fill="hold"/>
                                        <p:tgtEl>
                                          <p:spTgt spid="17"/>
                                        </p:tgtEl>
                                        <p:attrNameLst>
                                          <p:attrName>ppt_y</p:attrName>
                                        </p:attrNameLst>
                                      </p:cBhvr>
                                      <p:tavLst>
                                        <p:tav tm="0">
                                          <p:val>
                                            <p:strVal val="#ppt_y-0.4"/>
                                          </p:val>
                                        </p:tav>
                                        <p:tav tm="100000">
                                          <p:val>
                                            <p:strVal val="#ppt_y+0.1"/>
                                          </p:val>
                                        </p:tav>
                                      </p:tavLst>
                                    </p:anim>
                                    <p:anim calcmode="lin" valueType="num">
                                      <p:cBhvr>
                                        <p:cTn id="61" dur="200" accel="100000" fill="hold">
                                          <p:stCondLst>
                                            <p:cond delay="800"/>
                                          </p:stCondLst>
                                        </p:cTn>
                                        <p:tgtEl>
                                          <p:spTgt spid="17"/>
                                        </p:tgtEl>
                                        <p:attrNameLst>
                                          <p:attrName>ppt_x</p:attrName>
                                        </p:attrNameLst>
                                      </p:cBhvr>
                                      <p:tavLst>
                                        <p:tav tm="0">
                                          <p:val>
                                            <p:strVal val="#ppt_x-0.05"/>
                                          </p:val>
                                        </p:tav>
                                        <p:tav tm="100000">
                                          <p:val>
                                            <p:strVal val="#ppt_x"/>
                                          </p:val>
                                        </p:tav>
                                      </p:tavLst>
                                    </p:anim>
                                    <p:anim calcmode="lin" valueType="num">
                                      <p:cBhvr>
                                        <p:cTn id="62" dur="200" accel="100000" fill="hold">
                                          <p:stCondLst>
                                            <p:cond delay="800"/>
                                          </p:stCondLst>
                                        </p:cTn>
                                        <p:tgtEl>
                                          <p:spTgt spid="17"/>
                                        </p:tgtEl>
                                        <p:attrNameLst>
                                          <p:attrName>ppt_y</p:attrName>
                                        </p:attrNameLst>
                                      </p:cBhvr>
                                      <p:tavLst>
                                        <p:tav tm="0">
                                          <p:val>
                                            <p:strVal val="#ppt_y+0.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3">
                                            <p:txEl>
                                              <p:pRg st="6" end="6"/>
                                            </p:txEl>
                                          </p:spTgt>
                                        </p:tgtEl>
                                        <p:attrNameLst>
                                          <p:attrName>style.visibility</p:attrName>
                                        </p:attrNameLst>
                                      </p:cBhvr>
                                      <p:to>
                                        <p:strVal val="visible"/>
                                      </p:to>
                                    </p:set>
                                    <p:animEffect transition="in" filter="fade">
                                      <p:cBhvr>
                                        <p:cTn id="67" dur="2000"/>
                                        <p:tgtEl>
                                          <p:spTgt spid="3">
                                            <p:txEl>
                                              <p:pRg st="6" end="6"/>
                                            </p:txEl>
                                          </p:spTgt>
                                        </p:tgtEl>
                                      </p:cBhvr>
                                    </p:animEffect>
                                  </p:childTnLst>
                                </p:cTn>
                              </p:par>
                              <p:par>
                                <p:cTn id="68" presetID="10" presetClass="entr" presetSubtype="0" fill="hold" nodeType="withEffect">
                                  <p:stCondLst>
                                    <p:cond delay="0"/>
                                  </p:stCondLst>
                                  <p:childTnLst>
                                    <p:set>
                                      <p:cBhvr>
                                        <p:cTn id="69" dur="1" fill="hold">
                                          <p:stCondLst>
                                            <p:cond delay="0"/>
                                          </p:stCondLst>
                                        </p:cTn>
                                        <p:tgtEl>
                                          <p:spTgt spid="3">
                                            <p:txEl>
                                              <p:pRg st="7" end="7"/>
                                            </p:txEl>
                                          </p:spTgt>
                                        </p:tgtEl>
                                        <p:attrNameLst>
                                          <p:attrName>style.visibility</p:attrName>
                                        </p:attrNameLst>
                                      </p:cBhvr>
                                      <p:to>
                                        <p:strVal val="visible"/>
                                      </p:to>
                                    </p:set>
                                    <p:animEffect transition="in" filter="fade">
                                      <p:cBhvr>
                                        <p:cTn id="70" dur="2000"/>
                                        <p:tgtEl>
                                          <p:spTgt spid="3">
                                            <p:txEl>
                                              <p:pRg st="7" end="7"/>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30" presetClass="entr" presetSubtype="0" fill="hold" nodeType="clickEffect">
                                  <p:stCondLst>
                                    <p:cond delay="0"/>
                                  </p:stCondLst>
                                  <p:childTnLst>
                                    <p:set>
                                      <p:cBhvr>
                                        <p:cTn id="74" dur="1" fill="hold">
                                          <p:stCondLst>
                                            <p:cond delay="0"/>
                                          </p:stCondLst>
                                        </p:cTn>
                                        <p:tgtEl>
                                          <p:spTgt spid="20"/>
                                        </p:tgtEl>
                                        <p:attrNameLst>
                                          <p:attrName>style.visibility</p:attrName>
                                        </p:attrNameLst>
                                      </p:cBhvr>
                                      <p:to>
                                        <p:strVal val="visible"/>
                                      </p:to>
                                    </p:set>
                                    <p:animEffect transition="in" filter="fade">
                                      <p:cBhvr>
                                        <p:cTn id="75" dur="800" decel="100000"/>
                                        <p:tgtEl>
                                          <p:spTgt spid="20"/>
                                        </p:tgtEl>
                                      </p:cBhvr>
                                    </p:animEffect>
                                    <p:anim calcmode="lin" valueType="num">
                                      <p:cBhvr>
                                        <p:cTn id="76" dur="800" decel="100000" fill="hold"/>
                                        <p:tgtEl>
                                          <p:spTgt spid="20"/>
                                        </p:tgtEl>
                                        <p:attrNameLst>
                                          <p:attrName>style.rotation</p:attrName>
                                        </p:attrNameLst>
                                      </p:cBhvr>
                                      <p:tavLst>
                                        <p:tav tm="0">
                                          <p:val>
                                            <p:fltVal val="-90"/>
                                          </p:val>
                                        </p:tav>
                                        <p:tav tm="100000">
                                          <p:val>
                                            <p:fltVal val="0"/>
                                          </p:val>
                                        </p:tav>
                                      </p:tavLst>
                                    </p:anim>
                                    <p:anim calcmode="lin" valueType="num">
                                      <p:cBhvr>
                                        <p:cTn id="77" dur="800" decel="100000" fill="hold"/>
                                        <p:tgtEl>
                                          <p:spTgt spid="20"/>
                                        </p:tgtEl>
                                        <p:attrNameLst>
                                          <p:attrName>ppt_x</p:attrName>
                                        </p:attrNameLst>
                                      </p:cBhvr>
                                      <p:tavLst>
                                        <p:tav tm="0">
                                          <p:val>
                                            <p:strVal val="#ppt_x+0.4"/>
                                          </p:val>
                                        </p:tav>
                                        <p:tav tm="100000">
                                          <p:val>
                                            <p:strVal val="#ppt_x-0.05"/>
                                          </p:val>
                                        </p:tav>
                                      </p:tavLst>
                                    </p:anim>
                                    <p:anim calcmode="lin" valueType="num">
                                      <p:cBhvr>
                                        <p:cTn id="78" dur="800" decel="100000" fill="hold"/>
                                        <p:tgtEl>
                                          <p:spTgt spid="20"/>
                                        </p:tgtEl>
                                        <p:attrNameLst>
                                          <p:attrName>ppt_y</p:attrName>
                                        </p:attrNameLst>
                                      </p:cBhvr>
                                      <p:tavLst>
                                        <p:tav tm="0">
                                          <p:val>
                                            <p:strVal val="#ppt_y-0.4"/>
                                          </p:val>
                                        </p:tav>
                                        <p:tav tm="100000">
                                          <p:val>
                                            <p:strVal val="#ppt_y+0.1"/>
                                          </p:val>
                                        </p:tav>
                                      </p:tavLst>
                                    </p:anim>
                                    <p:anim calcmode="lin" valueType="num">
                                      <p:cBhvr>
                                        <p:cTn id="79" dur="200" accel="100000" fill="hold">
                                          <p:stCondLst>
                                            <p:cond delay="800"/>
                                          </p:stCondLst>
                                        </p:cTn>
                                        <p:tgtEl>
                                          <p:spTgt spid="20"/>
                                        </p:tgtEl>
                                        <p:attrNameLst>
                                          <p:attrName>ppt_x</p:attrName>
                                        </p:attrNameLst>
                                      </p:cBhvr>
                                      <p:tavLst>
                                        <p:tav tm="0">
                                          <p:val>
                                            <p:strVal val="#ppt_x-0.05"/>
                                          </p:val>
                                        </p:tav>
                                        <p:tav tm="100000">
                                          <p:val>
                                            <p:strVal val="#ppt_x"/>
                                          </p:val>
                                        </p:tav>
                                      </p:tavLst>
                                    </p:anim>
                                    <p:anim calcmode="lin" valueType="num">
                                      <p:cBhvr>
                                        <p:cTn id="80" dur="200" accel="100000" fill="hold">
                                          <p:stCondLst>
                                            <p:cond delay="800"/>
                                          </p:stCondLst>
                                        </p:cTn>
                                        <p:tgtEl>
                                          <p:spTgt spid="2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p:spPr>
        <p:style>
          <a:lnRef idx="2">
            <a:schemeClr val="dk1"/>
          </a:lnRef>
          <a:fillRef idx="1">
            <a:schemeClr val="lt1"/>
          </a:fillRef>
          <a:effectRef idx="0">
            <a:schemeClr val="dk1"/>
          </a:effectRef>
          <a:fontRef idx="minor">
            <a:schemeClr val="dk1"/>
          </a:fontRef>
        </p:style>
        <p:txBody>
          <a:bodyPr>
            <a:normAutofit/>
          </a:bodyPr>
          <a:lstStyle/>
          <a:p>
            <a:pPr algn="l"/>
            <a:r>
              <a:rPr lang="en-US" sz="4800" b="1" dirty="0" smtClean="0">
                <a:effectLst>
                  <a:outerShdw blurRad="38100" dist="38100" dir="2700000" algn="tl">
                    <a:srgbClr val="000000">
                      <a:alpha val="43137"/>
                    </a:srgbClr>
                  </a:outerShdw>
                </a:effectLst>
              </a:rPr>
              <a:t>Individual Work</a:t>
            </a:r>
            <a:endParaRPr lang="en-US" sz="4800" b="1" dirty="0">
              <a:effectLst>
                <a:outerShdw blurRad="38100" dist="38100" dir="2700000" algn="tl">
                  <a:srgbClr val="000000">
                    <a:alpha val="43137"/>
                  </a:srgbClr>
                </a:outerShdw>
              </a:effectLst>
            </a:endParaRPr>
          </a:p>
        </p:txBody>
      </p:sp>
      <p:sp>
        <p:nvSpPr>
          <p:cNvPr id="5" name="TextBox 4"/>
          <p:cNvSpPr txBox="1"/>
          <p:nvPr/>
        </p:nvSpPr>
        <p:spPr>
          <a:xfrm>
            <a:off x="381000" y="1828800"/>
            <a:ext cx="7019486" cy="523220"/>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sz="2800" b="1" dirty="0" smtClean="0">
                <a:solidFill>
                  <a:srgbClr val="FF0000"/>
                </a:solidFill>
                <a:effectLst>
                  <a:outerShdw blurRad="38100" dist="38100" dir="2700000" algn="tl">
                    <a:srgbClr val="000000">
                      <a:alpha val="43137"/>
                    </a:srgbClr>
                  </a:outerShdw>
                </a:effectLst>
              </a:rPr>
              <a:t>Write short answer to the following questions</a:t>
            </a:r>
            <a:endParaRPr lang="en-US" sz="2800" b="1" dirty="0">
              <a:solidFill>
                <a:srgbClr val="FF0000"/>
              </a:solidFill>
              <a:effectLst>
                <a:outerShdw blurRad="38100" dist="38100" dir="2700000" algn="tl">
                  <a:srgbClr val="000000">
                    <a:alpha val="43137"/>
                  </a:srgbClr>
                </a:outerShdw>
              </a:effectLst>
            </a:endParaRPr>
          </a:p>
        </p:txBody>
      </p:sp>
      <p:pic>
        <p:nvPicPr>
          <p:cNvPr id="12" name="Picture 11" descr="fdjkdfjdlfjdaskf.jpg"/>
          <p:cNvPicPr>
            <a:picLocks noChangeAspect="1"/>
          </p:cNvPicPr>
          <p:nvPr/>
        </p:nvPicPr>
        <p:blipFill>
          <a:blip r:embed="rId2"/>
          <a:stretch>
            <a:fillRect/>
          </a:stretch>
        </p:blipFill>
        <p:spPr>
          <a:xfrm>
            <a:off x="6172200" y="0"/>
            <a:ext cx="2219325" cy="1755733"/>
          </a:xfrm>
          <a:prstGeom prst="rect">
            <a:avLst/>
          </a:prstGeom>
        </p:spPr>
      </p:pic>
      <p:sp>
        <p:nvSpPr>
          <p:cNvPr id="13" name="Rectangle 12"/>
          <p:cNvSpPr/>
          <p:nvPr/>
        </p:nvSpPr>
        <p:spPr>
          <a:xfrm>
            <a:off x="0" y="0"/>
            <a:ext cx="9144000" cy="6858000"/>
          </a:xfrm>
          <a:prstGeom prst="rect">
            <a:avLst/>
          </a:prstGeom>
          <a:noFill/>
          <a:ln w="228600">
            <a:solidFill>
              <a:srgbClr val="92D050"/>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81000" y="2514600"/>
            <a:ext cx="2867836" cy="523220"/>
          </a:xfrm>
          <a:prstGeom prst="rect">
            <a:avLst/>
          </a:prstGeom>
          <a:noFill/>
        </p:spPr>
        <p:txBody>
          <a:bodyPr wrap="none" rtlCol="0">
            <a:spAutoFit/>
          </a:bodyPr>
          <a:lstStyle/>
          <a:p>
            <a:r>
              <a:rPr lang="en-US" sz="2800" b="1" dirty="0" smtClean="0">
                <a:solidFill>
                  <a:srgbClr val="0070C0"/>
                </a:solidFill>
                <a:effectLst>
                  <a:outerShdw blurRad="38100" dist="38100" dir="2700000" algn="tl">
                    <a:srgbClr val="000000">
                      <a:alpha val="43137"/>
                    </a:srgbClr>
                  </a:outerShdw>
                </a:effectLst>
              </a:rPr>
              <a:t>What is May Day?</a:t>
            </a:r>
            <a:endParaRPr lang="en-US" sz="2800" b="1" dirty="0">
              <a:solidFill>
                <a:srgbClr val="0070C0"/>
              </a:solidFill>
              <a:effectLst>
                <a:outerShdw blurRad="38100" dist="38100" dir="2700000" algn="tl">
                  <a:srgbClr val="000000">
                    <a:alpha val="43137"/>
                  </a:srgbClr>
                </a:outerShdw>
              </a:effectLst>
            </a:endParaRPr>
          </a:p>
        </p:txBody>
      </p:sp>
      <p:sp>
        <p:nvSpPr>
          <p:cNvPr id="15" name="TextBox 14"/>
          <p:cNvSpPr txBox="1"/>
          <p:nvPr/>
        </p:nvSpPr>
        <p:spPr>
          <a:xfrm>
            <a:off x="381000" y="3200400"/>
            <a:ext cx="6504858" cy="523220"/>
          </a:xfrm>
          <a:prstGeom prst="rect">
            <a:avLst/>
          </a:prstGeom>
          <a:noFill/>
        </p:spPr>
        <p:txBody>
          <a:bodyPr wrap="none" rtlCol="0">
            <a:spAutoFit/>
          </a:bodyPr>
          <a:lstStyle/>
          <a:p>
            <a:r>
              <a:rPr lang="en-US" sz="2800" b="1" dirty="0" smtClean="0">
                <a:solidFill>
                  <a:srgbClr val="002060"/>
                </a:solidFill>
                <a:effectLst>
                  <a:outerShdw blurRad="38100" dist="38100" dir="2700000" algn="tl">
                    <a:srgbClr val="000000">
                      <a:alpha val="43137"/>
                    </a:srgbClr>
                  </a:outerShdw>
                </a:effectLst>
              </a:rPr>
              <a:t> </a:t>
            </a:r>
            <a:r>
              <a:rPr lang="en-US" sz="2800" b="1" dirty="0" smtClean="0">
                <a:solidFill>
                  <a:srgbClr val="002060"/>
                </a:solidFill>
                <a:effectLst>
                  <a:outerShdw blurRad="38100" dist="38100" dir="2700000" algn="tl">
                    <a:srgbClr val="000000">
                      <a:alpha val="43137"/>
                    </a:srgbClr>
                  </a:outerShdw>
                </a:effectLst>
              </a:rPr>
              <a:t>May Day is an International Workers</a:t>
            </a:r>
            <a:r>
              <a:rPr lang="en-US" sz="2800" b="1" dirty="0" smtClean="0">
                <a:solidFill>
                  <a:srgbClr val="002060"/>
                </a:solidFill>
                <a:effectLst>
                  <a:outerShdw blurRad="38100" dist="38100" dir="2700000" algn="tl">
                    <a:srgbClr val="000000">
                      <a:alpha val="43137"/>
                    </a:srgbClr>
                  </a:outerShdw>
                </a:effectLst>
              </a:rPr>
              <a:t>’ Day.</a:t>
            </a:r>
            <a:endParaRPr lang="en-US" sz="2800" b="1" dirty="0" smtClean="0">
              <a:solidFill>
                <a:srgbClr val="002060"/>
              </a:solidFill>
              <a:effectLst>
                <a:outerShdw blurRad="38100" dist="38100" dir="2700000" algn="tl">
                  <a:srgbClr val="000000">
                    <a:alpha val="43137"/>
                  </a:srgbClr>
                </a:outerShdw>
              </a:effectLst>
            </a:endParaRPr>
          </a:p>
        </p:txBody>
      </p:sp>
      <p:sp>
        <p:nvSpPr>
          <p:cNvPr id="16" name="TextBox 15"/>
          <p:cNvSpPr txBox="1"/>
          <p:nvPr/>
        </p:nvSpPr>
        <p:spPr>
          <a:xfrm>
            <a:off x="381000" y="3962400"/>
            <a:ext cx="4029116" cy="523220"/>
          </a:xfrm>
          <a:prstGeom prst="rect">
            <a:avLst/>
          </a:prstGeom>
          <a:noFill/>
        </p:spPr>
        <p:txBody>
          <a:bodyPr wrap="none" rtlCol="0">
            <a:spAutoFit/>
          </a:bodyPr>
          <a:lstStyle/>
          <a:p>
            <a:r>
              <a:rPr lang="en-US" sz="2800" b="1" dirty="0" smtClean="0">
                <a:solidFill>
                  <a:srgbClr val="0070C0"/>
                </a:solidFill>
                <a:effectLst>
                  <a:outerShdw blurRad="38100" dist="38100" dir="2700000" algn="tl">
                    <a:srgbClr val="000000">
                      <a:alpha val="43137"/>
                    </a:srgbClr>
                  </a:outerShdw>
                </a:effectLst>
              </a:rPr>
              <a:t>How is May Day observed</a:t>
            </a:r>
            <a:endParaRPr lang="en-US" sz="2800" b="1" dirty="0">
              <a:solidFill>
                <a:srgbClr val="0070C0"/>
              </a:solidFill>
              <a:effectLst>
                <a:outerShdw blurRad="38100" dist="38100" dir="2700000" algn="tl">
                  <a:srgbClr val="000000">
                    <a:alpha val="43137"/>
                  </a:srgbClr>
                </a:outerShdw>
              </a:effectLst>
            </a:endParaRPr>
          </a:p>
        </p:txBody>
      </p:sp>
      <p:sp>
        <p:nvSpPr>
          <p:cNvPr id="17" name="TextBox 16"/>
          <p:cNvSpPr txBox="1"/>
          <p:nvPr/>
        </p:nvSpPr>
        <p:spPr>
          <a:xfrm>
            <a:off x="381000" y="4724400"/>
            <a:ext cx="8187562" cy="523220"/>
          </a:xfrm>
          <a:prstGeom prst="rect">
            <a:avLst/>
          </a:prstGeom>
          <a:noFill/>
        </p:spPr>
        <p:txBody>
          <a:bodyPr wrap="none" rtlCol="0">
            <a:spAutoFit/>
          </a:bodyPr>
          <a:lstStyle/>
          <a:p>
            <a:r>
              <a:rPr lang="en-US" sz="2800" b="1" dirty="0" smtClean="0">
                <a:solidFill>
                  <a:srgbClr val="002060"/>
                </a:solidFill>
                <a:effectLst>
                  <a:outerShdw blurRad="38100" dist="38100" dir="2700000" algn="tl">
                    <a:srgbClr val="000000">
                      <a:alpha val="43137"/>
                    </a:srgbClr>
                  </a:outerShdw>
                </a:effectLst>
              </a:rPr>
              <a:t>May Day is observed as an international workers’ day</a:t>
            </a:r>
            <a:r>
              <a:rPr lang="en-US" sz="2800" b="1" dirty="0" smtClean="0">
                <a:solidFill>
                  <a:srgbClr val="002060"/>
                </a:solidFill>
                <a:effectLst>
                  <a:outerShdw blurRad="38100" dist="38100" dir="2700000" algn="tl">
                    <a:srgbClr val="000000">
                      <a:alpha val="43137"/>
                    </a:srgbClr>
                  </a:outerShdw>
                </a:effectLst>
              </a:rPr>
              <a:t>.</a:t>
            </a:r>
            <a:endParaRPr lang="en-US" sz="2800" b="1" dirty="0">
              <a:solidFill>
                <a:srgbClr val="002060"/>
              </a:solidFill>
              <a:effectLst>
                <a:outerShdw blurRad="38100" dist="38100" dir="2700000" algn="tl">
                  <a:srgbClr val="000000">
                    <a:alpha val="43137"/>
                  </a:srgbClr>
                </a:outerShdw>
              </a:effectLst>
            </a:endParaRPr>
          </a:p>
        </p:txBody>
      </p:sp>
      <p:sp>
        <p:nvSpPr>
          <p:cNvPr id="18" name="TextBox 17"/>
          <p:cNvSpPr txBox="1"/>
          <p:nvPr/>
        </p:nvSpPr>
        <p:spPr>
          <a:xfrm>
            <a:off x="381000" y="5410200"/>
            <a:ext cx="4769575" cy="523220"/>
          </a:xfrm>
          <a:prstGeom prst="rect">
            <a:avLst/>
          </a:prstGeom>
          <a:noFill/>
        </p:spPr>
        <p:txBody>
          <a:bodyPr wrap="none" rtlCol="0">
            <a:spAutoFit/>
          </a:bodyPr>
          <a:lstStyle/>
          <a:p>
            <a:r>
              <a:rPr lang="en-US" sz="2800" b="1" dirty="0" smtClean="0">
                <a:solidFill>
                  <a:srgbClr val="0070C0"/>
                </a:solidFill>
                <a:effectLst>
                  <a:outerShdw blurRad="38100" dist="38100" dir="2700000" algn="tl">
                    <a:srgbClr val="000000">
                      <a:alpha val="43137"/>
                    </a:srgbClr>
                  </a:outerShdw>
                </a:effectLst>
              </a:rPr>
              <a:t>When is May Day celebrated ? </a:t>
            </a:r>
            <a:endParaRPr lang="en-US" sz="2800" b="1" dirty="0">
              <a:solidFill>
                <a:srgbClr val="0070C0"/>
              </a:solidFill>
              <a:effectLst>
                <a:outerShdw blurRad="38100" dist="38100" dir="2700000" algn="tl">
                  <a:srgbClr val="000000">
                    <a:alpha val="43137"/>
                  </a:srgbClr>
                </a:outerShdw>
              </a:effectLst>
            </a:endParaRPr>
          </a:p>
        </p:txBody>
      </p:sp>
      <p:sp>
        <p:nvSpPr>
          <p:cNvPr id="19" name="TextBox 18"/>
          <p:cNvSpPr txBox="1"/>
          <p:nvPr/>
        </p:nvSpPr>
        <p:spPr>
          <a:xfrm>
            <a:off x="381000" y="6096000"/>
            <a:ext cx="5294463" cy="523220"/>
          </a:xfrm>
          <a:prstGeom prst="rect">
            <a:avLst/>
          </a:prstGeom>
          <a:noFill/>
        </p:spPr>
        <p:txBody>
          <a:bodyPr wrap="none" rtlCol="0">
            <a:spAutoFit/>
          </a:bodyPr>
          <a:lstStyle/>
          <a:p>
            <a:r>
              <a:rPr lang="en-US" sz="2800" b="1" dirty="0" smtClean="0">
                <a:solidFill>
                  <a:srgbClr val="002060"/>
                </a:solidFill>
                <a:effectLst>
                  <a:outerShdw blurRad="38100" dist="38100" dir="2700000" algn="tl">
                    <a:srgbClr val="000000">
                      <a:alpha val="43137"/>
                    </a:srgbClr>
                  </a:outerShdw>
                </a:effectLst>
              </a:rPr>
              <a:t>May Day is celebrated on May 1</a:t>
            </a:r>
            <a:r>
              <a:rPr lang="en-US" sz="2800" b="1" baseline="30000" dirty="0" smtClean="0">
                <a:solidFill>
                  <a:srgbClr val="002060"/>
                </a:solidFill>
                <a:effectLst>
                  <a:outerShdw blurRad="38100" dist="38100" dir="2700000" algn="tl">
                    <a:srgbClr val="000000">
                      <a:alpha val="43137"/>
                    </a:srgbClr>
                  </a:outerShdw>
                </a:effectLst>
              </a:rPr>
              <a:t>st</a:t>
            </a:r>
            <a:r>
              <a:rPr lang="en-US" sz="2800" b="1" dirty="0" smtClean="0">
                <a:solidFill>
                  <a:srgbClr val="002060"/>
                </a:solidFill>
                <a:effectLst>
                  <a:outerShdw blurRad="38100" dist="38100" dir="2700000" algn="tl">
                    <a:srgbClr val="000000">
                      <a:alpha val="43137"/>
                    </a:srgbClr>
                  </a:outerShdw>
                </a:effectLst>
              </a:rPr>
              <a:t>. </a:t>
            </a:r>
            <a:endParaRPr lang="en-US" sz="2800" b="1" dirty="0">
              <a:solidFill>
                <a:srgbClr val="00206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20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500" fill="hold"/>
                                        <p:tgtEl>
                                          <p:spTgt spid="15"/>
                                        </p:tgtEl>
                                        <p:attrNameLst>
                                          <p:attrName>ppt_w</p:attrName>
                                        </p:attrNameLst>
                                      </p:cBhvr>
                                      <p:tavLst>
                                        <p:tav tm="0">
                                          <p:val>
                                            <p:fltVal val="0"/>
                                          </p:val>
                                        </p:tav>
                                        <p:tav tm="100000">
                                          <p:val>
                                            <p:strVal val="#ppt_w"/>
                                          </p:val>
                                        </p:tav>
                                      </p:tavLst>
                                    </p:anim>
                                    <p:anim calcmode="lin" valueType="num">
                                      <p:cBhvr>
                                        <p:cTn id="13" dur="500" fill="hold"/>
                                        <p:tgtEl>
                                          <p:spTgt spid="15"/>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20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17" presetClass="entr" presetSubtype="1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p:cTn id="23" dur="500" fill="hold"/>
                                        <p:tgtEl>
                                          <p:spTgt spid="17"/>
                                        </p:tgtEl>
                                        <p:attrNameLst>
                                          <p:attrName>ppt_w</p:attrName>
                                        </p:attrNameLst>
                                      </p:cBhvr>
                                      <p:tavLst>
                                        <p:tav tm="0">
                                          <p:val>
                                            <p:fltVal val="0"/>
                                          </p:val>
                                        </p:tav>
                                        <p:tav tm="100000">
                                          <p:val>
                                            <p:strVal val="#ppt_w"/>
                                          </p:val>
                                        </p:tav>
                                      </p:tavLst>
                                    </p:anim>
                                    <p:anim calcmode="lin" valueType="num">
                                      <p:cBhvr>
                                        <p:cTn id="24" dur="5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fade">
                                      <p:cBhvr>
                                        <p:cTn id="29" dur="2000"/>
                                        <p:tgtEl>
                                          <p:spTgt spid="18"/>
                                        </p:tgtEl>
                                      </p:cBhvr>
                                    </p:animEffect>
                                  </p:childTnLst>
                                </p:cTn>
                              </p:par>
                            </p:childTnLst>
                          </p:cTn>
                        </p:par>
                      </p:childTnLst>
                    </p:cTn>
                  </p:par>
                  <p:par>
                    <p:cTn id="30" fill="hold">
                      <p:stCondLst>
                        <p:cond delay="indefinite"/>
                      </p:stCondLst>
                      <p:childTnLst>
                        <p:par>
                          <p:cTn id="31" fill="hold">
                            <p:stCondLst>
                              <p:cond delay="0"/>
                            </p:stCondLst>
                            <p:childTnLst>
                              <p:par>
                                <p:cTn id="32" presetID="23" presetClass="entr" presetSubtype="16" fill="hold" grpId="0" nodeType="clickEffect">
                                  <p:stCondLst>
                                    <p:cond delay="0"/>
                                  </p:stCondLst>
                                  <p:childTnLst>
                                    <p:set>
                                      <p:cBhvr>
                                        <p:cTn id="33" dur="1" fill="hold">
                                          <p:stCondLst>
                                            <p:cond delay="0"/>
                                          </p:stCondLst>
                                        </p:cTn>
                                        <p:tgtEl>
                                          <p:spTgt spid="19"/>
                                        </p:tgtEl>
                                        <p:attrNameLst>
                                          <p:attrName>style.visibility</p:attrName>
                                        </p:attrNameLst>
                                      </p:cBhvr>
                                      <p:to>
                                        <p:strVal val="visible"/>
                                      </p:to>
                                    </p:set>
                                    <p:anim calcmode="lin" valueType="num">
                                      <p:cBhvr>
                                        <p:cTn id="34" dur="500" fill="hold"/>
                                        <p:tgtEl>
                                          <p:spTgt spid="19"/>
                                        </p:tgtEl>
                                        <p:attrNameLst>
                                          <p:attrName>ppt_w</p:attrName>
                                        </p:attrNameLst>
                                      </p:cBhvr>
                                      <p:tavLst>
                                        <p:tav tm="0">
                                          <p:val>
                                            <p:fltVal val="0"/>
                                          </p:val>
                                        </p:tav>
                                        <p:tav tm="100000">
                                          <p:val>
                                            <p:strVal val="#ppt_w"/>
                                          </p:val>
                                        </p:tav>
                                      </p:tavLst>
                                    </p:anim>
                                    <p:anim calcmode="lin" valueType="num">
                                      <p:cBhvr>
                                        <p:cTn id="35" dur="500" fill="hold"/>
                                        <p:tgtEl>
                                          <p:spTgt spid="1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18" grpId="0"/>
      <p:bldP spid="1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FF0000"/>
                </a:solidFill>
                <a:effectLst>
                  <a:outerShdw blurRad="38100" dist="38100" dir="2700000" algn="tl">
                    <a:srgbClr val="000000">
                      <a:alpha val="43137"/>
                    </a:srgbClr>
                  </a:outerShdw>
                </a:effectLst>
              </a:rPr>
              <a:t>Individual Work</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33400" y="2590800"/>
            <a:ext cx="8229600" cy="2514600"/>
          </a:xfrm>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pPr algn="just"/>
            <a:r>
              <a:rPr lang="en-US" dirty="0" smtClean="0"/>
              <a:t>May Day is observed a</a:t>
            </a:r>
            <a:r>
              <a:rPr lang="en-US" dirty="0" smtClean="0"/>
              <a:t>) </a:t>
            </a:r>
            <a:r>
              <a:rPr lang="en-US" dirty="0" smtClean="0"/>
              <a:t>__________ the world. It is a  </a:t>
            </a:r>
            <a:r>
              <a:rPr lang="en-US" dirty="0" smtClean="0"/>
              <a:t>b</a:t>
            </a:r>
            <a:r>
              <a:rPr lang="en-US" dirty="0" smtClean="0"/>
              <a:t>)____________ day specially for the workers. Many workers went on </a:t>
            </a:r>
            <a:r>
              <a:rPr lang="en-US" dirty="0" smtClean="0"/>
              <a:t>c</a:t>
            </a:r>
            <a:r>
              <a:rPr lang="en-US" dirty="0" smtClean="0"/>
              <a:t>)________to gain an eight hour workday. They d)_________ for a better working condition with better wages. At last the workers e)_________ their rights. </a:t>
            </a:r>
            <a:endParaRPr lang="en-US" dirty="0"/>
          </a:p>
        </p:txBody>
      </p:sp>
      <p:pic>
        <p:nvPicPr>
          <p:cNvPr id="11" name="Picture 10" descr="fdjkdfjdlfjdaskf.jpg"/>
          <p:cNvPicPr>
            <a:picLocks noChangeAspect="1"/>
          </p:cNvPicPr>
          <p:nvPr/>
        </p:nvPicPr>
        <p:blipFill>
          <a:blip r:embed="rId2"/>
          <a:stretch>
            <a:fillRect/>
          </a:stretch>
        </p:blipFill>
        <p:spPr>
          <a:xfrm>
            <a:off x="7000875" y="0"/>
            <a:ext cx="2143125" cy="1695450"/>
          </a:xfrm>
          <a:prstGeom prst="rect">
            <a:avLst/>
          </a:prstGeom>
        </p:spPr>
      </p:pic>
      <p:sp>
        <p:nvSpPr>
          <p:cNvPr id="12" name="Rectangle 11"/>
          <p:cNvSpPr/>
          <p:nvPr/>
        </p:nvSpPr>
        <p:spPr>
          <a:xfrm>
            <a:off x="0" y="0"/>
            <a:ext cx="9144000" cy="6858000"/>
          </a:xfrm>
          <a:prstGeom prst="rect">
            <a:avLst/>
          </a:prstGeom>
          <a:noFill/>
          <a:ln w="228600">
            <a:solidFill>
              <a:srgbClr val="00B050"/>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4648200" y="2438400"/>
            <a:ext cx="1847622" cy="523220"/>
          </a:xfrm>
          <a:prstGeom prst="rect">
            <a:avLst/>
          </a:prstGeom>
          <a:noFill/>
        </p:spPr>
        <p:txBody>
          <a:bodyPr wrap="none" rtlCol="0">
            <a:spAutoFit/>
          </a:bodyPr>
          <a:lstStyle/>
          <a:p>
            <a:r>
              <a:rPr lang="en-US" sz="2800" dirty="0" smtClean="0">
                <a:solidFill>
                  <a:srgbClr val="FF0000"/>
                </a:solidFill>
              </a:rPr>
              <a:t>throughout</a:t>
            </a:r>
            <a:endParaRPr lang="en-US" sz="2800" dirty="0">
              <a:solidFill>
                <a:srgbClr val="FF0000"/>
              </a:solidFill>
            </a:endParaRPr>
          </a:p>
        </p:txBody>
      </p:sp>
      <p:sp>
        <p:nvSpPr>
          <p:cNvPr id="14" name="TextBox 13"/>
          <p:cNvSpPr txBox="1"/>
          <p:nvPr/>
        </p:nvSpPr>
        <p:spPr>
          <a:xfrm>
            <a:off x="2590800" y="2819400"/>
            <a:ext cx="2212722" cy="523220"/>
          </a:xfrm>
          <a:prstGeom prst="rect">
            <a:avLst/>
          </a:prstGeom>
          <a:noFill/>
        </p:spPr>
        <p:txBody>
          <a:bodyPr wrap="none" rtlCol="0">
            <a:spAutoFit/>
          </a:bodyPr>
          <a:lstStyle/>
          <a:p>
            <a:pPr algn="r"/>
            <a:r>
              <a:rPr lang="en-US" sz="2800" dirty="0" smtClean="0">
                <a:solidFill>
                  <a:srgbClr val="FF0000"/>
                </a:solidFill>
              </a:rPr>
              <a:t>red letter day</a:t>
            </a:r>
            <a:endParaRPr lang="en-US" sz="2800" dirty="0">
              <a:solidFill>
                <a:srgbClr val="FF0000"/>
              </a:solidFill>
            </a:endParaRPr>
          </a:p>
        </p:txBody>
      </p:sp>
      <p:sp>
        <p:nvSpPr>
          <p:cNvPr id="15" name="TextBox 14"/>
          <p:cNvSpPr txBox="1"/>
          <p:nvPr/>
        </p:nvSpPr>
        <p:spPr>
          <a:xfrm>
            <a:off x="7162800" y="3200400"/>
            <a:ext cx="978601" cy="523220"/>
          </a:xfrm>
          <a:prstGeom prst="rect">
            <a:avLst/>
          </a:prstGeom>
          <a:noFill/>
        </p:spPr>
        <p:txBody>
          <a:bodyPr wrap="none" rtlCol="0">
            <a:spAutoFit/>
          </a:bodyPr>
          <a:lstStyle/>
          <a:p>
            <a:pPr algn="r"/>
            <a:r>
              <a:rPr lang="en-US" sz="2800" dirty="0" smtClean="0">
                <a:solidFill>
                  <a:srgbClr val="FF0000"/>
                </a:solidFill>
              </a:rPr>
              <a:t>strike</a:t>
            </a:r>
            <a:endParaRPr lang="en-US" sz="2800" dirty="0">
              <a:solidFill>
                <a:srgbClr val="FF0000"/>
              </a:solidFill>
            </a:endParaRPr>
          </a:p>
        </p:txBody>
      </p:sp>
      <p:sp>
        <p:nvSpPr>
          <p:cNvPr id="16" name="TextBox 15"/>
          <p:cNvSpPr txBox="1"/>
          <p:nvPr/>
        </p:nvSpPr>
        <p:spPr>
          <a:xfrm>
            <a:off x="6858000" y="3581400"/>
            <a:ext cx="1837362" cy="523220"/>
          </a:xfrm>
          <a:prstGeom prst="rect">
            <a:avLst/>
          </a:prstGeom>
          <a:noFill/>
        </p:spPr>
        <p:txBody>
          <a:bodyPr wrap="none" rtlCol="0">
            <a:spAutoFit/>
          </a:bodyPr>
          <a:lstStyle/>
          <a:p>
            <a:pPr algn="r"/>
            <a:r>
              <a:rPr lang="en-US" sz="2800" dirty="0" smtClean="0">
                <a:solidFill>
                  <a:srgbClr val="FF0000"/>
                </a:solidFill>
              </a:rPr>
              <a:t>demanded </a:t>
            </a:r>
            <a:endParaRPr lang="en-US" sz="2800" dirty="0">
              <a:solidFill>
                <a:srgbClr val="FF0000"/>
              </a:solidFill>
            </a:endParaRPr>
          </a:p>
        </p:txBody>
      </p:sp>
      <p:sp>
        <p:nvSpPr>
          <p:cNvPr id="18" name="TextBox 17"/>
          <p:cNvSpPr txBox="1"/>
          <p:nvPr/>
        </p:nvSpPr>
        <p:spPr>
          <a:xfrm>
            <a:off x="457200" y="1828800"/>
            <a:ext cx="4958409" cy="584775"/>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sz="3200" dirty="0" smtClean="0"/>
              <a:t>Fill in the gaps from the text.</a:t>
            </a:r>
            <a:endParaRPr lang="en-US" sz="3200" dirty="0"/>
          </a:p>
        </p:txBody>
      </p:sp>
      <p:sp>
        <p:nvSpPr>
          <p:cNvPr id="19" name="TextBox 18"/>
          <p:cNvSpPr txBox="1"/>
          <p:nvPr/>
        </p:nvSpPr>
        <p:spPr>
          <a:xfrm>
            <a:off x="4495800" y="4267200"/>
            <a:ext cx="1237583" cy="523220"/>
          </a:xfrm>
          <a:prstGeom prst="rect">
            <a:avLst/>
          </a:prstGeom>
          <a:noFill/>
        </p:spPr>
        <p:txBody>
          <a:bodyPr wrap="none" rtlCol="0">
            <a:spAutoFit/>
          </a:bodyPr>
          <a:lstStyle/>
          <a:p>
            <a:pPr algn="r"/>
            <a:r>
              <a:rPr lang="en-US" sz="2800" dirty="0" smtClean="0">
                <a:solidFill>
                  <a:srgbClr val="FF0000"/>
                </a:solidFill>
              </a:rPr>
              <a:t>gained </a:t>
            </a:r>
            <a:endParaRPr lang="en-US"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par>
                                <p:cTn id="8" presetID="4" presetClass="entr" presetSubtype="16"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ox(in)">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20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20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2000"/>
                                        <p:tgtEl>
                                          <p:spTgt spid="15"/>
                                        </p:tgtEl>
                                      </p:cBhvr>
                                    </p:animEffect>
                                  </p:childTnLst>
                                </p:cTn>
                              </p:par>
                            </p:childTnLst>
                          </p:cTn>
                        </p:par>
                      </p:childTnLst>
                    </p:cTn>
                  </p:par>
                  <p:par>
                    <p:cTn id="26" fill="hold">
                      <p:stCondLst>
                        <p:cond delay="indefinite"/>
                      </p:stCondLst>
                      <p:childTnLst>
                        <p:par>
                          <p:cTn id="27" fill="hold">
                            <p:stCondLst>
                              <p:cond delay="0"/>
                            </p:stCondLst>
                            <p:childTnLst>
                              <p:par>
                                <p:cTn id="28" presetID="23" presetClass="entr" presetSubtype="16"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p:cTn id="30" dur="500" fill="hold"/>
                                        <p:tgtEl>
                                          <p:spTgt spid="16"/>
                                        </p:tgtEl>
                                        <p:attrNameLst>
                                          <p:attrName>ppt_w</p:attrName>
                                        </p:attrNameLst>
                                      </p:cBhvr>
                                      <p:tavLst>
                                        <p:tav tm="0">
                                          <p:val>
                                            <p:fltVal val="0"/>
                                          </p:val>
                                        </p:tav>
                                        <p:tav tm="100000">
                                          <p:val>
                                            <p:strVal val="#ppt_w"/>
                                          </p:val>
                                        </p:tav>
                                      </p:tavLst>
                                    </p:anim>
                                    <p:anim calcmode="lin" valueType="num">
                                      <p:cBhvr>
                                        <p:cTn id="31" dur="500" fill="hold"/>
                                        <p:tgtEl>
                                          <p:spTgt spid="16"/>
                                        </p:tgtEl>
                                        <p:attrNameLst>
                                          <p:attrName>ppt_h</p:attrName>
                                        </p:attrNameLst>
                                      </p:cBhvr>
                                      <p:tavLst>
                                        <p:tav tm="0">
                                          <p:val>
                                            <p:fltVal val="0"/>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23" presetClass="entr" presetSubtype="16" fill="hold" grpId="0" nodeType="clickEffect">
                                  <p:stCondLst>
                                    <p:cond delay="0"/>
                                  </p:stCondLst>
                                  <p:childTnLst>
                                    <p:set>
                                      <p:cBhvr>
                                        <p:cTn id="35" dur="1" fill="hold">
                                          <p:stCondLst>
                                            <p:cond delay="0"/>
                                          </p:stCondLst>
                                        </p:cTn>
                                        <p:tgtEl>
                                          <p:spTgt spid="19"/>
                                        </p:tgtEl>
                                        <p:attrNameLst>
                                          <p:attrName>style.visibility</p:attrName>
                                        </p:attrNameLst>
                                      </p:cBhvr>
                                      <p:to>
                                        <p:strVal val="visible"/>
                                      </p:to>
                                    </p:set>
                                    <p:anim calcmode="lin" valueType="num">
                                      <p:cBhvr>
                                        <p:cTn id="36" dur="500" fill="hold"/>
                                        <p:tgtEl>
                                          <p:spTgt spid="19"/>
                                        </p:tgtEl>
                                        <p:attrNameLst>
                                          <p:attrName>ppt_w</p:attrName>
                                        </p:attrNameLst>
                                      </p:cBhvr>
                                      <p:tavLst>
                                        <p:tav tm="0">
                                          <p:val>
                                            <p:fltVal val="0"/>
                                          </p:val>
                                        </p:tav>
                                        <p:tav tm="100000">
                                          <p:val>
                                            <p:strVal val="#ppt_w"/>
                                          </p:val>
                                        </p:tav>
                                      </p:tavLst>
                                    </p:anim>
                                    <p:anim calcmode="lin" valueType="num">
                                      <p:cBhvr>
                                        <p:cTn id="37" dur="500" fill="hold"/>
                                        <p:tgtEl>
                                          <p:spTgt spid="1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p:bldP spid="14" grpId="0"/>
      <p:bldP spid="15" grpId="0"/>
      <p:bldP spid="16" grpId="0"/>
      <p:bldP spid="19"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4" name="Content Placeholder 3" descr="homework.png"/>
          <p:cNvPicPr>
            <a:picLocks noGrp="1" noChangeAspect="1"/>
          </p:cNvPicPr>
          <p:nvPr>
            <p:ph idx="1"/>
          </p:nvPr>
        </p:nvPicPr>
        <p:blipFill>
          <a:blip r:embed="rId2"/>
          <a:stretch>
            <a:fillRect/>
          </a:stretch>
        </p:blipFill>
        <p:spPr>
          <a:xfrm>
            <a:off x="2895600" y="228600"/>
            <a:ext cx="3200400" cy="3200400"/>
          </a:xfrm>
          <a:prstGeom prst="ellipse">
            <a:avLst/>
          </a:prstGeom>
          <a:ln>
            <a:noFill/>
          </a:ln>
          <a:effectLst>
            <a:softEdge rad="112500"/>
          </a:effectLst>
        </p:spPr>
      </p:pic>
      <p:sp>
        <p:nvSpPr>
          <p:cNvPr id="5" name="TextBox 4"/>
          <p:cNvSpPr txBox="1"/>
          <p:nvPr/>
        </p:nvSpPr>
        <p:spPr>
          <a:xfrm>
            <a:off x="762000" y="3505200"/>
            <a:ext cx="5460084" cy="1200329"/>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lang="en-US" sz="3600" b="1" dirty="0" smtClean="0">
                <a:solidFill>
                  <a:srgbClr val="0070C0"/>
                </a:solidFill>
                <a:effectLst>
                  <a:outerShdw blurRad="38100" dist="38100" dir="2700000" algn="tl">
                    <a:srgbClr val="000000">
                      <a:alpha val="43137"/>
                    </a:srgbClr>
                  </a:outerShdw>
                </a:effectLst>
              </a:rPr>
              <a:t>Write a short paragraph on </a:t>
            </a:r>
          </a:p>
          <a:p>
            <a:pPr algn="ctr"/>
            <a:r>
              <a:rPr lang="en-US" sz="3600" b="1" dirty="0" smtClean="0">
                <a:solidFill>
                  <a:srgbClr val="FF0000"/>
                </a:solidFill>
                <a:effectLst>
                  <a:outerShdw blurRad="38100" dist="38100" dir="2700000" algn="tl">
                    <a:srgbClr val="000000">
                      <a:alpha val="43137"/>
                    </a:srgbClr>
                  </a:outerShdw>
                </a:effectLst>
              </a:rPr>
              <a:t>“May Day” </a:t>
            </a:r>
            <a:endParaRPr lang="en-US" sz="3600" b="1" dirty="0">
              <a:solidFill>
                <a:srgbClr val="FF0000"/>
              </a:solidFill>
              <a:effectLst>
                <a:outerShdw blurRad="38100" dist="38100" dir="2700000" algn="tl">
                  <a:srgbClr val="000000">
                    <a:alpha val="43137"/>
                  </a:srgbClr>
                </a:outerShdw>
              </a:effectLst>
            </a:endParaRPr>
          </a:p>
        </p:txBody>
      </p:sp>
      <p:sp>
        <p:nvSpPr>
          <p:cNvPr id="7" name="Rectangle 6"/>
          <p:cNvSpPr/>
          <p:nvPr/>
        </p:nvSpPr>
        <p:spPr>
          <a:xfrm>
            <a:off x="0" y="0"/>
            <a:ext cx="9144000" cy="6858000"/>
          </a:xfrm>
          <a:prstGeom prst="rect">
            <a:avLst/>
          </a:prstGeom>
          <a:noFill/>
          <a:ln w="228600">
            <a:solidFill>
              <a:srgbClr val="00B050"/>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noFill/>
          <a:ln w="228600">
            <a:solidFill>
              <a:srgbClr val="00B050"/>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066800" y="2514600"/>
            <a:ext cx="7256730" cy="1569660"/>
          </a:xfrm>
          <a:prstGeom prst="rect">
            <a:avLst/>
          </a:prstGeom>
          <a:noFill/>
        </p:spPr>
        <p:txBody>
          <a:bodyPr wrap="none" rtlCol="0">
            <a:spAutoFit/>
          </a:bodyPr>
          <a:lstStyle/>
          <a:p>
            <a:r>
              <a:rPr lang="en-US" sz="9600" b="1" dirty="0" smtClean="0">
                <a:solidFill>
                  <a:srgbClr val="FF0000"/>
                </a:solidFill>
                <a:effectLst>
                  <a:outerShdw blurRad="38100" dist="38100" dir="2700000" algn="tl">
                    <a:srgbClr val="000000">
                      <a:alpha val="43137"/>
                    </a:srgbClr>
                  </a:outerShdw>
                </a:effectLst>
              </a:rPr>
              <a:t>Thank you all </a:t>
            </a:r>
            <a:endParaRPr lang="en-US" sz="9600" b="1"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noFill/>
          <a:ln w="228600" cmpd="dbl"/>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81000" y="4221540"/>
            <a:ext cx="4419600" cy="2015936"/>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500" b="1" dirty="0" smtClean="0">
                <a:solidFill>
                  <a:srgbClr val="00B050"/>
                </a:solidFill>
                <a:effectLst>
                  <a:outerShdw blurRad="38100" dist="38100" dir="2700000" algn="tl">
                    <a:srgbClr val="000000">
                      <a:alpha val="43137"/>
                    </a:srgbClr>
                  </a:outerShdw>
                </a:effectLst>
              </a:rPr>
              <a:t>Abdul Aziz</a:t>
            </a:r>
          </a:p>
          <a:p>
            <a:r>
              <a:rPr lang="en-US" sz="2500" b="1" dirty="0" smtClean="0">
                <a:solidFill>
                  <a:srgbClr val="7030A0"/>
                </a:solidFill>
                <a:effectLst>
                  <a:outerShdw blurRad="38100" dist="38100" dir="2700000" algn="tl">
                    <a:srgbClr val="000000">
                      <a:alpha val="43137"/>
                    </a:srgbClr>
                  </a:outerShdw>
                </a:effectLst>
              </a:rPr>
              <a:t>Assistant Teacher (English) </a:t>
            </a:r>
          </a:p>
          <a:p>
            <a:r>
              <a:rPr lang="en-US" sz="2500" b="1" spc="-150" dirty="0" smtClean="0">
                <a:solidFill>
                  <a:srgbClr val="00B050"/>
                </a:solidFill>
                <a:effectLst>
                  <a:outerShdw blurRad="38100" dist="38100" dir="2700000" algn="tl">
                    <a:srgbClr val="000000">
                      <a:alpha val="43137"/>
                    </a:srgbClr>
                  </a:outerShdw>
                </a:effectLst>
              </a:rPr>
              <a:t>Madhaia </a:t>
            </a:r>
            <a:r>
              <a:rPr lang="en-US" sz="2500" b="1" spc="-150" dirty="0" err="1" smtClean="0">
                <a:solidFill>
                  <a:srgbClr val="00B050"/>
                </a:solidFill>
                <a:effectLst>
                  <a:outerShdw blurRad="38100" dist="38100" dir="2700000" algn="tl">
                    <a:srgbClr val="000000">
                      <a:alpha val="43137"/>
                    </a:srgbClr>
                  </a:outerShdw>
                </a:effectLst>
              </a:rPr>
              <a:t>Bazar</a:t>
            </a:r>
            <a:r>
              <a:rPr lang="en-US" sz="2500" b="1" spc="-150" dirty="0" smtClean="0">
                <a:solidFill>
                  <a:srgbClr val="00B050"/>
                </a:solidFill>
                <a:effectLst>
                  <a:outerShdw blurRad="38100" dist="38100" dir="2700000" algn="tl">
                    <a:srgbClr val="000000">
                      <a:alpha val="43137"/>
                    </a:srgbClr>
                  </a:outerShdw>
                </a:effectLst>
              </a:rPr>
              <a:t> </a:t>
            </a:r>
            <a:r>
              <a:rPr lang="en-US" sz="2500" b="1" spc="-150" dirty="0" err="1" smtClean="0">
                <a:solidFill>
                  <a:srgbClr val="00B050"/>
                </a:solidFill>
                <a:effectLst>
                  <a:outerShdw blurRad="38100" dist="38100" dir="2700000" algn="tl">
                    <a:srgbClr val="000000">
                      <a:alpha val="43137"/>
                    </a:srgbClr>
                  </a:outerShdw>
                </a:effectLst>
              </a:rPr>
              <a:t>Sadim</a:t>
            </a:r>
            <a:r>
              <a:rPr lang="en-US" sz="2500" b="1" spc="-150" dirty="0" smtClean="0">
                <a:solidFill>
                  <a:srgbClr val="00B050"/>
                </a:solidFill>
                <a:effectLst>
                  <a:outerShdw blurRad="38100" dist="38100" dir="2700000" algn="tl">
                    <a:srgbClr val="000000">
                      <a:alpha val="43137"/>
                    </a:srgbClr>
                  </a:outerShdw>
                </a:effectLst>
              </a:rPr>
              <a:t> High School</a:t>
            </a:r>
          </a:p>
          <a:p>
            <a:r>
              <a:rPr lang="en-US" sz="2500" b="1" dirty="0" smtClean="0">
                <a:solidFill>
                  <a:srgbClr val="FF0000"/>
                </a:solidFill>
                <a:effectLst>
                  <a:outerShdw blurRad="38100" dist="38100" dir="2700000" algn="tl">
                    <a:srgbClr val="000000">
                      <a:alpha val="43137"/>
                    </a:srgbClr>
                  </a:outerShdw>
                </a:effectLst>
              </a:rPr>
              <a:t>E-mail : </a:t>
            </a:r>
            <a:r>
              <a:rPr lang="en-US" sz="2500" b="1" dirty="0" smtClean="0">
                <a:solidFill>
                  <a:srgbClr val="FF0000"/>
                </a:solidFill>
                <a:effectLst>
                  <a:outerShdw blurRad="38100" dist="38100" dir="2700000" algn="tl">
                    <a:srgbClr val="000000">
                      <a:alpha val="43137"/>
                    </a:srgbClr>
                  </a:outerShdw>
                </a:effectLst>
                <a:hlinkClick r:id="rId2"/>
              </a:rPr>
              <a:t>azizabidpur@gmail.com</a:t>
            </a:r>
            <a:endParaRPr lang="en-US" sz="2500" b="1" dirty="0" smtClean="0">
              <a:solidFill>
                <a:srgbClr val="FF0000"/>
              </a:solidFill>
              <a:effectLst>
                <a:outerShdw blurRad="38100" dist="38100" dir="2700000" algn="tl">
                  <a:srgbClr val="000000">
                    <a:alpha val="43137"/>
                  </a:srgbClr>
                </a:outerShdw>
              </a:effectLst>
            </a:endParaRPr>
          </a:p>
          <a:p>
            <a:r>
              <a:rPr lang="en-US" sz="2500" b="1" dirty="0" smtClean="0">
                <a:solidFill>
                  <a:srgbClr val="FF0000"/>
                </a:solidFill>
                <a:effectLst>
                  <a:outerShdw blurRad="38100" dist="38100" dir="2700000" algn="tl">
                    <a:srgbClr val="000000">
                      <a:alpha val="43137"/>
                    </a:srgbClr>
                  </a:outerShdw>
                </a:effectLst>
              </a:rPr>
              <a:t>Mobile : 01921767310</a:t>
            </a:r>
            <a:endParaRPr lang="en-US" sz="2500" b="1" dirty="0">
              <a:solidFill>
                <a:srgbClr val="FF0000"/>
              </a:solidFill>
              <a:effectLst>
                <a:outerShdw blurRad="38100" dist="38100" dir="2700000" algn="tl">
                  <a:srgbClr val="000000">
                    <a:alpha val="43137"/>
                  </a:srgbClr>
                </a:outerShdw>
              </a:effectLst>
            </a:endParaRPr>
          </a:p>
        </p:txBody>
      </p:sp>
      <p:sp>
        <p:nvSpPr>
          <p:cNvPr id="7" name="TextBox 6"/>
          <p:cNvSpPr txBox="1"/>
          <p:nvPr/>
        </p:nvSpPr>
        <p:spPr>
          <a:xfrm>
            <a:off x="4953000" y="4221540"/>
            <a:ext cx="4038600" cy="2108269"/>
          </a:xfrm>
          <a:prstGeom prst="rect">
            <a:avLst/>
          </a:prstGeom>
          <a:ln/>
        </p:spPr>
        <p:style>
          <a:lnRef idx="0">
            <a:schemeClr val="accent1"/>
          </a:lnRef>
          <a:fillRef idx="1003">
            <a:schemeClr val="dk2"/>
          </a:fillRef>
          <a:effectRef idx="3">
            <a:schemeClr val="accent1"/>
          </a:effectRef>
          <a:fontRef idx="minor">
            <a:schemeClr val="lt1"/>
          </a:fontRef>
        </p:style>
        <p:txBody>
          <a:bodyPr wrap="square" rtlCol="0">
            <a:spAutoFit/>
          </a:bodyPr>
          <a:lstStyle/>
          <a:p>
            <a:r>
              <a:rPr lang="en-US" sz="2500" b="1" dirty="0" smtClean="0">
                <a:solidFill>
                  <a:srgbClr val="FFFF00"/>
                </a:solidFill>
                <a:effectLst>
                  <a:outerShdw blurRad="38100" dist="38100" dir="2700000" algn="tl">
                    <a:srgbClr val="000000">
                      <a:alpha val="43137"/>
                    </a:srgbClr>
                  </a:outerShdw>
                </a:effectLst>
              </a:rPr>
              <a:t>Class –Nine </a:t>
            </a:r>
          </a:p>
          <a:p>
            <a:r>
              <a:rPr lang="en-US" sz="2500" b="1" dirty="0" smtClean="0">
                <a:solidFill>
                  <a:srgbClr val="FFFF00"/>
                </a:solidFill>
                <a:effectLst>
                  <a:outerShdw blurRad="38100" dist="38100" dir="2700000" algn="tl">
                    <a:srgbClr val="000000">
                      <a:alpha val="43137"/>
                    </a:srgbClr>
                  </a:outerShdw>
                </a:effectLst>
              </a:rPr>
              <a:t>English First Paper </a:t>
            </a:r>
          </a:p>
          <a:p>
            <a:r>
              <a:rPr lang="en-US" sz="2500" b="1" dirty="0" smtClean="0">
                <a:solidFill>
                  <a:srgbClr val="FFFF00"/>
                </a:solidFill>
                <a:effectLst>
                  <a:outerShdw blurRad="38100" dist="38100" dir="2700000" algn="tl">
                    <a:srgbClr val="000000">
                      <a:alpha val="43137"/>
                    </a:srgbClr>
                  </a:outerShdw>
                </a:effectLst>
              </a:rPr>
              <a:t>Unit -06, Lesson -05</a:t>
            </a:r>
          </a:p>
          <a:p>
            <a:r>
              <a:rPr lang="en-US" sz="2800" b="1" dirty="0" smtClean="0">
                <a:solidFill>
                  <a:schemeClr val="bg1"/>
                </a:solidFill>
                <a:effectLst>
                  <a:outerShdw blurRad="38100" dist="38100" dir="2700000" algn="tl">
                    <a:srgbClr val="000000">
                      <a:alpha val="43137"/>
                    </a:srgbClr>
                  </a:outerShdw>
                </a:effectLst>
              </a:rPr>
              <a:t>Bhutan : The land of happiness</a:t>
            </a:r>
            <a:endParaRPr lang="en-US" sz="2800" b="1" dirty="0">
              <a:solidFill>
                <a:schemeClr val="bg1"/>
              </a:solidFill>
              <a:effectLst>
                <a:outerShdw blurRad="38100" dist="38100" dir="2700000" algn="tl">
                  <a:srgbClr val="000000">
                    <a:alpha val="43137"/>
                  </a:srgbClr>
                </a:outerShdw>
              </a:effectLst>
            </a:endParaRPr>
          </a:p>
        </p:txBody>
      </p:sp>
      <p:pic>
        <p:nvPicPr>
          <p:cNvPr id="12" name="Picture 11" descr="English-For-Today-Class-8.jpg"/>
          <p:cNvPicPr>
            <a:picLocks noChangeAspect="1"/>
          </p:cNvPicPr>
          <p:nvPr/>
        </p:nvPicPr>
        <p:blipFill>
          <a:blip r:embed="rId3"/>
          <a:stretch>
            <a:fillRect/>
          </a:stretch>
        </p:blipFill>
        <p:spPr>
          <a:xfrm>
            <a:off x="2286000" y="0"/>
            <a:ext cx="3657600" cy="4016711"/>
          </a:xfrm>
          <a:prstGeom prst="rect">
            <a:avLst/>
          </a:prstGeom>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par>
                                <p:cTn id="8" presetID="55"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 calcmode="lin" valueType="num">
                                      <p:cBhvr>
                                        <p:cTn id="10" dur="1000" fill="hold"/>
                                        <p:tgtEl>
                                          <p:spTgt spid="7"/>
                                        </p:tgtEl>
                                        <p:attrNameLst>
                                          <p:attrName>ppt_w</p:attrName>
                                        </p:attrNameLst>
                                      </p:cBhvr>
                                      <p:tavLst>
                                        <p:tav tm="0">
                                          <p:val>
                                            <p:strVal val="#ppt_w*0.70"/>
                                          </p:val>
                                        </p:tav>
                                        <p:tav tm="100000">
                                          <p:val>
                                            <p:strVal val="#ppt_w"/>
                                          </p:val>
                                        </p:tav>
                                      </p:tavLst>
                                    </p:anim>
                                    <p:anim calcmode="lin" valueType="num">
                                      <p:cBhvr>
                                        <p:cTn id="11" dur="1000" fill="hold"/>
                                        <p:tgtEl>
                                          <p:spTgt spid="7"/>
                                        </p:tgtEl>
                                        <p:attrNameLst>
                                          <p:attrName>ppt_h</p:attrName>
                                        </p:attrNameLst>
                                      </p:cBhvr>
                                      <p:tavLst>
                                        <p:tav tm="0">
                                          <p:val>
                                            <p:strVal val="#ppt_h"/>
                                          </p:val>
                                        </p:tav>
                                        <p:tav tm="100000">
                                          <p:val>
                                            <p:strVal val="#ppt_h"/>
                                          </p:val>
                                        </p:tav>
                                      </p:tavLst>
                                    </p:anim>
                                    <p:animEffect transition="in" filter="fade">
                                      <p:cBhvr>
                                        <p:cTn id="1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7772400" cy="762000"/>
          </a:xfrm>
        </p:spPr>
        <p:style>
          <a:lnRef idx="1">
            <a:schemeClr val="accent3"/>
          </a:lnRef>
          <a:fillRef idx="2">
            <a:schemeClr val="accent3"/>
          </a:fillRef>
          <a:effectRef idx="1">
            <a:schemeClr val="accent3"/>
          </a:effectRef>
          <a:fontRef idx="minor">
            <a:schemeClr val="dk1"/>
          </a:fontRef>
        </p:style>
        <p:txBody>
          <a:bodyPr>
            <a:noAutofit/>
          </a:bodyPr>
          <a:lstStyle/>
          <a:p>
            <a:pPr algn="just"/>
            <a:r>
              <a:rPr lang="en-US" sz="4000" dirty="0" smtClean="0">
                <a:solidFill>
                  <a:srgbClr val="7030A0"/>
                </a:solidFill>
              </a:rPr>
              <a:t>Look at the picture and talk about it</a:t>
            </a:r>
            <a:endParaRPr lang="en-US" sz="4000" dirty="0">
              <a:solidFill>
                <a:srgbClr val="7030A0"/>
              </a:solidFill>
            </a:endParaRPr>
          </a:p>
        </p:txBody>
      </p:sp>
      <p:sp>
        <p:nvSpPr>
          <p:cNvPr id="5" name="TextBox 4"/>
          <p:cNvSpPr txBox="1"/>
          <p:nvPr/>
        </p:nvSpPr>
        <p:spPr>
          <a:xfrm>
            <a:off x="6629400" y="228600"/>
            <a:ext cx="2063578" cy="646331"/>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3600" b="1" dirty="0" smtClean="0">
                <a:effectLst>
                  <a:outerShdw blurRad="38100" dist="38100" dir="2700000" algn="tl">
                    <a:srgbClr val="000000">
                      <a:alpha val="43137"/>
                    </a:srgbClr>
                  </a:outerShdw>
                </a:effectLst>
              </a:rPr>
              <a:t>Pair Work</a:t>
            </a:r>
            <a:endParaRPr lang="en-US" sz="3600" b="1" dirty="0">
              <a:effectLst>
                <a:outerShdw blurRad="38100" dist="38100" dir="2700000" algn="tl">
                  <a:srgbClr val="000000">
                    <a:alpha val="43137"/>
                  </a:srgbClr>
                </a:outerShdw>
              </a:effectLst>
            </a:endParaRPr>
          </a:p>
        </p:txBody>
      </p:sp>
      <p:sp>
        <p:nvSpPr>
          <p:cNvPr id="7" name="Rectangle 6"/>
          <p:cNvSpPr/>
          <p:nvPr/>
        </p:nvSpPr>
        <p:spPr>
          <a:xfrm>
            <a:off x="0" y="0"/>
            <a:ext cx="9144000" cy="6858000"/>
          </a:xfrm>
          <a:prstGeom prst="rect">
            <a:avLst/>
          </a:prstGeom>
          <a:noFill/>
          <a:ln w="228600">
            <a:solidFill>
              <a:srgbClr val="00B050"/>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82380" y="4876800"/>
            <a:ext cx="8763000" cy="181588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n-US" sz="2800" dirty="0" smtClean="0"/>
              <a:t>In the picture, I see a man’s hand holding a </a:t>
            </a:r>
            <a:r>
              <a:rPr lang="en-US" sz="2800" dirty="0" err="1" smtClean="0"/>
              <a:t>hammar</a:t>
            </a:r>
            <a:r>
              <a:rPr lang="en-US" sz="2800" dirty="0" smtClean="0"/>
              <a:t> on the background of blood. Below the hand, “May Day” is inscribed. This picture reminds the historical struggle and sacrifices of working class people.</a:t>
            </a:r>
            <a:endParaRPr lang="en-US" sz="2800" dirty="0"/>
          </a:p>
        </p:txBody>
      </p:sp>
      <p:pic>
        <p:nvPicPr>
          <p:cNvPr id="8" name="Picture 7" descr="indexfdfdfdfd.jpg"/>
          <p:cNvPicPr>
            <a:picLocks noChangeAspect="1"/>
          </p:cNvPicPr>
          <p:nvPr/>
        </p:nvPicPr>
        <p:blipFill>
          <a:blip r:embed="rId3"/>
          <a:stretch>
            <a:fillRect/>
          </a:stretch>
        </p:blipFill>
        <p:spPr>
          <a:xfrm>
            <a:off x="3048000" y="1676401"/>
            <a:ext cx="2847975" cy="3200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2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500" fill="hold"/>
                                        <p:tgtEl>
                                          <p:spTgt spid="11"/>
                                        </p:tgtEl>
                                        <p:attrNameLst>
                                          <p:attrName>ppt_w</p:attrName>
                                        </p:attrNameLst>
                                      </p:cBhvr>
                                      <p:tavLst>
                                        <p:tav tm="0">
                                          <p:val>
                                            <p:fltVal val="0"/>
                                          </p:val>
                                        </p:tav>
                                        <p:tav tm="100000">
                                          <p:val>
                                            <p:strVal val="#ppt_w"/>
                                          </p:val>
                                        </p:tav>
                                      </p:tavLst>
                                    </p:anim>
                                    <p:anim calcmode="lin" valueType="num">
                                      <p:cBhvr>
                                        <p:cTn id="16" dur="500" fill="hold"/>
                                        <p:tgtEl>
                                          <p:spTgt spid="1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600" b="1" dirty="0" smtClean="0">
                <a:ln w="1905"/>
                <a:solidFill>
                  <a:srgbClr val="00B050"/>
                </a:solidFill>
                <a:effectLst>
                  <a:innerShdw blurRad="69850" dist="43180" dir="5400000">
                    <a:srgbClr val="000000">
                      <a:alpha val="65000"/>
                    </a:srgbClr>
                  </a:innerShdw>
                </a:effectLst>
              </a:rPr>
              <a:t>So , Our today’s topic </a:t>
            </a:r>
            <a:endParaRPr lang="en-US" sz="6600" b="1" dirty="0">
              <a:ln w="1905"/>
              <a:solidFill>
                <a:srgbClr val="00B050"/>
              </a:solidFill>
              <a:effectLst>
                <a:innerShdw blurRad="69850" dist="43180" dir="5400000">
                  <a:srgbClr val="000000">
                    <a:alpha val="65000"/>
                  </a:srgbClr>
                </a:innerShdw>
              </a:effectLst>
            </a:endParaRPr>
          </a:p>
        </p:txBody>
      </p:sp>
      <p:sp>
        <p:nvSpPr>
          <p:cNvPr id="4" name="TextBox 3"/>
          <p:cNvSpPr txBox="1"/>
          <p:nvPr/>
        </p:nvSpPr>
        <p:spPr>
          <a:xfrm>
            <a:off x="3124200" y="1752600"/>
            <a:ext cx="2698816" cy="923330"/>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5400" b="1" dirty="0" smtClean="0">
                <a:effectLst>
                  <a:outerShdw blurRad="38100" dist="38100" dir="2700000" algn="tl">
                    <a:srgbClr val="000000">
                      <a:alpha val="43137"/>
                    </a:srgbClr>
                  </a:outerShdw>
                </a:effectLst>
              </a:rPr>
              <a:t>May Day</a:t>
            </a:r>
            <a:endParaRPr lang="en-US" sz="5400" b="1" dirty="0">
              <a:effectLst>
                <a:outerShdw blurRad="38100" dist="38100" dir="2700000" algn="tl">
                  <a:srgbClr val="000000">
                    <a:alpha val="43137"/>
                  </a:srgbClr>
                </a:outerShdw>
              </a:effectLst>
            </a:endParaRPr>
          </a:p>
        </p:txBody>
      </p:sp>
      <p:sp>
        <p:nvSpPr>
          <p:cNvPr id="7" name="Rectangle 6"/>
          <p:cNvSpPr/>
          <p:nvPr/>
        </p:nvSpPr>
        <p:spPr>
          <a:xfrm>
            <a:off x="0" y="0"/>
            <a:ext cx="9144000" cy="6858000"/>
          </a:xfrm>
          <a:prstGeom prst="rect">
            <a:avLst/>
          </a:prstGeom>
          <a:noFill/>
          <a:ln w="228600">
            <a:solidFill>
              <a:schemeClr val="accent5">
                <a:lumMod val="50000"/>
              </a:schemeClr>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dfdf.png"/>
          <p:cNvPicPr>
            <a:picLocks noChangeAspect="1"/>
          </p:cNvPicPr>
          <p:nvPr/>
        </p:nvPicPr>
        <p:blipFill>
          <a:blip r:embed="rId3"/>
          <a:srcRect l="2832" t="11894" b="12779"/>
          <a:stretch>
            <a:fillRect/>
          </a:stretch>
        </p:blipFill>
        <p:spPr>
          <a:xfrm>
            <a:off x="1295400" y="2819400"/>
            <a:ext cx="6467726" cy="3581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rmAutofit/>
          </a:bodyPr>
          <a:lstStyle/>
          <a:p>
            <a:r>
              <a:rPr lang="en-US" sz="6600" b="1" dirty="0" smtClean="0">
                <a:effectLst>
                  <a:outerShdw blurRad="38100" dist="38100" dir="2700000" algn="tl">
                    <a:srgbClr val="000000">
                      <a:alpha val="43137"/>
                    </a:srgbClr>
                  </a:outerShdw>
                </a:effectLst>
              </a:rPr>
              <a:t>Learning Outcomes</a:t>
            </a:r>
            <a:endParaRPr lang="en-US" sz="6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buNone/>
            </a:pPr>
            <a:r>
              <a:rPr lang="en-US" b="1" dirty="0" smtClean="0">
                <a:solidFill>
                  <a:srgbClr val="FF0000"/>
                </a:solidFill>
                <a:effectLst>
                  <a:outerShdw blurRad="38100" dist="38100" dir="2700000" algn="tl">
                    <a:srgbClr val="000000">
                      <a:alpha val="43137"/>
                    </a:srgbClr>
                  </a:outerShdw>
                </a:effectLst>
              </a:rPr>
              <a:t>After the end of the lesson, students will be able to-</a:t>
            </a:r>
          </a:p>
          <a:p>
            <a:r>
              <a:rPr lang="en-US" dirty="0" smtClean="0">
                <a:solidFill>
                  <a:srgbClr val="0070C0"/>
                </a:solidFill>
                <a:effectLst>
                  <a:outerShdw blurRad="38100" dist="38100" dir="2700000" algn="tl">
                    <a:srgbClr val="000000">
                      <a:alpha val="43137"/>
                    </a:srgbClr>
                  </a:outerShdw>
                </a:effectLst>
              </a:rPr>
              <a:t>Talk about </a:t>
            </a:r>
            <a:r>
              <a:rPr lang="en-US" dirty="0" smtClean="0">
                <a:solidFill>
                  <a:srgbClr val="0070C0"/>
                </a:solidFill>
                <a:effectLst>
                  <a:outerShdw blurRad="38100" dist="38100" dir="2700000" algn="tl">
                    <a:srgbClr val="000000">
                      <a:alpha val="43137"/>
                    </a:srgbClr>
                  </a:outerShdw>
                </a:effectLst>
              </a:rPr>
              <a:t>May Day  </a:t>
            </a:r>
            <a:endParaRPr lang="en-US" dirty="0" smtClean="0">
              <a:solidFill>
                <a:srgbClr val="0070C0"/>
              </a:solidFill>
              <a:effectLst>
                <a:outerShdw blurRad="38100" dist="38100" dir="2700000" algn="tl">
                  <a:srgbClr val="000000">
                    <a:alpha val="43137"/>
                  </a:srgbClr>
                </a:outerShdw>
              </a:effectLst>
            </a:endParaRPr>
          </a:p>
          <a:p>
            <a:r>
              <a:rPr lang="en-US" dirty="0" smtClean="0">
                <a:solidFill>
                  <a:srgbClr val="0070C0"/>
                </a:solidFill>
                <a:effectLst>
                  <a:outerShdw blurRad="38100" dist="38100" dir="2700000" algn="tl">
                    <a:srgbClr val="000000">
                      <a:alpha val="43137"/>
                    </a:srgbClr>
                  </a:outerShdw>
                </a:effectLst>
              </a:rPr>
              <a:t>Infer vocabulary</a:t>
            </a:r>
          </a:p>
          <a:p>
            <a:r>
              <a:rPr lang="en-US" dirty="0" smtClean="0">
                <a:solidFill>
                  <a:srgbClr val="0070C0"/>
                </a:solidFill>
                <a:effectLst>
                  <a:outerShdw blurRad="38100" dist="38100" dir="2700000" algn="tl">
                    <a:srgbClr val="000000">
                      <a:alpha val="43137"/>
                    </a:srgbClr>
                  </a:outerShdw>
                </a:effectLst>
              </a:rPr>
              <a:t>Ask and Answer Questions. </a:t>
            </a:r>
            <a:endParaRPr lang="en-US" dirty="0">
              <a:solidFill>
                <a:srgbClr val="0070C0"/>
              </a:solidFill>
              <a:effectLst>
                <a:outerShdw blurRad="38100" dist="38100" dir="2700000" algn="tl">
                  <a:srgbClr val="000000">
                    <a:alpha val="43137"/>
                  </a:srgbClr>
                </a:outerShdw>
              </a:effectLst>
            </a:endParaRPr>
          </a:p>
        </p:txBody>
      </p:sp>
      <p:sp>
        <p:nvSpPr>
          <p:cNvPr id="4" name="Rectangle 3"/>
          <p:cNvSpPr/>
          <p:nvPr/>
        </p:nvSpPr>
        <p:spPr>
          <a:xfrm>
            <a:off x="0" y="0"/>
            <a:ext cx="9144000" cy="6858000"/>
          </a:xfrm>
          <a:prstGeom prst="rect">
            <a:avLst/>
          </a:prstGeom>
          <a:noFill/>
          <a:ln w="228600">
            <a:solidFill>
              <a:srgbClr val="00B050"/>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dfdfd.jpg"/>
          <p:cNvPicPr>
            <a:picLocks noChangeAspect="1"/>
          </p:cNvPicPr>
          <p:nvPr/>
        </p:nvPicPr>
        <p:blipFill>
          <a:blip r:embed="rId2"/>
          <a:stretch>
            <a:fillRect/>
          </a:stretch>
        </p:blipFill>
        <p:spPr>
          <a:xfrm>
            <a:off x="5867400" y="3352800"/>
            <a:ext cx="3048000" cy="3258691"/>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533400" y="381000"/>
            <a:ext cx="2597442" cy="769441"/>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4400" b="1" dirty="0" smtClean="0">
                <a:effectLst>
                  <a:outerShdw blurRad="38100" dist="38100" dir="2700000" algn="tl">
                    <a:srgbClr val="000000">
                      <a:alpha val="43137"/>
                    </a:srgbClr>
                  </a:outerShdw>
                </a:effectLst>
              </a:rPr>
              <a:t>Key words</a:t>
            </a:r>
            <a:endParaRPr lang="en-US" sz="4400" b="1" dirty="0">
              <a:effectLst>
                <a:outerShdw blurRad="38100" dist="38100" dir="2700000" algn="tl">
                  <a:srgbClr val="000000">
                    <a:alpha val="43137"/>
                  </a:srgbClr>
                </a:outerShdw>
              </a:effectLst>
            </a:endParaRPr>
          </a:p>
        </p:txBody>
      </p:sp>
      <p:sp>
        <p:nvSpPr>
          <p:cNvPr id="8" name="TextBox 7"/>
          <p:cNvSpPr txBox="1"/>
          <p:nvPr/>
        </p:nvSpPr>
        <p:spPr>
          <a:xfrm>
            <a:off x="457200" y="1524000"/>
            <a:ext cx="2495042" cy="523220"/>
          </a:xfrm>
          <a:prstGeom prst="rect">
            <a:avLst/>
          </a:prstGeom>
          <a:noFill/>
        </p:spPr>
        <p:txBody>
          <a:bodyPr wrap="none" rtlCol="0">
            <a:spAutoFit/>
          </a:bodyPr>
          <a:lstStyle/>
          <a:p>
            <a:r>
              <a:rPr lang="en-US" sz="2800" b="1" dirty="0" smtClean="0">
                <a:solidFill>
                  <a:srgbClr val="FF0000"/>
                </a:solidFill>
                <a:effectLst>
                  <a:outerShdw blurRad="38100" dist="38100" dir="2700000" algn="tl">
                    <a:srgbClr val="000000">
                      <a:alpha val="43137"/>
                    </a:srgbClr>
                  </a:outerShdw>
                </a:effectLst>
              </a:rPr>
              <a:t>Commemorate </a:t>
            </a:r>
            <a:endParaRPr lang="en-US" sz="2800" b="1" dirty="0">
              <a:solidFill>
                <a:srgbClr val="FF0000"/>
              </a:solidFill>
              <a:effectLst>
                <a:outerShdw blurRad="38100" dist="38100" dir="2700000" algn="tl">
                  <a:srgbClr val="000000">
                    <a:alpha val="43137"/>
                  </a:srgbClr>
                </a:outerShdw>
              </a:effectLst>
            </a:endParaRPr>
          </a:p>
        </p:txBody>
      </p:sp>
      <p:sp>
        <p:nvSpPr>
          <p:cNvPr id="9" name="TextBox 8"/>
          <p:cNvSpPr txBox="1"/>
          <p:nvPr/>
        </p:nvSpPr>
        <p:spPr>
          <a:xfrm>
            <a:off x="5105400" y="1447800"/>
            <a:ext cx="2398413" cy="523220"/>
          </a:xfrm>
          <a:prstGeom prst="rect">
            <a:avLst/>
          </a:prstGeom>
          <a:noFill/>
        </p:spPr>
        <p:txBody>
          <a:bodyPr wrap="none" rtlCol="0">
            <a:spAutoFit/>
          </a:bodyPr>
          <a:lstStyle/>
          <a:p>
            <a:r>
              <a:rPr lang="en-US" sz="2800" b="1" dirty="0" err="1" smtClean="0">
                <a:solidFill>
                  <a:srgbClr val="FF0000"/>
                </a:solidFill>
                <a:effectLst>
                  <a:outerShdw blurRad="38100" dist="38100" dir="2700000" algn="tl">
                    <a:srgbClr val="000000">
                      <a:alpha val="43137"/>
                    </a:srgbClr>
                  </a:outerShdw>
                </a:effectLst>
              </a:rPr>
              <a:t>স্মৃতিচারণ</a:t>
            </a:r>
            <a:r>
              <a:rPr lang="en-US" sz="2800" b="1" dirty="0" smtClean="0">
                <a:solidFill>
                  <a:srgbClr val="FF0000"/>
                </a:solidFill>
                <a:effectLst>
                  <a:outerShdw blurRad="38100" dist="38100" dir="2700000" algn="tl">
                    <a:srgbClr val="000000">
                      <a:alpha val="43137"/>
                    </a:srgbClr>
                  </a:outerShdw>
                </a:effectLst>
              </a:rPr>
              <a:t> </a:t>
            </a:r>
            <a:r>
              <a:rPr lang="en-US" sz="2800" b="1" dirty="0" err="1" smtClean="0">
                <a:solidFill>
                  <a:srgbClr val="FF0000"/>
                </a:solidFill>
                <a:effectLst>
                  <a:outerShdw blurRad="38100" dist="38100" dir="2700000" algn="tl">
                    <a:srgbClr val="000000">
                      <a:alpha val="43137"/>
                    </a:srgbClr>
                  </a:outerShdw>
                </a:effectLst>
              </a:rPr>
              <a:t>করা</a:t>
            </a:r>
            <a:endParaRPr lang="en-US" sz="2800" b="1" dirty="0">
              <a:solidFill>
                <a:srgbClr val="FF0000"/>
              </a:solidFill>
              <a:effectLst>
                <a:outerShdw blurRad="38100" dist="38100" dir="2700000" algn="tl">
                  <a:srgbClr val="000000">
                    <a:alpha val="43137"/>
                  </a:srgbClr>
                </a:outerShdw>
              </a:effectLst>
            </a:endParaRPr>
          </a:p>
        </p:txBody>
      </p:sp>
      <p:sp>
        <p:nvSpPr>
          <p:cNvPr id="10" name="TextBox 9"/>
          <p:cNvSpPr txBox="1"/>
          <p:nvPr/>
        </p:nvSpPr>
        <p:spPr>
          <a:xfrm>
            <a:off x="3841843" y="1219200"/>
            <a:ext cx="5302157" cy="954107"/>
          </a:xfrm>
          <a:prstGeom prst="rect">
            <a:avLst/>
          </a:prstGeom>
          <a:noFill/>
        </p:spPr>
        <p:txBody>
          <a:bodyPr wrap="none" rtlCol="0">
            <a:spAutoFit/>
          </a:bodyPr>
          <a:lstStyle/>
          <a:p>
            <a:r>
              <a:rPr lang="en-US" sz="2800" b="1" dirty="0" smtClean="0">
                <a:solidFill>
                  <a:srgbClr val="00B050"/>
                </a:solidFill>
                <a:effectLst>
                  <a:outerShdw blurRad="38100" dist="38100" dir="2700000" algn="tl">
                    <a:srgbClr val="000000">
                      <a:alpha val="43137"/>
                    </a:srgbClr>
                  </a:outerShdw>
                </a:effectLst>
              </a:rPr>
              <a:t>Recall and show respect  </a:t>
            </a:r>
            <a:r>
              <a:rPr lang="en-US" sz="2800" b="1" dirty="0" err="1" smtClean="0">
                <a:solidFill>
                  <a:srgbClr val="00B050"/>
                </a:solidFill>
                <a:effectLst>
                  <a:outerShdw blurRad="38100" dist="38100" dir="2700000" algn="tl">
                    <a:srgbClr val="000000">
                      <a:alpha val="43137"/>
                    </a:srgbClr>
                  </a:outerShdw>
                </a:effectLst>
              </a:rPr>
              <a:t>sombody</a:t>
            </a:r>
            <a:endParaRPr lang="en-US" sz="2800" b="1" dirty="0" smtClean="0">
              <a:solidFill>
                <a:srgbClr val="00B050"/>
              </a:solidFill>
              <a:effectLst>
                <a:outerShdw blurRad="38100" dist="38100" dir="2700000" algn="tl">
                  <a:srgbClr val="000000">
                    <a:alpha val="43137"/>
                  </a:srgbClr>
                </a:outerShdw>
              </a:effectLst>
            </a:endParaRPr>
          </a:p>
          <a:p>
            <a:pPr algn="ctr"/>
            <a:r>
              <a:rPr lang="en-US" sz="2800" b="1" dirty="0" smtClean="0">
                <a:solidFill>
                  <a:srgbClr val="00B050"/>
                </a:solidFill>
                <a:effectLst>
                  <a:outerShdw blurRad="38100" dist="38100" dir="2700000" algn="tl">
                    <a:srgbClr val="000000">
                      <a:alpha val="43137"/>
                    </a:srgbClr>
                  </a:outerShdw>
                </a:effectLst>
              </a:rPr>
              <a:t> or something</a:t>
            </a:r>
            <a:endParaRPr lang="en-US" sz="2800" b="1" dirty="0">
              <a:solidFill>
                <a:srgbClr val="00B050"/>
              </a:solidFill>
              <a:effectLst>
                <a:outerShdw blurRad="38100" dist="38100" dir="2700000" algn="tl">
                  <a:srgbClr val="000000">
                    <a:alpha val="43137"/>
                  </a:srgbClr>
                </a:outerShdw>
              </a:effectLst>
            </a:endParaRPr>
          </a:p>
        </p:txBody>
      </p:sp>
      <p:sp>
        <p:nvSpPr>
          <p:cNvPr id="11" name="TextBox 10"/>
          <p:cNvSpPr txBox="1"/>
          <p:nvPr/>
        </p:nvSpPr>
        <p:spPr>
          <a:xfrm>
            <a:off x="381000" y="2362200"/>
            <a:ext cx="1582421" cy="523220"/>
          </a:xfrm>
          <a:prstGeom prst="rect">
            <a:avLst/>
          </a:prstGeom>
          <a:noFill/>
        </p:spPr>
        <p:txBody>
          <a:bodyPr wrap="none" rtlCol="0">
            <a:spAutoFit/>
          </a:bodyPr>
          <a:lstStyle/>
          <a:p>
            <a:r>
              <a:rPr lang="en-US" sz="2800" b="1" dirty="0" smtClean="0">
                <a:solidFill>
                  <a:srgbClr val="FF0000"/>
                </a:solidFill>
                <a:effectLst>
                  <a:outerShdw blurRad="38100" dist="38100" dir="2700000" algn="tl">
                    <a:srgbClr val="000000">
                      <a:alpha val="43137"/>
                    </a:srgbClr>
                  </a:outerShdw>
                </a:effectLst>
              </a:rPr>
              <a:t>Historical</a:t>
            </a:r>
            <a:endParaRPr lang="en-US" sz="2800" b="1" dirty="0">
              <a:solidFill>
                <a:srgbClr val="FF0000"/>
              </a:solidFill>
              <a:effectLst>
                <a:outerShdw blurRad="38100" dist="38100" dir="2700000" algn="tl">
                  <a:srgbClr val="000000">
                    <a:alpha val="43137"/>
                  </a:srgbClr>
                </a:outerShdw>
              </a:effectLst>
            </a:endParaRPr>
          </a:p>
        </p:txBody>
      </p:sp>
      <p:sp>
        <p:nvSpPr>
          <p:cNvPr id="12" name="TextBox 11"/>
          <p:cNvSpPr txBox="1"/>
          <p:nvPr/>
        </p:nvSpPr>
        <p:spPr>
          <a:xfrm>
            <a:off x="5867400" y="2514600"/>
            <a:ext cx="1609736" cy="523220"/>
          </a:xfrm>
          <a:prstGeom prst="rect">
            <a:avLst/>
          </a:prstGeom>
          <a:noFill/>
        </p:spPr>
        <p:txBody>
          <a:bodyPr wrap="none" rtlCol="0">
            <a:spAutoFit/>
          </a:bodyPr>
          <a:lstStyle/>
          <a:p>
            <a:r>
              <a:rPr lang="en-US" sz="2800" dirty="0" err="1" smtClean="0">
                <a:solidFill>
                  <a:srgbClr val="FF0000"/>
                </a:solidFill>
                <a:effectLst>
                  <a:outerShdw blurRad="38100" dist="38100" dir="2700000" algn="tl">
                    <a:srgbClr val="000000">
                      <a:alpha val="43137"/>
                    </a:srgbClr>
                  </a:outerShdw>
                </a:effectLst>
              </a:rPr>
              <a:t>ঐতিহাসিক</a:t>
            </a:r>
            <a:endParaRPr lang="en-US" sz="2800" dirty="0">
              <a:solidFill>
                <a:srgbClr val="FF0000"/>
              </a:solidFill>
              <a:effectLst>
                <a:outerShdw blurRad="38100" dist="38100" dir="2700000" algn="tl">
                  <a:srgbClr val="000000">
                    <a:alpha val="43137"/>
                  </a:srgbClr>
                </a:outerShdw>
              </a:effectLst>
            </a:endParaRPr>
          </a:p>
        </p:txBody>
      </p:sp>
      <p:sp>
        <p:nvSpPr>
          <p:cNvPr id="13" name="TextBox 12"/>
          <p:cNvSpPr txBox="1"/>
          <p:nvPr/>
        </p:nvSpPr>
        <p:spPr>
          <a:xfrm>
            <a:off x="4800600" y="2514600"/>
            <a:ext cx="3829510" cy="523220"/>
          </a:xfrm>
          <a:prstGeom prst="rect">
            <a:avLst/>
          </a:prstGeom>
          <a:noFill/>
        </p:spPr>
        <p:txBody>
          <a:bodyPr wrap="none" rtlCol="0">
            <a:spAutoFit/>
          </a:bodyPr>
          <a:lstStyle/>
          <a:p>
            <a:r>
              <a:rPr lang="en-US" sz="2800" b="1" dirty="0" smtClean="0">
                <a:solidFill>
                  <a:srgbClr val="00B050"/>
                </a:solidFill>
                <a:effectLst>
                  <a:outerShdw blurRad="38100" dist="38100" dir="2700000" algn="tl">
                    <a:srgbClr val="000000">
                      <a:alpha val="43137"/>
                    </a:srgbClr>
                  </a:outerShdw>
                </a:effectLst>
              </a:rPr>
              <a:t>Connected with the past</a:t>
            </a:r>
            <a:endParaRPr lang="en-US" sz="2800" b="1" dirty="0">
              <a:solidFill>
                <a:srgbClr val="00B050"/>
              </a:solidFill>
              <a:effectLst>
                <a:outerShdw blurRad="38100" dist="38100" dir="2700000" algn="tl">
                  <a:srgbClr val="000000">
                    <a:alpha val="43137"/>
                  </a:srgbClr>
                </a:outerShdw>
              </a:effectLst>
            </a:endParaRPr>
          </a:p>
        </p:txBody>
      </p:sp>
      <p:sp>
        <p:nvSpPr>
          <p:cNvPr id="14" name="TextBox 13"/>
          <p:cNvSpPr txBox="1"/>
          <p:nvPr/>
        </p:nvSpPr>
        <p:spPr>
          <a:xfrm>
            <a:off x="381000" y="3429000"/>
            <a:ext cx="1501180" cy="523220"/>
          </a:xfrm>
          <a:prstGeom prst="rect">
            <a:avLst/>
          </a:prstGeom>
          <a:noFill/>
        </p:spPr>
        <p:txBody>
          <a:bodyPr wrap="none" rtlCol="0">
            <a:spAutoFit/>
          </a:bodyPr>
          <a:lstStyle/>
          <a:p>
            <a:r>
              <a:rPr lang="en-US" sz="2800" b="1" dirty="0" smtClean="0">
                <a:solidFill>
                  <a:srgbClr val="FF0000"/>
                </a:solidFill>
                <a:effectLst>
                  <a:outerShdw blurRad="38100" dist="38100" dir="2700000" algn="tl">
                    <a:srgbClr val="000000">
                      <a:alpha val="43137"/>
                    </a:srgbClr>
                  </a:outerShdw>
                </a:effectLst>
              </a:rPr>
              <a:t>Establish</a:t>
            </a:r>
            <a:endParaRPr lang="en-US" sz="2800" b="1" dirty="0">
              <a:solidFill>
                <a:srgbClr val="FF0000"/>
              </a:solidFill>
              <a:effectLst>
                <a:outerShdw blurRad="38100" dist="38100" dir="2700000" algn="tl">
                  <a:srgbClr val="000000">
                    <a:alpha val="43137"/>
                  </a:srgbClr>
                </a:outerShdw>
              </a:effectLst>
            </a:endParaRPr>
          </a:p>
        </p:txBody>
      </p:sp>
      <p:sp>
        <p:nvSpPr>
          <p:cNvPr id="16" name="TextBox 15"/>
          <p:cNvSpPr txBox="1"/>
          <p:nvPr/>
        </p:nvSpPr>
        <p:spPr>
          <a:xfrm>
            <a:off x="228600" y="4343400"/>
            <a:ext cx="1378070" cy="523220"/>
          </a:xfrm>
          <a:prstGeom prst="rect">
            <a:avLst/>
          </a:prstGeom>
          <a:noFill/>
        </p:spPr>
        <p:txBody>
          <a:bodyPr wrap="none" rtlCol="0">
            <a:spAutoFit/>
          </a:bodyPr>
          <a:lstStyle/>
          <a:p>
            <a:r>
              <a:rPr lang="en-US" sz="2800" b="1" dirty="0" smtClean="0">
                <a:solidFill>
                  <a:srgbClr val="FF0000"/>
                </a:solidFill>
              </a:rPr>
              <a:t>Address</a:t>
            </a:r>
            <a:endParaRPr lang="en-US" sz="2800" b="1" dirty="0">
              <a:solidFill>
                <a:srgbClr val="FF0000"/>
              </a:solidFill>
            </a:endParaRPr>
          </a:p>
        </p:txBody>
      </p:sp>
      <p:sp>
        <p:nvSpPr>
          <p:cNvPr id="17" name="TextBox 16"/>
          <p:cNvSpPr txBox="1"/>
          <p:nvPr/>
        </p:nvSpPr>
        <p:spPr>
          <a:xfrm>
            <a:off x="5562600" y="3352800"/>
            <a:ext cx="2146742" cy="523220"/>
          </a:xfrm>
          <a:prstGeom prst="rect">
            <a:avLst/>
          </a:prstGeom>
          <a:noFill/>
        </p:spPr>
        <p:txBody>
          <a:bodyPr wrap="none" rtlCol="0">
            <a:spAutoFit/>
          </a:bodyPr>
          <a:lstStyle/>
          <a:p>
            <a:r>
              <a:rPr lang="en-US" sz="2800" b="1" dirty="0" err="1" smtClean="0">
                <a:solidFill>
                  <a:srgbClr val="FF0000"/>
                </a:solidFill>
              </a:rPr>
              <a:t>প্রতিষ্ঠা</a:t>
            </a:r>
            <a:r>
              <a:rPr lang="en-US" sz="2800" b="1" dirty="0" smtClean="0">
                <a:solidFill>
                  <a:srgbClr val="FF0000"/>
                </a:solidFill>
              </a:rPr>
              <a:t> </a:t>
            </a:r>
            <a:r>
              <a:rPr lang="en-US" sz="2800" b="1" dirty="0" err="1" smtClean="0">
                <a:solidFill>
                  <a:srgbClr val="FF0000"/>
                </a:solidFill>
              </a:rPr>
              <a:t>করার</a:t>
            </a:r>
            <a:endParaRPr lang="en-US" sz="2800" b="1" dirty="0">
              <a:solidFill>
                <a:srgbClr val="FF0000"/>
              </a:solidFill>
            </a:endParaRPr>
          </a:p>
        </p:txBody>
      </p:sp>
      <p:sp>
        <p:nvSpPr>
          <p:cNvPr id="18" name="TextBox 17"/>
          <p:cNvSpPr txBox="1"/>
          <p:nvPr/>
        </p:nvSpPr>
        <p:spPr>
          <a:xfrm>
            <a:off x="4267200" y="4038600"/>
            <a:ext cx="4607223" cy="954107"/>
          </a:xfrm>
          <a:prstGeom prst="rect">
            <a:avLst/>
          </a:prstGeom>
          <a:noFill/>
        </p:spPr>
        <p:txBody>
          <a:bodyPr wrap="none" rtlCol="0">
            <a:spAutoFit/>
          </a:bodyPr>
          <a:lstStyle/>
          <a:p>
            <a:r>
              <a:rPr lang="en-US" sz="2800" b="1" dirty="0" smtClean="0">
                <a:solidFill>
                  <a:srgbClr val="00B050"/>
                </a:solidFill>
                <a:effectLst>
                  <a:outerShdw blurRad="38100" dist="38100" dir="2700000" algn="tl">
                    <a:srgbClr val="000000">
                      <a:alpha val="43137"/>
                    </a:srgbClr>
                  </a:outerShdw>
                </a:effectLst>
              </a:rPr>
              <a:t>To make a formal speech to a </a:t>
            </a:r>
          </a:p>
          <a:p>
            <a:r>
              <a:rPr lang="en-US" sz="2800" b="1" dirty="0" smtClean="0">
                <a:solidFill>
                  <a:srgbClr val="00B050"/>
                </a:solidFill>
                <a:effectLst>
                  <a:outerShdw blurRad="38100" dist="38100" dir="2700000" algn="tl">
                    <a:srgbClr val="000000">
                      <a:alpha val="43137"/>
                    </a:srgbClr>
                  </a:outerShdw>
                </a:effectLst>
              </a:rPr>
              <a:t>group of people</a:t>
            </a:r>
            <a:endParaRPr lang="en-US" sz="2800" b="1" dirty="0">
              <a:solidFill>
                <a:srgbClr val="00B050"/>
              </a:solidFill>
              <a:effectLst>
                <a:outerShdw blurRad="38100" dist="38100" dir="2700000" algn="tl">
                  <a:srgbClr val="000000">
                    <a:alpha val="43137"/>
                  </a:srgbClr>
                </a:outerShdw>
              </a:effectLst>
            </a:endParaRPr>
          </a:p>
        </p:txBody>
      </p:sp>
      <p:sp>
        <p:nvSpPr>
          <p:cNvPr id="19" name="TextBox 18"/>
          <p:cNvSpPr txBox="1"/>
          <p:nvPr/>
        </p:nvSpPr>
        <p:spPr>
          <a:xfrm>
            <a:off x="5562600" y="4191000"/>
            <a:ext cx="2311851" cy="523220"/>
          </a:xfrm>
          <a:prstGeom prst="rect">
            <a:avLst/>
          </a:prstGeom>
          <a:noFill/>
        </p:spPr>
        <p:txBody>
          <a:bodyPr wrap="none" rtlCol="0">
            <a:spAutoFit/>
          </a:bodyPr>
          <a:lstStyle/>
          <a:p>
            <a:r>
              <a:rPr lang="en-US" sz="2800" b="1" dirty="0" err="1" smtClean="0">
                <a:solidFill>
                  <a:srgbClr val="FF0000"/>
                </a:solidFill>
                <a:effectLst>
                  <a:outerShdw blurRad="38100" dist="38100" dir="2700000" algn="tl">
                    <a:srgbClr val="000000">
                      <a:alpha val="43137"/>
                    </a:srgbClr>
                  </a:outerShdw>
                </a:effectLst>
              </a:rPr>
              <a:t>বক্তৃতা</a:t>
            </a:r>
            <a:r>
              <a:rPr lang="en-US" sz="2800" b="1" dirty="0" smtClean="0">
                <a:solidFill>
                  <a:srgbClr val="FF0000"/>
                </a:solidFill>
                <a:effectLst>
                  <a:outerShdw blurRad="38100" dist="38100" dir="2700000" algn="tl">
                    <a:srgbClr val="000000">
                      <a:alpha val="43137"/>
                    </a:srgbClr>
                  </a:outerShdw>
                </a:effectLst>
              </a:rPr>
              <a:t> </a:t>
            </a:r>
            <a:r>
              <a:rPr lang="en-US" sz="2800" b="1" dirty="0" err="1" smtClean="0">
                <a:solidFill>
                  <a:srgbClr val="FF0000"/>
                </a:solidFill>
                <a:effectLst>
                  <a:outerShdw blurRad="38100" dist="38100" dir="2700000" algn="tl">
                    <a:srgbClr val="000000">
                      <a:alpha val="43137"/>
                    </a:srgbClr>
                  </a:outerShdw>
                </a:effectLst>
              </a:rPr>
              <a:t>দেওয়া</a:t>
            </a:r>
            <a:r>
              <a:rPr lang="en-US" sz="2800" b="1" dirty="0" smtClean="0">
                <a:solidFill>
                  <a:srgbClr val="FF0000"/>
                </a:solidFill>
                <a:effectLst>
                  <a:outerShdw blurRad="38100" dist="38100" dir="2700000" algn="tl">
                    <a:srgbClr val="000000">
                      <a:alpha val="43137"/>
                    </a:srgbClr>
                  </a:outerShdw>
                </a:effectLst>
              </a:rPr>
              <a:t>  </a:t>
            </a:r>
            <a:endParaRPr lang="en-US" sz="2800" b="1" dirty="0">
              <a:solidFill>
                <a:srgbClr val="FF0000"/>
              </a:solidFill>
              <a:effectLst>
                <a:outerShdw blurRad="38100" dist="38100" dir="2700000" algn="tl">
                  <a:srgbClr val="000000">
                    <a:alpha val="43137"/>
                  </a:srgbClr>
                </a:outerShdw>
              </a:effectLst>
            </a:endParaRPr>
          </a:p>
        </p:txBody>
      </p:sp>
      <p:sp>
        <p:nvSpPr>
          <p:cNvPr id="20" name="TextBox 19"/>
          <p:cNvSpPr txBox="1"/>
          <p:nvPr/>
        </p:nvSpPr>
        <p:spPr>
          <a:xfrm>
            <a:off x="4572000" y="3124200"/>
            <a:ext cx="4184992" cy="954107"/>
          </a:xfrm>
          <a:prstGeom prst="rect">
            <a:avLst/>
          </a:prstGeom>
          <a:noFill/>
        </p:spPr>
        <p:txBody>
          <a:bodyPr wrap="none" rtlCol="0">
            <a:spAutoFit/>
          </a:bodyPr>
          <a:lstStyle/>
          <a:p>
            <a:r>
              <a:rPr lang="en-US" sz="2800" b="1" dirty="0" smtClean="0">
                <a:solidFill>
                  <a:srgbClr val="00B050"/>
                </a:solidFill>
                <a:effectLst>
                  <a:outerShdw blurRad="38100" dist="38100" dir="2700000" algn="tl">
                    <a:srgbClr val="000000">
                      <a:alpha val="43137"/>
                    </a:srgbClr>
                  </a:outerShdw>
                </a:effectLst>
              </a:rPr>
              <a:t>To start or create a system,</a:t>
            </a:r>
          </a:p>
          <a:p>
            <a:r>
              <a:rPr lang="en-US" sz="2800" b="1" dirty="0" smtClean="0">
                <a:solidFill>
                  <a:srgbClr val="00B050"/>
                </a:solidFill>
                <a:effectLst>
                  <a:outerShdw blurRad="38100" dist="38100" dir="2700000" algn="tl">
                    <a:srgbClr val="000000">
                      <a:alpha val="43137"/>
                    </a:srgbClr>
                  </a:outerShdw>
                </a:effectLst>
              </a:rPr>
              <a:t> an organization etc</a:t>
            </a:r>
            <a:endParaRPr lang="en-US" sz="2800" b="1" dirty="0">
              <a:solidFill>
                <a:srgbClr val="00B050"/>
              </a:solidFill>
              <a:effectLst>
                <a:outerShdw blurRad="38100" dist="38100" dir="2700000" algn="tl">
                  <a:srgbClr val="000000">
                    <a:alpha val="43137"/>
                  </a:srgbClr>
                </a:outerShdw>
              </a:effectLst>
            </a:endParaRPr>
          </a:p>
        </p:txBody>
      </p:sp>
      <p:sp>
        <p:nvSpPr>
          <p:cNvPr id="21" name="TextBox 20"/>
          <p:cNvSpPr txBox="1"/>
          <p:nvPr/>
        </p:nvSpPr>
        <p:spPr>
          <a:xfrm>
            <a:off x="609600" y="5257800"/>
            <a:ext cx="1563248" cy="523220"/>
          </a:xfrm>
          <a:prstGeom prst="rect">
            <a:avLst/>
          </a:prstGeom>
          <a:noFill/>
        </p:spPr>
        <p:txBody>
          <a:bodyPr wrap="none" rtlCol="0">
            <a:spAutoFit/>
          </a:bodyPr>
          <a:lstStyle/>
          <a:p>
            <a:r>
              <a:rPr lang="en-US" sz="2800" b="1" dirty="0" smtClean="0">
                <a:solidFill>
                  <a:srgbClr val="FF0000"/>
                </a:solidFill>
                <a:effectLst>
                  <a:outerShdw blurRad="38100" dist="38100" dir="2700000" algn="tl">
                    <a:srgbClr val="000000">
                      <a:alpha val="43137"/>
                    </a:srgbClr>
                  </a:outerShdw>
                </a:effectLst>
              </a:rPr>
              <a:t>Suddenly</a:t>
            </a:r>
            <a:endParaRPr lang="en-US" sz="2800" b="1" dirty="0">
              <a:solidFill>
                <a:srgbClr val="FF0000"/>
              </a:solidFill>
              <a:effectLst>
                <a:outerShdw blurRad="38100" dist="38100" dir="2700000" algn="tl">
                  <a:srgbClr val="000000">
                    <a:alpha val="43137"/>
                  </a:srgbClr>
                </a:outerShdw>
              </a:effectLst>
            </a:endParaRPr>
          </a:p>
        </p:txBody>
      </p:sp>
      <p:sp>
        <p:nvSpPr>
          <p:cNvPr id="22" name="TextBox 21"/>
          <p:cNvSpPr txBox="1"/>
          <p:nvPr/>
        </p:nvSpPr>
        <p:spPr>
          <a:xfrm>
            <a:off x="4572000" y="5334000"/>
            <a:ext cx="3669210" cy="523220"/>
          </a:xfrm>
          <a:prstGeom prst="rect">
            <a:avLst/>
          </a:prstGeom>
          <a:noFill/>
        </p:spPr>
        <p:txBody>
          <a:bodyPr wrap="none" rtlCol="0">
            <a:spAutoFit/>
          </a:bodyPr>
          <a:lstStyle/>
          <a:p>
            <a:r>
              <a:rPr lang="en-US" sz="2800" b="1" dirty="0" err="1" smtClean="0">
                <a:solidFill>
                  <a:srgbClr val="00B050"/>
                </a:solidFill>
                <a:effectLst>
                  <a:outerShdw blurRad="38100" dist="38100" dir="2700000" algn="tl">
                    <a:srgbClr val="000000">
                      <a:alpha val="43137"/>
                    </a:srgbClr>
                  </a:outerShdw>
                </a:effectLst>
              </a:rPr>
              <a:t>Qickly</a:t>
            </a:r>
            <a:r>
              <a:rPr lang="en-US" sz="2800" b="1" dirty="0" smtClean="0">
                <a:solidFill>
                  <a:srgbClr val="00B050"/>
                </a:solidFill>
                <a:effectLst>
                  <a:outerShdw blurRad="38100" dist="38100" dir="2700000" algn="tl">
                    <a:srgbClr val="000000">
                      <a:alpha val="43137"/>
                    </a:srgbClr>
                  </a:outerShdw>
                </a:effectLst>
              </a:rPr>
              <a:t> or unexpectedly </a:t>
            </a:r>
            <a:endParaRPr lang="en-US" sz="2800" b="1" dirty="0">
              <a:solidFill>
                <a:srgbClr val="00B050"/>
              </a:solidFill>
              <a:effectLst>
                <a:outerShdw blurRad="38100" dist="38100" dir="2700000" algn="tl">
                  <a:srgbClr val="000000">
                    <a:alpha val="43137"/>
                  </a:srgbClr>
                </a:outerShdw>
              </a:effectLst>
            </a:endParaRPr>
          </a:p>
        </p:txBody>
      </p:sp>
      <p:sp>
        <p:nvSpPr>
          <p:cNvPr id="23" name="TextBox 22"/>
          <p:cNvSpPr txBox="1"/>
          <p:nvPr/>
        </p:nvSpPr>
        <p:spPr>
          <a:xfrm>
            <a:off x="5867400" y="5334000"/>
            <a:ext cx="949299" cy="523220"/>
          </a:xfrm>
          <a:prstGeom prst="rect">
            <a:avLst/>
          </a:prstGeom>
          <a:noFill/>
        </p:spPr>
        <p:txBody>
          <a:bodyPr wrap="none" rtlCol="0">
            <a:spAutoFit/>
          </a:bodyPr>
          <a:lstStyle/>
          <a:p>
            <a:r>
              <a:rPr lang="en-US" sz="2800" b="1" dirty="0" err="1" smtClean="0">
                <a:solidFill>
                  <a:srgbClr val="FF0000"/>
                </a:solidFill>
                <a:effectLst>
                  <a:outerShdw blurRad="38100" dist="38100" dir="2700000" algn="tl">
                    <a:srgbClr val="000000">
                      <a:alpha val="43137"/>
                    </a:srgbClr>
                  </a:outerShdw>
                </a:effectLst>
              </a:rPr>
              <a:t>হঠা</a:t>
            </a:r>
            <a:r>
              <a:rPr lang="en-US" sz="2800" b="1" dirty="0" smtClean="0">
                <a:solidFill>
                  <a:srgbClr val="FF0000"/>
                </a:solidFill>
                <a:effectLst>
                  <a:outerShdw blurRad="38100" dist="38100" dir="2700000" algn="tl">
                    <a:srgbClr val="000000">
                      <a:alpha val="43137"/>
                    </a:srgbClr>
                  </a:outerShdw>
                </a:effectLst>
              </a:rPr>
              <a:t>ৎ</a:t>
            </a:r>
            <a:endParaRPr lang="en-US" sz="2800" b="1" dirty="0">
              <a:solidFill>
                <a:srgbClr val="FF0000"/>
              </a:solidFill>
              <a:effectLst>
                <a:outerShdw blurRad="38100" dist="38100" dir="2700000" algn="tl">
                  <a:srgbClr val="000000">
                    <a:alpha val="43137"/>
                  </a:srgbClr>
                </a:outerShdw>
              </a:effectLst>
            </a:endParaRPr>
          </a:p>
        </p:txBody>
      </p:sp>
      <p:sp>
        <p:nvSpPr>
          <p:cNvPr id="24" name="Rectangle 23"/>
          <p:cNvSpPr/>
          <p:nvPr/>
        </p:nvSpPr>
        <p:spPr>
          <a:xfrm>
            <a:off x="0" y="0"/>
            <a:ext cx="9144000" cy="6858000"/>
          </a:xfrm>
          <a:prstGeom prst="rect">
            <a:avLst/>
          </a:prstGeom>
          <a:noFill/>
          <a:ln w="228600">
            <a:solidFill>
              <a:schemeClr val="bg1"/>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anim calcmode="lin" valueType="num">
                                      <p:cBhvr>
                                        <p:cTn id="14" dur="1000" fill="hold"/>
                                        <p:tgtEl>
                                          <p:spTgt spid="9"/>
                                        </p:tgtEl>
                                        <p:attrNameLst>
                                          <p:attrName>ppt_x</p:attrName>
                                        </p:attrNameLst>
                                      </p:cBhvr>
                                      <p:tavLst>
                                        <p:tav tm="0">
                                          <p:val>
                                            <p:strVal val="#ppt_x"/>
                                          </p:val>
                                        </p:tav>
                                        <p:tav tm="100000">
                                          <p:val>
                                            <p:strVal val="#ppt_x"/>
                                          </p:val>
                                        </p:tav>
                                      </p:tavLst>
                                    </p:anim>
                                    <p:anim calcmode="lin" valueType="num">
                                      <p:cBhvr>
                                        <p:cTn id="1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2000"/>
                                        <p:tgtEl>
                                          <p:spTgt spid="9"/>
                                        </p:tgtEl>
                                      </p:cBhvr>
                                    </p:animEffect>
                                    <p:set>
                                      <p:cBhvr>
                                        <p:cTn id="20" dur="1" fill="hold">
                                          <p:stCondLst>
                                            <p:cond delay="1999"/>
                                          </p:stCondLst>
                                        </p:cTn>
                                        <p:tgtEl>
                                          <p:spTgt spid="9"/>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p:cTn id="25" dur="500" fill="hold"/>
                                        <p:tgtEl>
                                          <p:spTgt spid="10"/>
                                        </p:tgtEl>
                                        <p:attrNameLst>
                                          <p:attrName>ppt_w</p:attrName>
                                        </p:attrNameLst>
                                      </p:cBhvr>
                                      <p:tavLst>
                                        <p:tav tm="0">
                                          <p:val>
                                            <p:fltVal val="0"/>
                                          </p:val>
                                        </p:tav>
                                        <p:tav tm="100000">
                                          <p:val>
                                            <p:strVal val="#ppt_w"/>
                                          </p:val>
                                        </p:tav>
                                      </p:tavLst>
                                    </p:anim>
                                    <p:anim calcmode="lin" valueType="num">
                                      <p:cBhvr>
                                        <p:cTn id="26" dur="500" fill="hold"/>
                                        <p:tgtEl>
                                          <p:spTgt spid="10"/>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500" fill="hold"/>
                                        <p:tgtEl>
                                          <p:spTgt spid="11"/>
                                        </p:tgtEl>
                                        <p:attrNameLst>
                                          <p:attrName>ppt_w</p:attrName>
                                        </p:attrNameLst>
                                      </p:cBhvr>
                                      <p:tavLst>
                                        <p:tav tm="0">
                                          <p:val>
                                            <p:fltVal val="0"/>
                                          </p:val>
                                        </p:tav>
                                        <p:tav tm="100000">
                                          <p:val>
                                            <p:strVal val="#ppt_w"/>
                                          </p:val>
                                        </p:tav>
                                      </p:tavLst>
                                    </p:anim>
                                    <p:anim calcmode="lin" valueType="num">
                                      <p:cBhvr>
                                        <p:cTn id="32" dur="500" fill="hold"/>
                                        <p:tgtEl>
                                          <p:spTgt spid="11"/>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ox(in)">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1" nodeType="clickEffect">
                                  <p:stCondLst>
                                    <p:cond delay="0"/>
                                  </p:stCondLst>
                                  <p:childTnLst>
                                    <p:animEffect transition="out" filter="fade">
                                      <p:cBhvr>
                                        <p:cTn id="41" dur="2000"/>
                                        <p:tgtEl>
                                          <p:spTgt spid="12"/>
                                        </p:tgtEl>
                                      </p:cBhvr>
                                    </p:animEffect>
                                    <p:set>
                                      <p:cBhvr>
                                        <p:cTn id="42" dur="1" fill="hold">
                                          <p:stCondLst>
                                            <p:cond delay="1999"/>
                                          </p:stCondLst>
                                        </p:cTn>
                                        <p:tgtEl>
                                          <p:spTgt spid="12"/>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53"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p:cTn id="47" dur="500" fill="hold"/>
                                        <p:tgtEl>
                                          <p:spTgt spid="13"/>
                                        </p:tgtEl>
                                        <p:attrNameLst>
                                          <p:attrName>ppt_w</p:attrName>
                                        </p:attrNameLst>
                                      </p:cBhvr>
                                      <p:tavLst>
                                        <p:tav tm="0">
                                          <p:val>
                                            <p:fltVal val="0"/>
                                          </p:val>
                                        </p:tav>
                                        <p:tav tm="100000">
                                          <p:val>
                                            <p:strVal val="#ppt_w"/>
                                          </p:val>
                                        </p:tav>
                                      </p:tavLst>
                                    </p:anim>
                                    <p:anim calcmode="lin" valueType="num">
                                      <p:cBhvr>
                                        <p:cTn id="48" dur="500" fill="hold"/>
                                        <p:tgtEl>
                                          <p:spTgt spid="13"/>
                                        </p:tgtEl>
                                        <p:attrNameLst>
                                          <p:attrName>ppt_h</p:attrName>
                                        </p:attrNameLst>
                                      </p:cBhvr>
                                      <p:tavLst>
                                        <p:tav tm="0">
                                          <p:val>
                                            <p:fltVal val="0"/>
                                          </p:val>
                                        </p:tav>
                                        <p:tav tm="100000">
                                          <p:val>
                                            <p:strVal val="#ppt_h"/>
                                          </p:val>
                                        </p:tav>
                                      </p:tavLst>
                                    </p:anim>
                                    <p:animEffect transition="in" filter="fade">
                                      <p:cBhvr>
                                        <p:cTn id="49" dur="500"/>
                                        <p:tgtEl>
                                          <p:spTgt spid="13"/>
                                        </p:tgtEl>
                                      </p:cBhvr>
                                    </p:animEffect>
                                  </p:childTnLst>
                                </p:cTn>
                              </p:par>
                            </p:childTnLst>
                          </p:cTn>
                        </p:par>
                      </p:childTnLst>
                    </p:cTn>
                  </p:par>
                  <p:par>
                    <p:cTn id="50" fill="hold">
                      <p:stCondLst>
                        <p:cond delay="indefinite"/>
                      </p:stCondLst>
                      <p:childTnLst>
                        <p:par>
                          <p:cTn id="51" fill="hold">
                            <p:stCondLst>
                              <p:cond delay="0"/>
                            </p:stCondLst>
                            <p:childTnLst>
                              <p:par>
                                <p:cTn id="52" presetID="23" presetClass="entr" presetSubtype="16" fill="hold" grpId="0" nodeType="clickEffect">
                                  <p:stCondLst>
                                    <p:cond delay="0"/>
                                  </p:stCondLst>
                                  <p:childTnLst>
                                    <p:set>
                                      <p:cBhvr>
                                        <p:cTn id="53" dur="1" fill="hold">
                                          <p:stCondLst>
                                            <p:cond delay="0"/>
                                          </p:stCondLst>
                                        </p:cTn>
                                        <p:tgtEl>
                                          <p:spTgt spid="14"/>
                                        </p:tgtEl>
                                        <p:attrNameLst>
                                          <p:attrName>style.visibility</p:attrName>
                                        </p:attrNameLst>
                                      </p:cBhvr>
                                      <p:to>
                                        <p:strVal val="visible"/>
                                      </p:to>
                                    </p:set>
                                    <p:anim calcmode="lin" valueType="num">
                                      <p:cBhvr>
                                        <p:cTn id="54" dur="500" fill="hold"/>
                                        <p:tgtEl>
                                          <p:spTgt spid="14"/>
                                        </p:tgtEl>
                                        <p:attrNameLst>
                                          <p:attrName>ppt_w</p:attrName>
                                        </p:attrNameLst>
                                      </p:cBhvr>
                                      <p:tavLst>
                                        <p:tav tm="0">
                                          <p:val>
                                            <p:fltVal val="0"/>
                                          </p:val>
                                        </p:tav>
                                        <p:tav tm="100000">
                                          <p:val>
                                            <p:strVal val="#ppt_w"/>
                                          </p:val>
                                        </p:tav>
                                      </p:tavLst>
                                    </p:anim>
                                    <p:anim calcmode="lin" valueType="num">
                                      <p:cBhvr>
                                        <p:cTn id="55" dur="500" fill="hold"/>
                                        <p:tgtEl>
                                          <p:spTgt spid="14"/>
                                        </p:tgtEl>
                                        <p:attrNameLst>
                                          <p:attrName>ppt_h</p:attrName>
                                        </p:attrNameLst>
                                      </p:cBhvr>
                                      <p:tavLst>
                                        <p:tav tm="0">
                                          <p:val>
                                            <p:fltVal val="0"/>
                                          </p:val>
                                        </p:tav>
                                        <p:tav tm="100000">
                                          <p:val>
                                            <p:strVal val="#ppt_h"/>
                                          </p:val>
                                        </p:tav>
                                      </p:tavLst>
                                    </p:anim>
                                  </p:childTnLst>
                                </p:cTn>
                              </p:par>
                            </p:childTnLst>
                          </p:cTn>
                        </p:par>
                      </p:childTnLst>
                    </p:cTn>
                  </p:par>
                  <p:par>
                    <p:cTn id="56" fill="hold">
                      <p:stCondLst>
                        <p:cond delay="indefinite"/>
                      </p:stCondLst>
                      <p:childTnLst>
                        <p:par>
                          <p:cTn id="57" fill="hold">
                            <p:stCondLst>
                              <p:cond delay="0"/>
                            </p:stCondLst>
                            <p:childTnLst>
                              <p:par>
                                <p:cTn id="58" presetID="4" presetClass="entr" presetSubtype="16" fill="hold" grpId="0" nodeType="click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box(in)">
                                      <p:cBhvr>
                                        <p:cTn id="60" dur="500"/>
                                        <p:tgtEl>
                                          <p:spTgt spid="17"/>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xit" presetSubtype="0" fill="hold" grpId="1" nodeType="clickEffect">
                                  <p:stCondLst>
                                    <p:cond delay="0"/>
                                  </p:stCondLst>
                                  <p:childTnLst>
                                    <p:animEffect transition="out" filter="fade">
                                      <p:cBhvr>
                                        <p:cTn id="64" dur="2000"/>
                                        <p:tgtEl>
                                          <p:spTgt spid="17"/>
                                        </p:tgtEl>
                                      </p:cBhvr>
                                    </p:animEffect>
                                    <p:set>
                                      <p:cBhvr>
                                        <p:cTn id="65" dur="1" fill="hold">
                                          <p:stCondLst>
                                            <p:cond delay="1999"/>
                                          </p:stCondLst>
                                        </p:cTn>
                                        <p:tgtEl>
                                          <p:spTgt spid="17"/>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23" presetClass="entr" presetSubtype="16" fill="hold" grpId="0" nodeType="clickEffect">
                                  <p:stCondLst>
                                    <p:cond delay="0"/>
                                  </p:stCondLst>
                                  <p:childTnLst>
                                    <p:set>
                                      <p:cBhvr>
                                        <p:cTn id="69" dur="1" fill="hold">
                                          <p:stCondLst>
                                            <p:cond delay="0"/>
                                          </p:stCondLst>
                                        </p:cTn>
                                        <p:tgtEl>
                                          <p:spTgt spid="20"/>
                                        </p:tgtEl>
                                        <p:attrNameLst>
                                          <p:attrName>style.visibility</p:attrName>
                                        </p:attrNameLst>
                                      </p:cBhvr>
                                      <p:to>
                                        <p:strVal val="visible"/>
                                      </p:to>
                                    </p:set>
                                    <p:anim calcmode="lin" valueType="num">
                                      <p:cBhvr>
                                        <p:cTn id="70" dur="500" fill="hold"/>
                                        <p:tgtEl>
                                          <p:spTgt spid="20"/>
                                        </p:tgtEl>
                                        <p:attrNameLst>
                                          <p:attrName>ppt_w</p:attrName>
                                        </p:attrNameLst>
                                      </p:cBhvr>
                                      <p:tavLst>
                                        <p:tav tm="0">
                                          <p:val>
                                            <p:fltVal val="0"/>
                                          </p:val>
                                        </p:tav>
                                        <p:tav tm="100000">
                                          <p:val>
                                            <p:strVal val="#ppt_w"/>
                                          </p:val>
                                        </p:tav>
                                      </p:tavLst>
                                    </p:anim>
                                    <p:anim calcmode="lin" valueType="num">
                                      <p:cBhvr>
                                        <p:cTn id="71" dur="500" fill="hold"/>
                                        <p:tgtEl>
                                          <p:spTgt spid="20"/>
                                        </p:tgtEl>
                                        <p:attrNameLst>
                                          <p:attrName>ppt_h</p:attrName>
                                        </p:attrNameLst>
                                      </p:cBhvr>
                                      <p:tavLst>
                                        <p:tav tm="0">
                                          <p:val>
                                            <p:fltVal val="0"/>
                                          </p:val>
                                        </p:tav>
                                        <p:tav tm="100000">
                                          <p:val>
                                            <p:strVal val="#ppt_h"/>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16"/>
                                        </p:tgtEl>
                                        <p:attrNameLst>
                                          <p:attrName>style.visibility</p:attrName>
                                        </p:attrNameLst>
                                      </p:cBhvr>
                                      <p:to>
                                        <p:strVal val="visible"/>
                                      </p:to>
                                    </p:set>
                                    <p:animEffect transition="in" filter="fade">
                                      <p:cBhvr>
                                        <p:cTn id="76" dur="1000"/>
                                        <p:tgtEl>
                                          <p:spTgt spid="16"/>
                                        </p:tgtEl>
                                      </p:cBhvr>
                                    </p:animEffect>
                                    <p:anim calcmode="lin" valueType="num">
                                      <p:cBhvr>
                                        <p:cTn id="77" dur="1000" fill="hold"/>
                                        <p:tgtEl>
                                          <p:spTgt spid="16"/>
                                        </p:tgtEl>
                                        <p:attrNameLst>
                                          <p:attrName>ppt_x</p:attrName>
                                        </p:attrNameLst>
                                      </p:cBhvr>
                                      <p:tavLst>
                                        <p:tav tm="0">
                                          <p:val>
                                            <p:strVal val="#ppt_x"/>
                                          </p:val>
                                        </p:tav>
                                        <p:tav tm="100000">
                                          <p:val>
                                            <p:strVal val="#ppt_x"/>
                                          </p:val>
                                        </p:tav>
                                      </p:tavLst>
                                    </p:anim>
                                    <p:anim calcmode="lin" valueType="num">
                                      <p:cBhvr>
                                        <p:cTn id="78"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19"/>
                                        </p:tgtEl>
                                        <p:attrNameLst>
                                          <p:attrName>style.visibility</p:attrName>
                                        </p:attrNameLst>
                                      </p:cBhvr>
                                      <p:to>
                                        <p:strVal val="visible"/>
                                      </p:to>
                                    </p:set>
                                    <p:animEffect transition="in" filter="fade">
                                      <p:cBhvr>
                                        <p:cTn id="83" dur="2000"/>
                                        <p:tgtEl>
                                          <p:spTgt spid="19"/>
                                        </p:tgtEl>
                                      </p:cBhvr>
                                    </p:animEffect>
                                  </p:childTnLst>
                                </p:cTn>
                              </p:par>
                            </p:childTnLst>
                          </p:cTn>
                        </p:par>
                      </p:childTnLst>
                    </p:cTn>
                  </p:par>
                  <p:par>
                    <p:cTn id="84" fill="hold">
                      <p:stCondLst>
                        <p:cond delay="indefinite"/>
                      </p:stCondLst>
                      <p:childTnLst>
                        <p:par>
                          <p:cTn id="85" fill="hold">
                            <p:stCondLst>
                              <p:cond delay="0"/>
                            </p:stCondLst>
                            <p:childTnLst>
                              <p:par>
                                <p:cTn id="86" presetID="4" presetClass="exit" presetSubtype="16" fill="hold" grpId="1" nodeType="clickEffect">
                                  <p:stCondLst>
                                    <p:cond delay="0"/>
                                  </p:stCondLst>
                                  <p:childTnLst>
                                    <p:animEffect transition="out" filter="box(in)">
                                      <p:cBhvr>
                                        <p:cTn id="87" dur="500"/>
                                        <p:tgtEl>
                                          <p:spTgt spid="19"/>
                                        </p:tgtEl>
                                      </p:cBhvr>
                                    </p:animEffect>
                                    <p:set>
                                      <p:cBhvr>
                                        <p:cTn id="88" dur="1" fill="hold">
                                          <p:stCondLst>
                                            <p:cond delay="499"/>
                                          </p:stCondLst>
                                        </p:cTn>
                                        <p:tgtEl>
                                          <p:spTgt spid="19"/>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23" presetClass="entr" presetSubtype="16" fill="hold" grpId="0" nodeType="clickEffect">
                                  <p:stCondLst>
                                    <p:cond delay="0"/>
                                  </p:stCondLst>
                                  <p:childTnLst>
                                    <p:set>
                                      <p:cBhvr>
                                        <p:cTn id="92" dur="1" fill="hold">
                                          <p:stCondLst>
                                            <p:cond delay="0"/>
                                          </p:stCondLst>
                                        </p:cTn>
                                        <p:tgtEl>
                                          <p:spTgt spid="18"/>
                                        </p:tgtEl>
                                        <p:attrNameLst>
                                          <p:attrName>style.visibility</p:attrName>
                                        </p:attrNameLst>
                                      </p:cBhvr>
                                      <p:to>
                                        <p:strVal val="visible"/>
                                      </p:to>
                                    </p:set>
                                    <p:anim calcmode="lin" valueType="num">
                                      <p:cBhvr>
                                        <p:cTn id="93" dur="500" fill="hold"/>
                                        <p:tgtEl>
                                          <p:spTgt spid="18"/>
                                        </p:tgtEl>
                                        <p:attrNameLst>
                                          <p:attrName>ppt_w</p:attrName>
                                        </p:attrNameLst>
                                      </p:cBhvr>
                                      <p:tavLst>
                                        <p:tav tm="0">
                                          <p:val>
                                            <p:fltVal val="0"/>
                                          </p:val>
                                        </p:tav>
                                        <p:tav tm="100000">
                                          <p:val>
                                            <p:strVal val="#ppt_w"/>
                                          </p:val>
                                        </p:tav>
                                      </p:tavLst>
                                    </p:anim>
                                    <p:anim calcmode="lin" valueType="num">
                                      <p:cBhvr>
                                        <p:cTn id="94" dur="500" fill="hold"/>
                                        <p:tgtEl>
                                          <p:spTgt spid="18"/>
                                        </p:tgtEl>
                                        <p:attrNameLst>
                                          <p:attrName>ppt_h</p:attrName>
                                        </p:attrNameLst>
                                      </p:cBhvr>
                                      <p:tavLst>
                                        <p:tav tm="0">
                                          <p:val>
                                            <p:fltVal val="0"/>
                                          </p:val>
                                        </p:tav>
                                        <p:tav tm="100000">
                                          <p:val>
                                            <p:strVal val="#ppt_h"/>
                                          </p:val>
                                        </p:tav>
                                      </p:tavLst>
                                    </p:anim>
                                  </p:childTnLst>
                                </p:cTn>
                              </p:par>
                            </p:childTnLst>
                          </p:cTn>
                        </p:par>
                      </p:childTnLst>
                    </p:cTn>
                  </p:par>
                  <p:par>
                    <p:cTn id="95" fill="hold">
                      <p:stCondLst>
                        <p:cond delay="indefinite"/>
                      </p:stCondLst>
                      <p:childTnLst>
                        <p:par>
                          <p:cTn id="96" fill="hold">
                            <p:stCondLst>
                              <p:cond delay="0"/>
                            </p:stCondLst>
                            <p:childTnLst>
                              <p:par>
                                <p:cTn id="97" presetID="23" presetClass="entr" presetSubtype="16" fill="hold" grpId="0" nodeType="clickEffect">
                                  <p:stCondLst>
                                    <p:cond delay="0"/>
                                  </p:stCondLst>
                                  <p:childTnLst>
                                    <p:set>
                                      <p:cBhvr>
                                        <p:cTn id="98" dur="1" fill="hold">
                                          <p:stCondLst>
                                            <p:cond delay="0"/>
                                          </p:stCondLst>
                                        </p:cTn>
                                        <p:tgtEl>
                                          <p:spTgt spid="21"/>
                                        </p:tgtEl>
                                        <p:attrNameLst>
                                          <p:attrName>style.visibility</p:attrName>
                                        </p:attrNameLst>
                                      </p:cBhvr>
                                      <p:to>
                                        <p:strVal val="visible"/>
                                      </p:to>
                                    </p:set>
                                    <p:anim calcmode="lin" valueType="num">
                                      <p:cBhvr>
                                        <p:cTn id="99" dur="500" fill="hold"/>
                                        <p:tgtEl>
                                          <p:spTgt spid="21"/>
                                        </p:tgtEl>
                                        <p:attrNameLst>
                                          <p:attrName>ppt_w</p:attrName>
                                        </p:attrNameLst>
                                      </p:cBhvr>
                                      <p:tavLst>
                                        <p:tav tm="0">
                                          <p:val>
                                            <p:fltVal val="0"/>
                                          </p:val>
                                        </p:tav>
                                        <p:tav tm="100000">
                                          <p:val>
                                            <p:strVal val="#ppt_w"/>
                                          </p:val>
                                        </p:tav>
                                      </p:tavLst>
                                    </p:anim>
                                    <p:anim calcmode="lin" valueType="num">
                                      <p:cBhvr>
                                        <p:cTn id="100" dur="500" fill="hold"/>
                                        <p:tgtEl>
                                          <p:spTgt spid="21"/>
                                        </p:tgtEl>
                                        <p:attrNameLst>
                                          <p:attrName>ppt_h</p:attrName>
                                        </p:attrNameLst>
                                      </p:cBhvr>
                                      <p:tavLst>
                                        <p:tav tm="0">
                                          <p:val>
                                            <p:fltVal val="0"/>
                                          </p:val>
                                        </p:tav>
                                        <p:tav tm="100000">
                                          <p:val>
                                            <p:strVal val="#ppt_h"/>
                                          </p:val>
                                        </p:tav>
                                      </p:tavLst>
                                    </p:anim>
                                  </p:childTnLst>
                                </p:cTn>
                              </p:par>
                            </p:childTnLst>
                          </p:cTn>
                        </p:par>
                      </p:childTnLst>
                    </p:cTn>
                  </p:par>
                  <p:par>
                    <p:cTn id="101" fill="hold">
                      <p:stCondLst>
                        <p:cond delay="indefinite"/>
                      </p:stCondLst>
                      <p:childTnLst>
                        <p:par>
                          <p:cTn id="102" fill="hold">
                            <p:stCondLst>
                              <p:cond delay="0"/>
                            </p:stCondLst>
                            <p:childTnLst>
                              <p:par>
                                <p:cTn id="103" presetID="55" presetClass="entr" presetSubtype="0" fill="hold" grpId="0" nodeType="clickEffect">
                                  <p:stCondLst>
                                    <p:cond delay="0"/>
                                  </p:stCondLst>
                                  <p:childTnLst>
                                    <p:set>
                                      <p:cBhvr>
                                        <p:cTn id="104" dur="1" fill="hold">
                                          <p:stCondLst>
                                            <p:cond delay="0"/>
                                          </p:stCondLst>
                                        </p:cTn>
                                        <p:tgtEl>
                                          <p:spTgt spid="23"/>
                                        </p:tgtEl>
                                        <p:attrNameLst>
                                          <p:attrName>style.visibility</p:attrName>
                                        </p:attrNameLst>
                                      </p:cBhvr>
                                      <p:to>
                                        <p:strVal val="visible"/>
                                      </p:to>
                                    </p:set>
                                    <p:anim calcmode="lin" valueType="num">
                                      <p:cBhvr>
                                        <p:cTn id="105" dur="1000" fill="hold"/>
                                        <p:tgtEl>
                                          <p:spTgt spid="23"/>
                                        </p:tgtEl>
                                        <p:attrNameLst>
                                          <p:attrName>ppt_w</p:attrName>
                                        </p:attrNameLst>
                                      </p:cBhvr>
                                      <p:tavLst>
                                        <p:tav tm="0">
                                          <p:val>
                                            <p:strVal val="#ppt_w*0.70"/>
                                          </p:val>
                                        </p:tav>
                                        <p:tav tm="100000">
                                          <p:val>
                                            <p:strVal val="#ppt_w"/>
                                          </p:val>
                                        </p:tav>
                                      </p:tavLst>
                                    </p:anim>
                                    <p:anim calcmode="lin" valueType="num">
                                      <p:cBhvr>
                                        <p:cTn id="106" dur="1000" fill="hold"/>
                                        <p:tgtEl>
                                          <p:spTgt spid="23"/>
                                        </p:tgtEl>
                                        <p:attrNameLst>
                                          <p:attrName>ppt_h</p:attrName>
                                        </p:attrNameLst>
                                      </p:cBhvr>
                                      <p:tavLst>
                                        <p:tav tm="0">
                                          <p:val>
                                            <p:strVal val="#ppt_h"/>
                                          </p:val>
                                        </p:tav>
                                        <p:tav tm="100000">
                                          <p:val>
                                            <p:strVal val="#ppt_h"/>
                                          </p:val>
                                        </p:tav>
                                      </p:tavLst>
                                    </p:anim>
                                    <p:animEffect transition="in" filter="fade">
                                      <p:cBhvr>
                                        <p:cTn id="107" dur="1000"/>
                                        <p:tgtEl>
                                          <p:spTgt spid="23"/>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xit" presetSubtype="0" fill="hold" grpId="1" nodeType="clickEffect">
                                  <p:stCondLst>
                                    <p:cond delay="0"/>
                                  </p:stCondLst>
                                  <p:childTnLst>
                                    <p:animEffect transition="out" filter="fade">
                                      <p:cBhvr>
                                        <p:cTn id="111" dur="2000"/>
                                        <p:tgtEl>
                                          <p:spTgt spid="23"/>
                                        </p:tgtEl>
                                      </p:cBhvr>
                                    </p:animEffect>
                                    <p:set>
                                      <p:cBhvr>
                                        <p:cTn id="112" dur="1" fill="hold">
                                          <p:stCondLst>
                                            <p:cond delay="1999"/>
                                          </p:stCondLst>
                                        </p:cTn>
                                        <p:tgtEl>
                                          <p:spTgt spid="23"/>
                                        </p:tgtEl>
                                        <p:attrNameLst>
                                          <p:attrName>style.visibility</p:attrName>
                                        </p:attrNameLst>
                                      </p:cBhvr>
                                      <p:to>
                                        <p:strVal val="hidden"/>
                                      </p:to>
                                    </p:set>
                                  </p:childTnLst>
                                </p:cTn>
                              </p:par>
                            </p:childTnLst>
                          </p:cTn>
                        </p:par>
                      </p:childTnLst>
                    </p:cTn>
                  </p:par>
                  <p:par>
                    <p:cTn id="113" fill="hold">
                      <p:stCondLst>
                        <p:cond delay="indefinite"/>
                      </p:stCondLst>
                      <p:childTnLst>
                        <p:par>
                          <p:cTn id="114" fill="hold">
                            <p:stCondLst>
                              <p:cond delay="0"/>
                            </p:stCondLst>
                            <p:childTnLst>
                              <p:par>
                                <p:cTn id="115" presetID="23" presetClass="entr" presetSubtype="16" fill="hold" grpId="0" nodeType="clickEffect">
                                  <p:stCondLst>
                                    <p:cond delay="0"/>
                                  </p:stCondLst>
                                  <p:childTnLst>
                                    <p:set>
                                      <p:cBhvr>
                                        <p:cTn id="116" dur="1" fill="hold">
                                          <p:stCondLst>
                                            <p:cond delay="0"/>
                                          </p:stCondLst>
                                        </p:cTn>
                                        <p:tgtEl>
                                          <p:spTgt spid="22"/>
                                        </p:tgtEl>
                                        <p:attrNameLst>
                                          <p:attrName>style.visibility</p:attrName>
                                        </p:attrNameLst>
                                      </p:cBhvr>
                                      <p:to>
                                        <p:strVal val="visible"/>
                                      </p:to>
                                    </p:set>
                                    <p:anim calcmode="lin" valueType="num">
                                      <p:cBhvr>
                                        <p:cTn id="117" dur="500" fill="hold"/>
                                        <p:tgtEl>
                                          <p:spTgt spid="22"/>
                                        </p:tgtEl>
                                        <p:attrNameLst>
                                          <p:attrName>ppt_w</p:attrName>
                                        </p:attrNameLst>
                                      </p:cBhvr>
                                      <p:tavLst>
                                        <p:tav tm="0">
                                          <p:val>
                                            <p:fltVal val="0"/>
                                          </p:val>
                                        </p:tav>
                                        <p:tav tm="100000">
                                          <p:val>
                                            <p:strVal val="#ppt_w"/>
                                          </p:val>
                                        </p:tav>
                                      </p:tavLst>
                                    </p:anim>
                                    <p:anim calcmode="lin" valueType="num">
                                      <p:cBhvr>
                                        <p:cTn id="118" dur="500" fill="hold"/>
                                        <p:tgtEl>
                                          <p:spTgt spid="2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9" grpId="1"/>
      <p:bldP spid="10" grpId="0"/>
      <p:bldP spid="11" grpId="0"/>
      <p:bldP spid="12" grpId="0"/>
      <p:bldP spid="12" grpId="1"/>
      <p:bldP spid="13" grpId="0"/>
      <p:bldP spid="14" grpId="0"/>
      <p:bldP spid="16" grpId="0"/>
      <p:bldP spid="17" grpId="0"/>
      <p:bldP spid="17" grpId="1"/>
      <p:bldP spid="18" grpId="0"/>
      <p:bldP spid="19" grpId="0"/>
      <p:bldP spid="19" grpId="1"/>
      <p:bldP spid="20" grpId="0"/>
      <p:bldP spid="21" grpId="0"/>
      <p:bldP spid="22" grpId="0"/>
      <p:bldP spid="23" grpId="0"/>
      <p:bldP spid="23"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381000"/>
            <a:ext cx="2597442" cy="769441"/>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4400" b="1" dirty="0" smtClean="0">
                <a:effectLst>
                  <a:outerShdw blurRad="38100" dist="38100" dir="2700000" algn="tl">
                    <a:srgbClr val="000000">
                      <a:alpha val="43137"/>
                    </a:srgbClr>
                  </a:outerShdw>
                </a:effectLst>
              </a:rPr>
              <a:t>Key words</a:t>
            </a:r>
            <a:endParaRPr lang="en-US" sz="4400" b="1" dirty="0">
              <a:effectLst>
                <a:outerShdw blurRad="38100" dist="38100" dir="2700000" algn="tl">
                  <a:srgbClr val="000000">
                    <a:alpha val="43137"/>
                  </a:srgbClr>
                </a:outerShdw>
              </a:effectLst>
            </a:endParaRPr>
          </a:p>
        </p:txBody>
      </p:sp>
      <p:sp>
        <p:nvSpPr>
          <p:cNvPr id="8" name="TextBox 7"/>
          <p:cNvSpPr txBox="1"/>
          <p:nvPr/>
        </p:nvSpPr>
        <p:spPr>
          <a:xfrm>
            <a:off x="457200" y="1524000"/>
            <a:ext cx="1475404" cy="523220"/>
          </a:xfrm>
          <a:prstGeom prst="rect">
            <a:avLst/>
          </a:prstGeom>
          <a:noFill/>
        </p:spPr>
        <p:txBody>
          <a:bodyPr wrap="none" rtlCol="0">
            <a:spAutoFit/>
          </a:bodyPr>
          <a:lstStyle/>
          <a:p>
            <a:r>
              <a:rPr lang="en-US" sz="2800" b="1" dirty="0" smtClean="0">
                <a:solidFill>
                  <a:srgbClr val="FF0000"/>
                </a:solidFill>
                <a:effectLst>
                  <a:outerShdw blurRad="38100" dist="38100" dir="2700000" algn="tl">
                    <a:srgbClr val="000000">
                      <a:alpha val="43137"/>
                    </a:srgbClr>
                  </a:outerShdw>
                </a:effectLst>
              </a:rPr>
              <a:t>instantly</a:t>
            </a:r>
            <a:endParaRPr lang="en-US" sz="2800" b="1" dirty="0">
              <a:solidFill>
                <a:srgbClr val="FF0000"/>
              </a:solidFill>
              <a:effectLst>
                <a:outerShdw blurRad="38100" dist="38100" dir="2700000" algn="tl">
                  <a:srgbClr val="000000">
                    <a:alpha val="43137"/>
                  </a:srgbClr>
                </a:outerShdw>
              </a:effectLst>
            </a:endParaRPr>
          </a:p>
        </p:txBody>
      </p:sp>
      <p:sp>
        <p:nvSpPr>
          <p:cNvPr id="9" name="TextBox 8"/>
          <p:cNvSpPr txBox="1"/>
          <p:nvPr/>
        </p:nvSpPr>
        <p:spPr>
          <a:xfrm>
            <a:off x="6172200" y="1447800"/>
            <a:ext cx="1478290" cy="523220"/>
          </a:xfrm>
          <a:prstGeom prst="rect">
            <a:avLst/>
          </a:prstGeom>
          <a:noFill/>
        </p:spPr>
        <p:txBody>
          <a:bodyPr wrap="none" rtlCol="0">
            <a:spAutoFit/>
          </a:bodyPr>
          <a:lstStyle/>
          <a:p>
            <a:r>
              <a:rPr lang="en-US" sz="2800" b="1" dirty="0" err="1" smtClean="0">
                <a:solidFill>
                  <a:srgbClr val="FF0000"/>
                </a:solidFill>
                <a:effectLst>
                  <a:outerShdw blurRad="38100" dist="38100" dir="2700000" algn="tl">
                    <a:srgbClr val="000000">
                      <a:alpha val="43137"/>
                    </a:srgbClr>
                  </a:outerShdw>
                </a:effectLst>
              </a:rPr>
              <a:t>সঙ্গে</a:t>
            </a:r>
            <a:r>
              <a:rPr lang="en-US" sz="2800" b="1" dirty="0" smtClean="0">
                <a:solidFill>
                  <a:srgbClr val="FF0000"/>
                </a:solidFill>
                <a:effectLst>
                  <a:outerShdw blurRad="38100" dist="38100" dir="2700000" algn="tl">
                    <a:srgbClr val="000000">
                      <a:alpha val="43137"/>
                    </a:srgbClr>
                  </a:outerShdw>
                </a:effectLst>
              </a:rPr>
              <a:t> </a:t>
            </a:r>
            <a:r>
              <a:rPr lang="en-US" sz="2800" b="1" dirty="0" err="1" smtClean="0">
                <a:solidFill>
                  <a:srgbClr val="FF0000"/>
                </a:solidFill>
                <a:effectLst>
                  <a:outerShdw blurRad="38100" dist="38100" dir="2700000" algn="tl">
                    <a:srgbClr val="000000">
                      <a:alpha val="43137"/>
                    </a:srgbClr>
                  </a:outerShdw>
                </a:effectLst>
              </a:rPr>
              <a:t>সঙ্গে</a:t>
            </a:r>
            <a:endParaRPr lang="en-US" sz="2800" b="1" dirty="0">
              <a:solidFill>
                <a:srgbClr val="FF0000"/>
              </a:solidFill>
              <a:effectLst>
                <a:outerShdw blurRad="38100" dist="38100" dir="2700000" algn="tl">
                  <a:srgbClr val="000000">
                    <a:alpha val="43137"/>
                  </a:srgbClr>
                </a:outerShdw>
              </a:effectLst>
            </a:endParaRPr>
          </a:p>
        </p:txBody>
      </p:sp>
      <p:sp>
        <p:nvSpPr>
          <p:cNvPr id="10" name="TextBox 9"/>
          <p:cNvSpPr txBox="1"/>
          <p:nvPr/>
        </p:nvSpPr>
        <p:spPr>
          <a:xfrm>
            <a:off x="5867400" y="1447800"/>
            <a:ext cx="1875706" cy="523220"/>
          </a:xfrm>
          <a:prstGeom prst="rect">
            <a:avLst/>
          </a:prstGeom>
          <a:noFill/>
        </p:spPr>
        <p:txBody>
          <a:bodyPr wrap="none" rtlCol="0">
            <a:spAutoFit/>
          </a:bodyPr>
          <a:lstStyle/>
          <a:p>
            <a:r>
              <a:rPr lang="en-US" sz="2800" b="1" dirty="0" err="1" smtClean="0">
                <a:solidFill>
                  <a:srgbClr val="00B050"/>
                </a:solidFill>
                <a:effectLst>
                  <a:outerShdw blurRad="38100" dist="38100" dir="2700000" algn="tl">
                    <a:srgbClr val="000000">
                      <a:alpha val="43137"/>
                    </a:srgbClr>
                  </a:outerShdw>
                </a:effectLst>
              </a:rPr>
              <a:t>immediatly</a:t>
            </a:r>
            <a:endParaRPr lang="en-US" sz="2800" b="1" dirty="0">
              <a:solidFill>
                <a:srgbClr val="00B050"/>
              </a:solidFill>
              <a:effectLst>
                <a:outerShdw blurRad="38100" dist="38100" dir="2700000" algn="tl">
                  <a:srgbClr val="000000">
                    <a:alpha val="43137"/>
                  </a:srgbClr>
                </a:outerShdw>
              </a:effectLst>
            </a:endParaRPr>
          </a:p>
        </p:txBody>
      </p:sp>
      <p:sp>
        <p:nvSpPr>
          <p:cNvPr id="11" name="TextBox 10"/>
          <p:cNvSpPr txBox="1"/>
          <p:nvPr/>
        </p:nvSpPr>
        <p:spPr>
          <a:xfrm>
            <a:off x="609600" y="2438400"/>
            <a:ext cx="1265475" cy="523220"/>
          </a:xfrm>
          <a:prstGeom prst="rect">
            <a:avLst/>
          </a:prstGeom>
          <a:noFill/>
        </p:spPr>
        <p:txBody>
          <a:bodyPr wrap="none" rtlCol="0">
            <a:spAutoFit/>
          </a:bodyPr>
          <a:lstStyle/>
          <a:p>
            <a:r>
              <a:rPr lang="en-US" sz="2800" b="1" dirty="0" smtClean="0">
                <a:solidFill>
                  <a:srgbClr val="FF0000"/>
                </a:solidFill>
                <a:effectLst>
                  <a:outerShdw blurRad="38100" dist="38100" dir="2700000" algn="tl">
                    <a:srgbClr val="000000">
                      <a:alpha val="43137"/>
                    </a:srgbClr>
                  </a:outerShdw>
                </a:effectLst>
              </a:rPr>
              <a:t>Wound</a:t>
            </a:r>
            <a:endParaRPr lang="en-US" sz="2800" b="1" dirty="0">
              <a:solidFill>
                <a:srgbClr val="FF0000"/>
              </a:solidFill>
              <a:effectLst>
                <a:outerShdw blurRad="38100" dist="38100" dir="2700000" algn="tl">
                  <a:srgbClr val="000000">
                    <a:alpha val="43137"/>
                  </a:srgbClr>
                </a:outerShdw>
              </a:effectLst>
            </a:endParaRPr>
          </a:p>
        </p:txBody>
      </p:sp>
      <p:sp>
        <p:nvSpPr>
          <p:cNvPr id="12" name="TextBox 11"/>
          <p:cNvSpPr txBox="1"/>
          <p:nvPr/>
        </p:nvSpPr>
        <p:spPr>
          <a:xfrm>
            <a:off x="5867400" y="2514600"/>
            <a:ext cx="1808508" cy="523220"/>
          </a:xfrm>
          <a:prstGeom prst="rect">
            <a:avLst/>
          </a:prstGeom>
          <a:noFill/>
        </p:spPr>
        <p:txBody>
          <a:bodyPr wrap="none" rtlCol="0">
            <a:spAutoFit/>
          </a:bodyPr>
          <a:lstStyle/>
          <a:p>
            <a:r>
              <a:rPr lang="en-US" sz="2800" dirty="0" err="1" smtClean="0">
                <a:solidFill>
                  <a:srgbClr val="FF0000"/>
                </a:solidFill>
                <a:effectLst>
                  <a:outerShdw blurRad="38100" dist="38100" dir="2700000" algn="tl">
                    <a:srgbClr val="000000">
                      <a:alpha val="43137"/>
                    </a:srgbClr>
                  </a:outerShdw>
                </a:effectLst>
              </a:rPr>
              <a:t>আহত</a:t>
            </a:r>
            <a:r>
              <a:rPr lang="en-US" sz="2800" dirty="0" smtClean="0">
                <a:solidFill>
                  <a:srgbClr val="FF0000"/>
                </a:solidFill>
                <a:effectLst>
                  <a:outerShdw blurRad="38100" dist="38100" dir="2700000" algn="tl">
                    <a:srgbClr val="000000">
                      <a:alpha val="43137"/>
                    </a:srgbClr>
                  </a:outerShdw>
                </a:effectLst>
              </a:rPr>
              <a:t> </a:t>
            </a:r>
            <a:r>
              <a:rPr lang="en-US" sz="2800" dirty="0" err="1" smtClean="0">
                <a:solidFill>
                  <a:srgbClr val="FF0000"/>
                </a:solidFill>
                <a:effectLst>
                  <a:outerShdw blurRad="38100" dist="38100" dir="2700000" algn="tl">
                    <a:srgbClr val="000000">
                      <a:alpha val="43137"/>
                    </a:srgbClr>
                  </a:outerShdw>
                </a:effectLst>
              </a:rPr>
              <a:t>হওয়া</a:t>
            </a:r>
            <a:r>
              <a:rPr lang="en-US" sz="2800" dirty="0" smtClean="0">
                <a:solidFill>
                  <a:srgbClr val="FF0000"/>
                </a:solidFill>
                <a:effectLst>
                  <a:outerShdw blurRad="38100" dist="38100" dir="2700000" algn="tl">
                    <a:srgbClr val="000000">
                      <a:alpha val="43137"/>
                    </a:srgbClr>
                  </a:outerShdw>
                </a:effectLst>
              </a:rPr>
              <a:t> </a:t>
            </a:r>
            <a:endParaRPr lang="en-US" sz="2800" dirty="0">
              <a:solidFill>
                <a:srgbClr val="FF0000"/>
              </a:solidFill>
              <a:effectLst>
                <a:outerShdw blurRad="38100" dist="38100" dir="2700000" algn="tl">
                  <a:srgbClr val="000000">
                    <a:alpha val="43137"/>
                  </a:srgbClr>
                </a:outerShdw>
              </a:effectLst>
            </a:endParaRPr>
          </a:p>
        </p:txBody>
      </p:sp>
      <p:sp>
        <p:nvSpPr>
          <p:cNvPr id="13" name="TextBox 12"/>
          <p:cNvSpPr txBox="1"/>
          <p:nvPr/>
        </p:nvSpPr>
        <p:spPr>
          <a:xfrm>
            <a:off x="3541056" y="2438400"/>
            <a:ext cx="5602944" cy="523220"/>
          </a:xfrm>
          <a:prstGeom prst="rect">
            <a:avLst/>
          </a:prstGeom>
          <a:noFill/>
        </p:spPr>
        <p:txBody>
          <a:bodyPr wrap="none" rtlCol="0">
            <a:spAutoFit/>
          </a:bodyPr>
          <a:lstStyle/>
          <a:p>
            <a:r>
              <a:rPr lang="en-US" sz="2800" b="1" dirty="0" smtClean="0">
                <a:solidFill>
                  <a:srgbClr val="00B050"/>
                </a:solidFill>
                <a:effectLst>
                  <a:outerShdw blurRad="38100" dist="38100" dir="2700000" algn="tl">
                    <a:srgbClr val="000000">
                      <a:alpha val="43137"/>
                    </a:srgbClr>
                  </a:outerShdw>
                </a:effectLst>
              </a:rPr>
              <a:t>To be injured in any part of the body</a:t>
            </a:r>
            <a:endParaRPr lang="en-US" sz="2800" b="1" dirty="0">
              <a:solidFill>
                <a:srgbClr val="00B050"/>
              </a:solidFill>
              <a:effectLst>
                <a:outerShdw blurRad="38100" dist="38100" dir="2700000" algn="tl">
                  <a:srgbClr val="000000">
                    <a:alpha val="43137"/>
                  </a:srgbClr>
                </a:outerShdw>
              </a:effectLst>
            </a:endParaRPr>
          </a:p>
        </p:txBody>
      </p:sp>
      <p:sp>
        <p:nvSpPr>
          <p:cNvPr id="14" name="TextBox 13"/>
          <p:cNvSpPr txBox="1"/>
          <p:nvPr/>
        </p:nvSpPr>
        <p:spPr>
          <a:xfrm>
            <a:off x="685800" y="3352800"/>
            <a:ext cx="1062278" cy="523220"/>
          </a:xfrm>
          <a:prstGeom prst="rect">
            <a:avLst/>
          </a:prstGeom>
          <a:noFill/>
        </p:spPr>
        <p:txBody>
          <a:bodyPr wrap="none" rtlCol="0">
            <a:spAutoFit/>
          </a:bodyPr>
          <a:lstStyle/>
          <a:p>
            <a:r>
              <a:rPr lang="en-US" sz="2800" b="1" dirty="0" smtClean="0">
                <a:solidFill>
                  <a:srgbClr val="FF0000"/>
                </a:solidFill>
                <a:effectLst>
                  <a:outerShdw blurRad="38100" dist="38100" dir="2700000" algn="tl">
                    <a:srgbClr val="000000">
                      <a:alpha val="43137"/>
                    </a:srgbClr>
                  </a:outerShdw>
                </a:effectLst>
              </a:rPr>
              <a:t>Injure</a:t>
            </a:r>
            <a:endParaRPr lang="en-US" sz="2800" b="1" dirty="0">
              <a:solidFill>
                <a:srgbClr val="FF0000"/>
              </a:solidFill>
              <a:effectLst>
                <a:outerShdw blurRad="38100" dist="38100" dir="2700000" algn="tl">
                  <a:srgbClr val="000000">
                    <a:alpha val="43137"/>
                  </a:srgbClr>
                </a:outerShdw>
              </a:effectLst>
            </a:endParaRPr>
          </a:p>
        </p:txBody>
      </p:sp>
      <p:sp>
        <p:nvSpPr>
          <p:cNvPr id="16" name="TextBox 15"/>
          <p:cNvSpPr txBox="1"/>
          <p:nvPr/>
        </p:nvSpPr>
        <p:spPr>
          <a:xfrm>
            <a:off x="685800" y="4267200"/>
            <a:ext cx="1292341" cy="523220"/>
          </a:xfrm>
          <a:prstGeom prst="rect">
            <a:avLst/>
          </a:prstGeom>
          <a:noFill/>
        </p:spPr>
        <p:txBody>
          <a:bodyPr wrap="none" rtlCol="0">
            <a:spAutoFit/>
          </a:bodyPr>
          <a:lstStyle/>
          <a:p>
            <a:r>
              <a:rPr lang="en-US" sz="2800" b="1" dirty="0" smtClean="0">
                <a:solidFill>
                  <a:srgbClr val="FF0000"/>
                </a:solidFill>
              </a:rPr>
              <a:t>Exploit </a:t>
            </a:r>
            <a:endParaRPr lang="en-US" sz="2800" b="1" dirty="0">
              <a:solidFill>
                <a:srgbClr val="FF0000"/>
              </a:solidFill>
            </a:endParaRPr>
          </a:p>
        </p:txBody>
      </p:sp>
      <p:sp>
        <p:nvSpPr>
          <p:cNvPr id="17" name="TextBox 16"/>
          <p:cNvSpPr txBox="1"/>
          <p:nvPr/>
        </p:nvSpPr>
        <p:spPr>
          <a:xfrm>
            <a:off x="5562600" y="3352800"/>
            <a:ext cx="1840568" cy="523220"/>
          </a:xfrm>
          <a:prstGeom prst="rect">
            <a:avLst/>
          </a:prstGeom>
          <a:noFill/>
        </p:spPr>
        <p:txBody>
          <a:bodyPr wrap="none" rtlCol="0">
            <a:spAutoFit/>
          </a:bodyPr>
          <a:lstStyle/>
          <a:p>
            <a:r>
              <a:rPr lang="en-US" sz="2800" b="1" dirty="0" err="1" smtClean="0">
                <a:solidFill>
                  <a:srgbClr val="FF0000"/>
                </a:solidFill>
              </a:rPr>
              <a:t>আহত</a:t>
            </a:r>
            <a:r>
              <a:rPr lang="en-US" sz="2800" b="1" dirty="0" smtClean="0">
                <a:solidFill>
                  <a:srgbClr val="FF0000"/>
                </a:solidFill>
              </a:rPr>
              <a:t> </a:t>
            </a:r>
            <a:r>
              <a:rPr lang="en-US" sz="2800" b="1" dirty="0" err="1" smtClean="0">
                <a:solidFill>
                  <a:srgbClr val="FF0000"/>
                </a:solidFill>
              </a:rPr>
              <a:t>করা</a:t>
            </a:r>
            <a:r>
              <a:rPr lang="en-US" sz="2800" b="1" dirty="0" smtClean="0">
                <a:solidFill>
                  <a:srgbClr val="FF0000"/>
                </a:solidFill>
              </a:rPr>
              <a:t> </a:t>
            </a:r>
            <a:endParaRPr lang="en-US" sz="2800" b="1" dirty="0">
              <a:solidFill>
                <a:srgbClr val="FF0000"/>
              </a:solidFill>
            </a:endParaRPr>
          </a:p>
        </p:txBody>
      </p:sp>
      <p:sp>
        <p:nvSpPr>
          <p:cNvPr id="18" name="TextBox 17"/>
          <p:cNvSpPr txBox="1"/>
          <p:nvPr/>
        </p:nvSpPr>
        <p:spPr>
          <a:xfrm>
            <a:off x="4572000" y="4267200"/>
            <a:ext cx="4197367" cy="523220"/>
          </a:xfrm>
          <a:prstGeom prst="rect">
            <a:avLst/>
          </a:prstGeom>
          <a:noFill/>
        </p:spPr>
        <p:txBody>
          <a:bodyPr wrap="none" rtlCol="0">
            <a:spAutoFit/>
          </a:bodyPr>
          <a:lstStyle/>
          <a:p>
            <a:r>
              <a:rPr lang="en-US" sz="2800" b="1" dirty="0" smtClean="0">
                <a:solidFill>
                  <a:srgbClr val="00B050"/>
                </a:solidFill>
                <a:effectLst>
                  <a:outerShdw blurRad="38100" dist="38100" dir="2700000" algn="tl">
                    <a:srgbClr val="000000">
                      <a:alpha val="43137"/>
                    </a:srgbClr>
                  </a:outerShdw>
                </a:effectLst>
              </a:rPr>
              <a:t>To treat somebody unfairly</a:t>
            </a:r>
            <a:endParaRPr lang="en-US" sz="2800" b="1" dirty="0">
              <a:solidFill>
                <a:srgbClr val="00B050"/>
              </a:solidFill>
              <a:effectLst>
                <a:outerShdw blurRad="38100" dist="38100" dir="2700000" algn="tl">
                  <a:srgbClr val="000000">
                    <a:alpha val="43137"/>
                  </a:srgbClr>
                </a:outerShdw>
              </a:effectLst>
            </a:endParaRPr>
          </a:p>
        </p:txBody>
      </p:sp>
      <p:sp>
        <p:nvSpPr>
          <p:cNvPr id="19" name="TextBox 18"/>
          <p:cNvSpPr txBox="1"/>
          <p:nvPr/>
        </p:nvSpPr>
        <p:spPr>
          <a:xfrm>
            <a:off x="5715000" y="4267200"/>
            <a:ext cx="1856598" cy="523220"/>
          </a:xfrm>
          <a:prstGeom prst="rect">
            <a:avLst/>
          </a:prstGeom>
          <a:noFill/>
        </p:spPr>
        <p:txBody>
          <a:bodyPr wrap="none" rtlCol="0">
            <a:spAutoFit/>
          </a:bodyPr>
          <a:lstStyle/>
          <a:p>
            <a:r>
              <a:rPr lang="en-US" sz="2800" b="1" dirty="0" err="1" smtClean="0">
                <a:solidFill>
                  <a:srgbClr val="FF0000"/>
                </a:solidFill>
                <a:effectLst>
                  <a:outerShdw blurRad="38100" dist="38100" dir="2700000" algn="tl">
                    <a:srgbClr val="000000">
                      <a:alpha val="43137"/>
                    </a:srgbClr>
                  </a:outerShdw>
                </a:effectLst>
              </a:rPr>
              <a:t>শোষণ</a:t>
            </a:r>
            <a:r>
              <a:rPr lang="en-US" sz="2800" b="1" dirty="0" smtClean="0">
                <a:solidFill>
                  <a:srgbClr val="FF0000"/>
                </a:solidFill>
                <a:effectLst>
                  <a:outerShdw blurRad="38100" dist="38100" dir="2700000" algn="tl">
                    <a:srgbClr val="000000">
                      <a:alpha val="43137"/>
                    </a:srgbClr>
                  </a:outerShdw>
                </a:effectLst>
              </a:rPr>
              <a:t> </a:t>
            </a:r>
            <a:r>
              <a:rPr lang="en-US" sz="2800" b="1" dirty="0" err="1" smtClean="0">
                <a:solidFill>
                  <a:srgbClr val="FF0000"/>
                </a:solidFill>
                <a:effectLst>
                  <a:outerShdw blurRad="38100" dist="38100" dir="2700000" algn="tl">
                    <a:srgbClr val="000000">
                      <a:alpha val="43137"/>
                    </a:srgbClr>
                  </a:outerShdw>
                </a:effectLst>
              </a:rPr>
              <a:t>করা</a:t>
            </a:r>
            <a:endParaRPr lang="en-US" sz="2800" b="1" dirty="0">
              <a:solidFill>
                <a:srgbClr val="FF0000"/>
              </a:solidFill>
              <a:effectLst>
                <a:outerShdw blurRad="38100" dist="38100" dir="2700000" algn="tl">
                  <a:srgbClr val="000000">
                    <a:alpha val="43137"/>
                  </a:srgbClr>
                </a:outerShdw>
              </a:effectLst>
            </a:endParaRPr>
          </a:p>
        </p:txBody>
      </p:sp>
      <p:sp>
        <p:nvSpPr>
          <p:cNvPr id="20" name="TextBox 19"/>
          <p:cNvSpPr txBox="1"/>
          <p:nvPr/>
        </p:nvSpPr>
        <p:spPr>
          <a:xfrm>
            <a:off x="4114800" y="3352800"/>
            <a:ext cx="4563813" cy="523220"/>
          </a:xfrm>
          <a:prstGeom prst="rect">
            <a:avLst/>
          </a:prstGeom>
          <a:noFill/>
        </p:spPr>
        <p:txBody>
          <a:bodyPr wrap="none" rtlCol="0">
            <a:spAutoFit/>
          </a:bodyPr>
          <a:lstStyle/>
          <a:p>
            <a:r>
              <a:rPr lang="en-US" sz="2800" b="1" dirty="0" smtClean="0">
                <a:solidFill>
                  <a:srgbClr val="00B050"/>
                </a:solidFill>
                <a:effectLst>
                  <a:outerShdw blurRad="38100" dist="38100" dir="2700000" algn="tl">
                    <a:srgbClr val="000000">
                      <a:alpha val="43137"/>
                    </a:srgbClr>
                  </a:outerShdw>
                </a:effectLst>
              </a:rPr>
              <a:t>To harm somebody physically</a:t>
            </a:r>
            <a:endParaRPr lang="en-US" sz="2800" b="1" dirty="0">
              <a:solidFill>
                <a:srgbClr val="00B050"/>
              </a:solidFill>
              <a:effectLst>
                <a:outerShdw blurRad="38100" dist="38100" dir="2700000" algn="tl">
                  <a:srgbClr val="000000">
                    <a:alpha val="43137"/>
                  </a:srgbClr>
                </a:outerShdw>
              </a:effectLst>
            </a:endParaRPr>
          </a:p>
        </p:txBody>
      </p:sp>
      <p:sp>
        <p:nvSpPr>
          <p:cNvPr id="21" name="TextBox 20"/>
          <p:cNvSpPr txBox="1"/>
          <p:nvPr/>
        </p:nvSpPr>
        <p:spPr>
          <a:xfrm>
            <a:off x="609600" y="5257800"/>
            <a:ext cx="1609736" cy="523220"/>
          </a:xfrm>
          <a:prstGeom prst="rect">
            <a:avLst/>
          </a:prstGeom>
          <a:noFill/>
        </p:spPr>
        <p:txBody>
          <a:bodyPr wrap="none" rtlCol="0">
            <a:spAutoFit/>
          </a:bodyPr>
          <a:lstStyle/>
          <a:p>
            <a:r>
              <a:rPr lang="en-US" sz="2800" b="1" dirty="0" smtClean="0">
                <a:solidFill>
                  <a:srgbClr val="FF0000"/>
                </a:solidFill>
                <a:effectLst>
                  <a:outerShdw blurRad="38100" dist="38100" dir="2700000" algn="tl">
                    <a:srgbClr val="000000">
                      <a:alpha val="43137"/>
                    </a:srgbClr>
                  </a:outerShdw>
                </a:effectLst>
              </a:rPr>
              <a:t>Demand  </a:t>
            </a:r>
            <a:endParaRPr lang="en-US" sz="2800" b="1" dirty="0">
              <a:solidFill>
                <a:srgbClr val="FF0000"/>
              </a:solidFill>
              <a:effectLst>
                <a:outerShdw blurRad="38100" dist="38100" dir="2700000" algn="tl">
                  <a:srgbClr val="000000">
                    <a:alpha val="43137"/>
                  </a:srgbClr>
                </a:outerShdw>
              </a:effectLst>
            </a:endParaRPr>
          </a:p>
        </p:txBody>
      </p:sp>
      <p:sp>
        <p:nvSpPr>
          <p:cNvPr id="22" name="TextBox 21"/>
          <p:cNvSpPr txBox="1"/>
          <p:nvPr/>
        </p:nvSpPr>
        <p:spPr>
          <a:xfrm>
            <a:off x="4187771" y="5257800"/>
            <a:ext cx="4956229" cy="523220"/>
          </a:xfrm>
          <a:prstGeom prst="rect">
            <a:avLst/>
          </a:prstGeom>
          <a:noFill/>
        </p:spPr>
        <p:txBody>
          <a:bodyPr wrap="none" rtlCol="0">
            <a:spAutoFit/>
          </a:bodyPr>
          <a:lstStyle/>
          <a:p>
            <a:r>
              <a:rPr lang="en-US" sz="2800" b="1" dirty="0" smtClean="0">
                <a:solidFill>
                  <a:srgbClr val="00B050"/>
                </a:solidFill>
                <a:effectLst>
                  <a:outerShdw blurRad="38100" dist="38100" dir="2700000" algn="tl">
                    <a:srgbClr val="000000">
                      <a:alpha val="43137"/>
                    </a:srgbClr>
                  </a:outerShdw>
                </a:effectLst>
              </a:rPr>
              <a:t>To ask for something very firmly</a:t>
            </a:r>
            <a:endParaRPr lang="en-US" sz="2800" b="1" dirty="0">
              <a:solidFill>
                <a:srgbClr val="00B050"/>
              </a:solidFill>
              <a:effectLst>
                <a:outerShdw blurRad="38100" dist="38100" dir="2700000" algn="tl">
                  <a:srgbClr val="000000">
                    <a:alpha val="43137"/>
                  </a:srgbClr>
                </a:outerShdw>
              </a:effectLst>
            </a:endParaRPr>
          </a:p>
        </p:txBody>
      </p:sp>
      <p:sp>
        <p:nvSpPr>
          <p:cNvPr id="23" name="TextBox 22"/>
          <p:cNvSpPr txBox="1"/>
          <p:nvPr/>
        </p:nvSpPr>
        <p:spPr>
          <a:xfrm>
            <a:off x="5638800" y="5334000"/>
            <a:ext cx="1590500" cy="523220"/>
          </a:xfrm>
          <a:prstGeom prst="rect">
            <a:avLst/>
          </a:prstGeom>
          <a:noFill/>
        </p:spPr>
        <p:txBody>
          <a:bodyPr wrap="none" rtlCol="0">
            <a:spAutoFit/>
          </a:bodyPr>
          <a:lstStyle/>
          <a:p>
            <a:r>
              <a:rPr lang="en-US" sz="2800" b="1" dirty="0" err="1" smtClean="0">
                <a:solidFill>
                  <a:srgbClr val="FF0000"/>
                </a:solidFill>
                <a:effectLst>
                  <a:outerShdw blurRad="38100" dist="38100" dir="2700000" algn="tl">
                    <a:srgbClr val="000000">
                      <a:alpha val="43137"/>
                    </a:srgbClr>
                  </a:outerShdw>
                </a:effectLst>
              </a:rPr>
              <a:t>দাবি</a:t>
            </a:r>
            <a:r>
              <a:rPr lang="en-US" sz="2800" b="1" dirty="0" smtClean="0">
                <a:solidFill>
                  <a:srgbClr val="FF0000"/>
                </a:solidFill>
                <a:effectLst>
                  <a:outerShdw blurRad="38100" dist="38100" dir="2700000" algn="tl">
                    <a:srgbClr val="000000">
                      <a:alpha val="43137"/>
                    </a:srgbClr>
                  </a:outerShdw>
                </a:effectLst>
              </a:rPr>
              <a:t> </a:t>
            </a:r>
            <a:r>
              <a:rPr lang="en-US" sz="2800" b="1" dirty="0" err="1" smtClean="0">
                <a:solidFill>
                  <a:srgbClr val="FF0000"/>
                </a:solidFill>
                <a:effectLst>
                  <a:outerShdw blurRad="38100" dist="38100" dir="2700000" algn="tl">
                    <a:srgbClr val="000000">
                      <a:alpha val="43137"/>
                    </a:srgbClr>
                  </a:outerShdw>
                </a:effectLst>
              </a:rPr>
              <a:t>করা</a:t>
            </a:r>
            <a:endParaRPr lang="en-US" sz="2800" b="1" dirty="0">
              <a:solidFill>
                <a:srgbClr val="FF0000"/>
              </a:solidFill>
              <a:effectLst>
                <a:outerShdw blurRad="38100" dist="38100" dir="2700000" algn="tl">
                  <a:srgbClr val="000000">
                    <a:alpha val="43137"/>
                  </a:srgbClr>
                </a:outerShdw>
              </a:effectLst>
            </a:endParaRPr>
          </a:p>
        </p:txBody>
      </p:sp>
      <p:sp>
        <p:nvSpPr>
          <p:cNvPr id="24" name="Rectangle 23"/>
          <p:cNvSpPr/>
          <p:nvPr/>
        </p:nvSpPr>
        <p:spPr>
          <a:xfrm>
            <a:off x="0" y="0"/>
            <a:ext cx="9144000" cy="6858000"/>
          </a:xfrm>
          <a:prstGeom prst="rect">
            <a:avLst/>
          </a:prstGeom>
          <a:noFill/>
          <a:ln w="228600">
            <a:solidFill>
              <a:srgbClr val="00B050"/>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anim calcmode="lin" valueType="num">
                                      <p:cBhvr>
                                        <p:cTn id="14" dur="1000" fill="hold"/>
                                        <p:tgtEl>
                                          <p:spTgt spid="9"/>
                                        </p:tgtEl>
                                        <p:attrNameLst>
                                          <p:attrName>ppt_x</p:attrName>
                                        </p:attrNameLst>
                                      </p:cBhvr>
                                      <p:tavLst>
                                        <p:tav tm="0">
                                          <p:val>
                                            <p:strVal val="#ppt_x"/>
                                          </p:val>
                                        </p:tav>
                                        <p:tav tm="100000">
                                          <p:val>
                                            <p:strVal val="#ppt_x"/>
                                          </p:val>
                                        </p:tav>
                                      </p:tavLst>
                                    </p:anim>
                                    <p:anim calcmode="lin" valueType="num">
                                      <p:cBhvr>
                                        <p:cTn id="1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2000"/>
                                        <p:tgtEl>
                                          <p:spTgt spid="9"/>
                                        </p:tgtEl>
                                      </p:cBhvr>
                                    </p:animEffect>
                                    <p:set>
                                      <p:cBhvr>
                                        <p:cTn id="20" dur="1" fill="hold">
                                          <p:stCondLst>
                                            <p:cond delay="1999"/>
                                          </p:stCondLst>
                                        </p:cTn>
                                        <p:tgtEl>
                                          <p:spTgt spid="9"/>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p:cTn id="25" dur="500" fill="hold"/>
                                        <p:tgtEl>
                                          <p:spTgt spid="10"/>
                                        </p:tgtEl>
                                        <p:attrNameLst>
                                          <p:attrName>ppt_w</p:attrName>
                                        </p:attrNameLst>
                                      </p:cBhvr>
                                      <p:tavLst>
                                        <p:tav tm="0">
                                          <p:val>
                                            <p:fltVal val="0"/>
                                          </p:val>
                                        </p:tav>
                                        <p:tav tm="100000">
                                          <p:val>
                                            <p:strVal val="#ppt_w"/>
                                          </p:val>
                                        </p:tav>
                                      </p:tavLst>
                                    </p:anim>
                                    <p:anim calcmode="lin" valueType="num">
                                      <p:cBhvr>
                                        <p:cTn id="26" dur="500" fill="hold"/>
                                        <p:tgtEl>
                                          <p:spTgt spid="10"/>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500" fill="hold"/>
                                        <p:tgtEl>
                                          <p:spTgt spid="11"/>
                                        </p:tgtEl>
                                        <p:attrNameLst>
                                          <p:attrName>ppt_w</p:attrName>
                                        </p:attrNameLst>
                                      </p:cBhvr>
                                      <p:tavLst>
                                        <p:tav tm="0">
                                          <p:val>
                                            <p:fltVal val="0"/>
                                          </p:val>
                                        </p:tav>
                                        <p:tav tm="100000">
                                          <p:val>
                                            <p:strVal val="#ppt_w"/>
                                          </p:val>
                                        </p:tav>
                                      </p:tavLst>
                                    </p:anim>
                                    <p:anim calcmode="lin" valueType="num">
                                      <p:cBhvr>
                                        <p:cTn id="32" dur="500" fill="hold"/>
                                        <p:tgtEl>
                                          <p:spTgt spid="11"/>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ox(in)">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1" nodeType="clickEffect">
                                  <p:stCondLst>
                                    <p:cond delay="0"/>
                                  </p:stCondLst>
                                  <p:childTnLst>
                                    <p:animEffect transition="out" filter="fade">
                                      <p:cBhvr>
                                        <p:cTn id="41" dur="2000"/>
                                        <p:tgtEl>
                                          <p:spTgt spid="12"/>
                                        </p:tgtEl>
                                      </p:cBhvr>
                                    </p:animEffect>
                                    <p:set>
                                      <p:cBhvr>
                                        <p:cTn id="42" dur="1" fill="hold">
                                          <p:stCondLst>
                                            <p:cond delay="1999"/>
                                          </p:stCondLst>
                                        </p:cTn>
                                        <p:tgtEl>
                                          <p:spTgt spid="12"/>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53"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p:cTn id="47" dur="500" fill="hold"/>
                                        <p:tgtEl>
                                          <p:spTgt spid="13"/>
                                        </p:tgtEl>
                                        <p:attrNameLst>
                                          <p:attrName>ppt_w</p:attrName>
                                        </p:attrNameLst>
                                      </p:cBhvr>
                                      <p:tavLst>
                                        <p:tav tm="0">
                                          <p:val>
                                            <p:fltVal val="0"/>
                                          </p:val>
                                        </p:tav>
                                        <p:tav tm="100000">
                                          <p:val>
                                            <p:strVal val="#ppt_w"/>
                                          </p:val>
                                        </p:tav>
                                      </p:tavLst>
                                    </p:anim>
                                    <p:anim calcmode="lin" valueType="num">
                                      <p:cBhvr>
                                        <p:cTn id="48" dur="500" fill="hold"/>
                                        <p:tgtEl>
                                          <p:spTgt spid="13"/>
                                        </p:tgtEl>
                                        <p:attrNameLst>
                                          <p:attrName>ppt_h</p:attrName>
                                        </p:attrNameLst>
                                      </p:cBhvr>
                                      <p:tavLst>
                                        <p:tav tm="0">
                                          <p:val>
                                            <p:fltVal val="0"/>
                                          </p:val>
                                        </p:tav>
                                        <p:tav tm="100000">
                                          <p:val>
                                            <p:strVal val="#ppt_h"/>
                                          </p:val>
                                        </p:tav>
                                      </p:tavLst>
                                    </p:anim>
                                    <p:animEffect transition="in" filter="fade">
                                      <p:cBhvr>
                                        <p:cTn id="49" dur="500"/>
                                        <p:tgtEl>
                                          <p:spTgt spid="13"/>
                                        </p:tgtEl>
                                      </p:cBhvr>
                                    </p:animEffect>
                                  </p:childTnLst>
                                </p:cTn>
                              </p:par>
                            </p:childTnLst>
                          </p:cTn>
                        </p:par>
                      </p:childTnLst>
                    </p:cTn>
                  </p:par>
                  <p:par>
                    <p:cTn id="50" fill="hold">
                      <p:stCondLst>
                        <p:cond delay="indefinite"/>
                      </p:stCondLst>
                      <p:childTnLst>
                        <p:par>
                          <p:cTn id="51" fill="hold">
                            <p:stCondLst>
                              <p:cond delay="0"/>
                            </p:stCondLst>
                            <p:childTnLst>
                              <p:par>
                                <p:cTn id="52" presetID="23" presetClass="entr" presetSubtype="16" fill="hold" grpId="0" nodeType="clickEffect">
                                  <p:stCondLst>
                                    <p:cond delay="0"/>
                                  </p:stCondLst>
                                  <p:childTnLst>
                                    <p:set>
                                      <p:cBhvr>
                                        <p:cTn id="53" dur="1" fill="hold">
                                          <p:stCondLst>
                                            <p:cond delay="0"/>
                                          </p:stCondLst>
                                        </p:cTn>
                                        <p:tgtEl>
                                          <p:spTgt spid="14"/>
                                        </p:tgtEl>
                                        <p:attrNameLst>
                                          <p:attrName>style.visibility</p:attrName>
                                        </p:attrNameLst>
                                      </p:cBhvr>
                                      <p:to>
                                        <p:strVal val="visible"/>
                                      </p:to>
                                    </p:set>
                                    <p:anim calcmode="lin" valueType="num">
                                      <p:cBhvr>
                                        <p:cTn id="54" dur="500" fill="hold"/>
                                        <p:tgtEl>
                                          <p:spTgt spid="14"/>
                                        </p:tgtEl>
                                        <p:attrNameLst>
                                          <p:attrName>ppt_w</p:attrName>
                                        </p:attrNameLst>
                                      </p:cBhvr>
                                      <p:tavLst>
                                        <p:tav tm="0">
                                          <p:val>
                                            <p:fltVal val="0"/>
                                          </p:val>
                                        </p:tav>
                                        <p:tav tm="100000">
                                          <p:val>
                                            <p:strVal val="#ppt_w"/>
                                          </p:val>
                                        </p:tav>
                                      </p:tavLst>
                                    </p:anim>
                                    <p:anim calcmode="lin" valueType="num">
                                      <p:cBhvr>
                                        <p:cTn id="55" dur="500" fill="hold"/>
                                        <p:tgtEl>
                                          <p:spTgt spid="14"/>
                                        </p:tgtEl>
                                        <p:attrNameLst>
                                          <p:attrName>ppt_h</p:attrName>
                                        </p:attrNameLst>
                                      </p:cBhvr>
                                      <p:tavLst>
                                        <p:tav tm="0">
                                          <p:val>
                                            <p:fltVal val="0"/>
                                          </p:val>
                                        </p:tav>
                                        <p:tav tm="100000">
                                          <p:val>
                                            <p:strVal val="#ppt_h"/>
                                          </p:val>
                                        </p:tav>
                                      </p:tavLst>
                                    </p:anim>
                                  </p:childTnLst>
                                </p:cTn>
                              </p:par>
                            </p:childTnLst>
                          </p:cTn>
                        </p:par>
                      </p:childTnLst>
                    </p:cTn>
                  </p:par>
                  <p:par>
                    <p:cTn id="56" fill="hold">
                      <p:stCondLst>
                        <p:cond delay="indefinite"/>
                      </p:stCondLst>
                      <p:childTnLst>
                        <p:par>
                          <p:cTn id="57" fill="hold">
                            <p:stCondLst>
                              <p:cond delay="0"/>
                            </p:stCondLst>
                            <p:childTnLst>
                              <p:par>
                                <p:cTn id="58" presetID="4" presetClass="entr" presetSubtype="16" fill="hold" grpId="0" nodeType="click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box(in)">
                                      <p:cBhvr>
                                        <p:cTn id="60" dur="500"/>
                                        <p:tgtEl>
                                          <p:spTgt spid="17"/>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xit" presetSubtype="0" fill="hold" grpId="1" nodeType="clickEffect">
                                  <p:stCondLst>
                                    <p:cond delay="0"/>
                                  </p:stCondLst>
                                  <p:childTnLst>
                                    <p:animEffect transition="out" filter="fade">
                                      <p:cBhvr>
                                        <p:cTn id="64" dur="2000"/>
                                        <p:tgtEl>
                                          <p:spTgt spid="17"/>
                                        </p:tgtEl>
                                      </p:cBhvr>
                                    </p:animEffect>
                                    <p:set>
                                      <p:cBhvr>
                                        <p:cTn id="65" dur="1" fill="hold">
                                          <p:stCondLst>
                                            <p:cond delay="1999"/>
                                          </p:stCondLst>
                                        </p:cTn>
                                        <p:tgtEl>
                                          <p:spTgt spid="17"/>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23" presetClass="entr" presetSubtype="16" fill="hold" grpId="0" nodeType="clickEffect">
                                  <p:stCondLst>
                                    <p:cond delay="0"/>
                                  </p:stCondLst>
                                  <p:childTnLst>
                                    <p:set>
                                      <p:cBhvr>
                                        <p:cTn id="69" dur="1" fill="hold">
                                          <p:stCondLst>
                                            <p:cond delay="0"/>
                                          </p:stCondLst>
                                        </p:cTn>
                                        <p:tgtEl>
                                          <p:spTgt spid="20"/>
                                        </p:tgtEl>
                                        <p:attrNameLst>
                                          <p:attrName>style.visibility</p:attrName>
                                        </p:attrNameLst>
                                      </p:cBhvr>
                                      <p:to>
                                        <p:strVal val="visible"/>
                                      </p:to>
                                    </p:set>
                                    <p:anim calcmode="lin" valueType="num">
                                      <p:cBhvr>
                                        <p:cTn id="70" dur="500" fill="hold"/>
                                        <p:tgtEl>
                                          <p:spTgt spid="20"/>
                                        </p:tgtEl>
                                        <p:attrNameLst>
                                          <p:attrName>ppt_w</p:attrName>
                                        </p:attrNameLst>
                                      </p:cBhvr>
                                      <p:tavLst>
                                        <p:tav tm="0">
                                          <p:val>
                                            <p:fltVal val="0"/>
                                          </p:val>
                                        </p:tav>
                                        <p:tav tm="100000">
                                          <p:val>
                                            <p:strVal val="#ppt_w"/>
                                          </p:val>
                                        </p:tav>
                                      </p:tavLst>
                                    </p:anim>
                                    <p:anim calcmode="lin" valueType="num">
                                      <p:cBhvr>
                                        <p:cTn id="71" dur="500" fill="hold"/>
                                        <p:tgtEl>
                                          <p:spTgt spid="20"/>
                                        </p:tgtEl>
                                        <p:attrNameLst>
                                          <p:attrName>ppt_h</p:attrName>
                                        </p:attrNameLst>
                                      </p:cBhvr>
                                      <p:tavLst>
                                        <p:tav tm="0">
                                          <p:val>
                                            <p:fltVal val="0"/>
                                          </p:val>
                                        </p:tav>
                                        <p:tav tm="100000">
                                          <p:val>
                                            <p:strVal val="#ppt_h"/>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16"/>
                                        </p:tgtEl>
                                        <p:attrNameLst>
                                          <p:attrName>style.visibility</p:attrName>
                                        </p:attrNameLst>
                                      </p:cBhvr>
                                      <p:to>
                                        <p:strVal val="visible"/>
                                      </p:to>
                                    </p:set>
                                    <p:animEffect transition="in" filter="fade">
                                      <p:cBhvr>
                                        <p:cTn id="76" dur="1000"/>
                                        <p:tgtEl>
                                          <p:spTgt spid="16"/>
                                        </p:tgtEl>
                                      </p:cBhvr>
                                    </p:animEffect>
                                    <p:anim calcmode="lin" valueType="num">
                                      <p:cBhvr>
                                        <p:cTn id="77" dur="1000" fill="hold"/>
                                        <p:tgtEl>
                                          <p:spTgt spid="16"/>
                                        </p:tgtEl>
                                        <p:attrNameLst>
                                          <p:attrName>ppt_x</p:attrName>
                                        </p:attrNameLst>
                                      </p:cBhvr>
                                      <p:tavLst>
                                        <p:tav tm="0">
                                          <p:val>
                                            <p:strVal val="#ppt_x"/>
                                          </p:val>
                                        </p:tav>
                                        <p:tav tm="100000">
                                          <p:val>
                                            <p:strVal val="#ppt_x"/>
                                          </p:val>
                                        </p:tav>
                                      </p:tavLst>
                                    </p:anim>
                                    <p:anim calcmode="lin" valueType="num">
                                      <p:cBhvr>
                                        <p:cTn id="78"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19"/>
                                        </p:tgtEl>
                                        <p:attrNameLst>
                                          <p:attrName>style.visibility</p:attrName>
                                        </p:attrNameLst>
                                      </p:cBhvr>
                                      <p:to>
                                        <p:strVal val="visible"/>
                                      </p:to>
                                    </p:set>
                                    <p:animEffect transition="in" filter="fade">
                                      <p:cBhvr>
                                        <p:cTn id="83" dur="2000"/>
                                        <p:tgtEl>
                                          <p:spTgt spid="19"/>
                                        </p:tgtEl>
                                      </p:cBhvr>
                                    </p:animEffect>
                                  </p:childTnLst>
                                </p:cTn>
                              </p:par>
                            </p:childTnLst>
                          </p:cTn>
                        </p:par>
                      </p:childTnLst>
                    </p:cTn>
                  </p:par>
                  <p:par>
                    <p:cTn id="84" fill="hold">
                      <p:stCondLst>
                        <p:cond delay="indefinite"/>
                      </p:stCondLst>
                      <p:childTnLst>
                        <p:par>
                          <p:cTn id="85" fill="hold">
                            <p:stCondLst>
                              <p:cond delay="0"/>
                            </p:stCondLst>
                            <p:childTnLst>
                              <p:par>
                                <p:cTn id="86" presetID="4" presetClass="exit" presetSubtype="16" fill="hold" grpId="1" nodeType="clickEffect">
                                  <p:stCondLst>
                                    <p:cond delay="0"/>
                                  </p:stCondLst>
                                  <p:childTnLst>
                                    <p:animEffect transition="out" filter="box(in)">
                                      <p:cBhvr>
                                        <p:cTn id="87" dur="500"/>
                                        <p:tgtEl>
                                          <p:spTgt spid="19"/>
                                        </p:tgtEl>
                                      </p:cBhvr>
                                    </p:animEffect>
                                    <p:set>
                                      <p:cBhvr>
                                        <p:cTn id="88" dur="1" fill="hold">
                                          <p:stCondLst>
                                            <p:cond delay="499"/>
                                          </p:stCondLst>
                                        </p:cTn>
                                        <p:tgtEl>
                                          <p:spTgt spid="19"/>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23" presetClass="entr" presetSubtype="16" fill="hold" grpId="0" nodeType="clickEffect">
                                  <p:stCondLst>
                                    <p:cond delay="0"/>
                                  </p:stCondLst>
                                  <p:childTnLst>
                                    <p:set>
                                      <p:cBhvr>
                                        <p:cTn id="92" dur="1" fill="hold">
                                          <p:stCondLst>
                                            <p:cond delay="0"/>
                                          </p:stCondLst>
                                        </p:cTn>
                                        <p:tgtEl>
                                          <p:spTgt spid="18"/>
                                        </p:tgtEl>
                                        <p:attrNameLst>
                                          <p:attrName>style.visibility</p:attrName>
                                        </p:attrNameLst>
                                      </p:cBhvr>
                                      <p:to>
                                        <p:strVal val="visible"/>
                                      </p:to>
                                    </p:set>
                                    <p:anim calcmode="lin" valueType="num">
                                      <p:cBhvr>
                                        <p:cTn id="93" dur="500" fill="hold"/>
                                        <p:tgtEl>
                                          <p:spTgt spid="18"/>
                                        </p:tgtEl>
                                        <p:attrNameLst>
                                          <p:attrName>ppt_w</p:attrName>
                                        </p:attrNameLst>
                                      </p:cBhvr>
                                      <p:tavLst>
                                        <p:tav tm="0">
                                          <p:val>
                                            <p:fltVal val="0"/>
                                          </p:val>
                                        </p:tav>
                                        <p:tav tm="100000">
                                          <p:val>
                                            <p:strVal val="#ppt_w"/>
                                          </p:val>
                                        </p:tav>
                                      </p:tavLst>
                                    </p:anim>
                                    <p:anim calcmode="lin" valueType="num">
                                      <p:cBhvr>
                                        <p:cTn id="94" dur="500" fill="hold"/>
                                        <p:tgtEl>
                                          <p:spTgt spid="18"/>
                                        </p:tgtEl>
                                        <p:attrNameLst>
                                          <p:attrName>ppt_h</p:attrName>
                                        </p:attrNameLst>
                                      </p:cBhvr>
                                      <p:tavLst>
                                        <p:tav tm="0">
                                          <p:val>
                                            <p:fltVal val="0"/>
                                          </p:val>
                                        </p:tav>
                                        <p:tav tm="100000">
                                          <p:val>
                                            <p:strVal val="#ppt_h"/>
                                          </p:val>
                                        </p:tav>
                                      </p:tavLst>
                                    </p:anim>
                                  </p:childTnLst>
                                </p:cTn>
                              </p:par>
                            </p:childTnLst>
                          </p:cTn>
                        </p:par>
                      </p:childTnLst>
                    </p:cTn>
                  </p:par>
                  <p:par>
                    <p:cTn id="95" fill="hold">
                      <p:stCondLst>
                        <p:cond delay="indefinite"/>
                      </p:stCondLst>
                      <p:childTnLst>
                        <p:par>
                          <p:cTn id="96" fill="hold">
                            <p:stCondLst>
                              <p:cond delay="0"/>
                            </p:stCondLst>
                            <p:childTnLst>
                              <p:par>
                                <p:cTn id="97" presetID="23" presetClass="entr" presetSubtype="16" fill="hold" grpId="0" nodeType="clickEffect">
                                  <p:stCondLst>
                                    <p:cond delay="0"/>
                                  </p:stCondLst>
                                  <p:childTnLst>
                                    <p:set>
                                      <p:cBhvr>
                                        <p:cTn id="98" dur="1" fill="hold">
                                          <p:stCondLst>
                                            <p:cond delay="0"/>
                                          </p:stCondLst>
                                        </p:cTn>
                                        <p:tgtEl>
                                          <p:spTgt spid="21"/>
                                        </p:tgtEl>
                                        <p:attrNameLst>
                                          <p:attrName>style.visibility</p:attrName>
                                        </p:attrNameLst>
                                      </p:cBhvr>
                                      <p:to>
                                        <p:strVal val="visible"/>
                                      </p:to>
                                    </p:set>
                                    <p:anim calcmode="lin" valueType="num">
                                      <p:cBhvr>
                                        <p:cTn id="99" dur="500" fill="hold"/>
                                        <p:tgtEl>
                                          <p:spTgt spid="21"/>
                                        </p:tgtEl>
                                        <p:attrNameLst>
                                          <p:attrName>ppt_w</p:attrName>
                                        </p:attrNameLst>
                                      </p:cBhvr>
                                      <p:tavLst>
                                        <p:tav tm="0">
                                          <p:val>
                                            <p:fltVal val="0"/>
                                          </p:val>
                                        </p:tav>
                                        <p:tav tm="100000">
                                          <p:val>
                                            <p:strVal val="#ppt_w"/>
                                          </p:val>
                                        </p:tav>
                                      </p:tavLst>
                                    </p:anim>
                                    <p:anim calcmode="lin" valueType="num">
                                      <p:cBhvr>
                                        <p:cTn id="100" dur="500" fill="hold"/>
                                        <p:tgtEl>
                                          <p:spTgt spid="21"/>
                                        </p:tgtEl>
                                        <p:attrNameLst>
                                          <p:attrName>ppt_h</p:attrName>
                                        </p:attrNameLst>
                                      </p:cBhvr>
                                      <p:tavLst>
                                        <p:tav tm="0">
                                          <p:val>
                                            <p:fltVal val="0"/>
                                          </p:val>
                                        </p:tav>
                                        <p:tav tm="100000">
                                          <p:val>
                                            <p:strVal val="#ppt_h"/>
                                          </p:val>
                                        </p:tav>
                                      </p:tavLst>
                                    </p:anim>
                                  </p:childTnLst>
                                </p:cTn>
                              </p:par>
                            </p:childTnLst>
                          </p:cTn>
                        </p:par>
                      </p:childTnLst>
                    </p:cTn>
                  </p:par>
                  <p:par>
                    <p:cTn id="101" fill="hold">
                      <p:stCondLst>
                        <p:cond delay="indefinite"/>
                      </p:stCondLst>
                      <p:childTnLst>
                        <p:par>
                          <p:cTn id="102" fill="hold">
                            <p:stCondLst>
                              <p:cond delay="0"/>
                            </p:stCondLst>
                            <p:childTnLst>
                              <p:par>
                                <p:cTn id="103" presetID="55" presetClass="entr" presetSubtype="0" fill="hold" grpId="0" nodeType="clickEffect">
                                  <p:stCondLst>
                                    <p:cond delay="0"/>
                                  </p:stCondLst>
                                  <p:childTnLst>
                                    <p:set>
                                      <p:cBhvr>
                                        <p:cTn id="104" dur="1" fill="hold">
                                          <p:stCondLst>
                                            <p:cond delay="0"/>
                                          </p:stCondLst>
                                        </p:cTn>
                                        <p:tgtEl>
                                          <p:spTgt spid="23"/>
                                        </p:tgtEl>
                                        <p:attrNameLst>
                                          <p:attrName>style.visibility</p:attrName>
                                        </p:attrNameLst>
                                      </p:cBhvr>
                                      <p:to>
                                        <p:strVal val="visible"/>
                                      </p:to>
                                    </p:set>
                                    <p:anim calcmode="lin" valueType="num">
                                      <p:cBhvr>
                                        <p:cTn id="105" dur="1000" fill="hold"/>
                                        <p:tgtEl>
                                          <p:spTgt spid="23"/>
                                        </p:tgtEl>
                                        <p:attrNameLst>
                                          <p:attrName>ppt_w</p:attrName>
                                        </p:attrNameLst>
                                      </p:cBhvr>
                                      <p:tavLst>
                                        <p:tav tm="0">
                                          <p:val>
                                            <p:strVal val="#ppt_w*0.70"/>
                                          </p:val>
                                        </p:tav>
                                        <p:tav tm="100000">
                                          <p:val>
                                            <p:strVal val="#ppt_w"/>
                                          </p:val>
                                        </p:tav>
                                      </p:tavLst>
                                    </p:anim>
                                    <p:anim calcmode="lin" valueType="num">
                                      <p:cBhvr>
                                        <p:cTn id="106" dur="1000" fill="hold"/>
                                        <p:tgtEl>
                                          <p:spTgt spid="23"/>
                                        </p:tgtEl>
                                        <p:attrNameLst>
                                          <p:attrName>ppt_h</p:attrName>
                                        </p:attrNameLst>
                                      </p:cBhvr>
                                      <p:tavLst>
                                        <p:tav tm="0">
                                          <p:val>
                                            <p:strVal val="#ppt_h"/>
                                          </p:val>
                                        </p:tav>
                                        <p:tav tm="100000">
                                          <p:val>
                                            <p:strVal val="#ppt_h"/>
                                          </p:val>
                                        </p:tav>
                                      </p:tavLst>
                                    </p:anim>
                                    <p:animEffect transition="in" filter="fade">
                                      <p:cBhvr>
                                        <p:cTn id="107" dur="1000"/>
                                        <p:tgtEl>
                                          <p:spTgt spid="23"/>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xit" presetSubtype="0" fill="hold" grpId="1" nodeType="clickEffect">
                                  <p:stCondLst>
                                    <p:cond delay="0"/>
                                  </p:stCondLst>
                                  <p:childTnLst>
                                    <p:animEffect transition="out" filter="fade">
                                      <p:cBhvr>
                                        <p:cTn id="111" dur="2000"/>
                                        <p:tgtEl>
                                          <p:spTgt spid="23"/>
                                        </p:tgtEl>
                                      </p:cBhvr>
                                    </p:animEffect>
                                    <p:set>
                                      <p:cBhvr>
                                        <p:cTn id="112" dur="1" fill="hold">
                                          <p:stCondLst>
                                            <p:cond delay="1999"/>
                                          </p:stCondLst>
                                        </p:cTn>
                                        <p:tgtEl>
                                          <p:spTgt spid="23"/>
                                        </p:tgtEl>
                                        <p:attrNameLst>
                                          <p:attrName>style.visibility</p:attrName>
                                        </p:attrNameLst>
                                      </p:cBhvr>
                                      <p:to>
                                        <p:strVal val="hidden"/>
                                      </p:to>
                                    </p:set>
                                  </p:childTnLst>
                                </p:cTn>
                              </p:par>
                            </p:childTnLst>
                          </p:cTn>
                        </p:par>
                      </p:childTnLst>
                    </p:cTn>
                  </p:par>
                  <p:par>
                    <p:cTn id="113" fill="hold">
                      <p:stCondLst>
                        <p:cond delay="indefinite"/>
                      </p:stCondLst>
                      <p:childTnLst>
                        <p:par>
                          <p:cTn id="114" fill="hold">
                            <p:stCondLst>
                              <p:cond delay="0"/>
                            </p:stCondLst>
                            <p:childTnLst>
                              <p:par>
                                <p:cTn id="115" presetID="23" presetClass="entr" presetSubtype="16" fill="hold" grpId="0" nodeType="clickEffect">
                                  <p:stCondLst>
                                    <p:cond delay="0"/>
                                  </p:stCondLst>
                                  <p:childTnLst>
                                    <p:set>
                                      <p:cBhvr>
                                        <p:cTn id="116" dur="1" fill="hold">
                                          <p:stCondLst>
                                            <p:cond delay="0"/>
                                          </p:stCondLst>
                                        </p:cTn>
                                        <p:tgtEl>
                                          <p:spTgt spid="22"/>
                                        </p:tgtEl>
                                        <p:attrNameLst>
                                          <p:attrName>style.visibility</p:attrName>
                                        </p:attrNameLst>
                                      </p:cBhvr>
                                      <p:to>
                                        <p:strVal val="visible"/>
                                      </p:to>
                                    </p:set>
                                    <p:anim calcmode="lin" valueType="num">
                                      <p:cBhvr>
                                        <p:cTn id="117" dur="500" fill="hold"/>
                                        <p:tgtEl>
                                          <p:spTgt spid="22"/>
                                        </p:tgtEl>
                                        <p:attrNameLst>
                                          <p:attrName>ppt_w</p:attrName>
                                        </p:attrNameLst>
                                      </p:cBhvr>
                                      <p:tavLst>
                                        <p:tav tm="0">
                                          <p:val>
                                            <p:fltVal val="0"/>
                                          </p:val>
                                        </p:tav>
                                        <p:tav tm="100000">
                                          <p:val>
                                            <p:strVal val="#ppt_w"/>
                                          </p:val>
                                        </p:tav>
                                      </p:tavLst>
                                    </p:anim>
                                    <p:anim calcmode="lin" valueType="num">
                                      <p:cBhvr>
                                        <p:cTn id="118" dur="500" fill="hold"/>
                                        <p:tgtEl>
                                          <p:spTgt spid="2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9" grpId="1"/>
      <p:bldP spid="10" grpId="0"/>
      <p:bldP spid="11" grpId="0"/>
      <p:bldP spid="12" grpId="0"/>
      <p:bldP spid="12" grpId="1"/>
      <p:bldP spid="13" grpId="0"/>
      <p:bldP spid="14" grpId="0"/>
      <p:bldP spid="16" grpId="0"/>
      <p:bldP spid="17" grpId="0"/>
      <p:bldP spid="17" grpId="1"/>
      <p:bldP spid="18" grpId="0"/>
      <p:bldP spid="19" grpId="0"/>
      <p:bldP spid="19" grpId="1"/>
      <p:bldP spid="20" grpId="0"/>
      <p:bldP spid="21" grpId="0"/>
      <p:bldP spid="22" grpId="0"/>
      <p:bldP spid="23" grpId="0"/>
      <p:bldP spid="23"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2286000" cy="533400"/>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US" sz="3100" dirty="0" smtClean="0"/>
              <a:t>Read the text</a:t>
            </a:r>
            <a:r>
              <a:rPr lang="en-US" sz="3600" dirty="0" smtClean="0"/>
              <a:t>.</a:t>
            </a:r>
            <a:endParaRPr lang="en-US" sz="3600" dirty="0"/>
          </a:p>
        </p:txBody>
      </p:sp>
      <p:sp>
        <p:nvSpPr>
          <p:cNvPr id="4" name="TextBox 3"/>
          <p:cNvSpPr txBox="1"/>
          <p:nvPr/>
        </p:nvSpPr>
        <p:spPr>
          <a:xfrm>
            <a:off x="152400" y="4114800"/>
            <a:ext cx="8839200" cy="224676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n-US" sz="2800" dirty="0" smtClean="0"/>
              <a:t>May day or International Worker’s Day is observed on May 1 all over the world today to commemorate the historical struggle and sacrifices of the working people to establish an eight-hour workday. It is a public holiday in almost all the countries of the world</a:t>
            </a:r>
            <a:endParaRPr lang="en-US" sz="2800" dirty="0"/>
          </a:p>
        </p:txBody>
      </p:sp>
      <p:sp>
        <p:nvSpPr>
          <p:cNvPr id="7" name="Rectangle 6"/>
          <p:cNvSpPr/>
          <p:nvPr/>
        </p:nvSpPr>
        <p:spPr>
          <a:xfrm>
            <a:off x="0" y="0"/>
            <a:ext cx="9144000" cy="6858000"/>
          </a:xfrm>
          <a:prstGeom prst="rect">
            <a:avLst/>
          </a:prstGeom>
          <a:noFill/>
          <a:ln w="228600">
            <a:solidFill>
              <a:srgbClr val="92D050"/>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indexbgf.jpg"/>
          <p:cNvPicPr>
            <a:picLocks noChangeAspect="1"/>
          </p:cNvPicPr>
          <p:nvPr/>
        </p:nvPicPr>
        <p:blipFill>
          <a:blip r:embed="rId2"/>
          <a:stretch>
            <a:fillRect/>
          </a:stretch>
        </p:blipFill>
        <p:spPr>
          <a:xfrm>
            <a:off x="2514600" y="457200"/>
            <a:ext cx="5181600" cy="344812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23" presetClass="entr" presetSubtype="16"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 calcmode="lin" valueType="num">
                                      <p:cBhvr>
                                        <p:cTn id="10" dur="500" fill="hold"/>
                                        <p:tgtEl>
                                          <p:spTgt spid="6"/>
                                        </p:tgtEl>
                                        <p:attrNameLst>
                                          <p:attrName>ppt_w</p:attrName>
                                        </p:attrNameLst>
                                      </p:cBhvr>
                                      <p:tavLst>
                                        <p:tav tm="0">
                                          <p:val>
                                            <p:fltVal val="0"/>
                                          </p:val>
                                        </p:tav>
                                        <p:tav tm="100000">
                                          <p:val>
                                            <p:strVal val="#ppt_w"/>
                                          </p:val>
                                        </p:tav>
                                      </p:tavLst>
                                    </p:anim>
                                    <p:anim calcmode="lin" valueType="num">
                                      <p:cBhvr>
                                        <p:cTn id="11"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733800"/>
            <a:ext cx="8839200" cy="267765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800" dirty="0" smtClean="0">
                <a:latin typeface="Times New Roman" pitchFamily="18" charset="0"/>
                <a:cs typeface="Times New Roman" pitchFamily="18" charset="0"/>
              </a:rPr>
              <a:t>Since the industrial Revolution in the 18</a:t>
            </a:r>
            <a:r>
              <a:rPr lang="en-US" sz="2800" baseline="30000" dirty="0" smtClean="0">
                <a:latin typeface="Times New Roman" pitchFamily="18" charset="0"/>
                <a:cs typeface="Times New Roman" pitchFamily="18" charset="0"/>
              </a:rPr>
              <a:t>th</a:t>
            </a:r>
            <a:r>
              <a:rPr lang="en-US" sz="2800" dirty="0" smtClean="0">
                <a:latin typeface="Times New Roman" pitchFamily="18" charset="0"/>
                <a:cs typeface="Times New Roman" pitchFamily="18" charset="0"/>
              </a:rPr>
              <a:t> and 19</a:t>
            </a:r>
            <a:r>
              <a:rPr lang="en-US" sz="2800" baseline="30000" dirty="0" smtClean="0">
                <a:latin typeface="Times New Roman" pitchFamily="18" charset="0"/>
                <a:cs typeface="Times New Roman" pitchFamily="18" charset="0"/>
              </a:rPr>
              <a:t>th</a:t>
            </a:r>
            <a:r>
              <a:rPr lang="en-US" sz="2800" dirty="0" smtClean="0">
                <a:latin typeface="Times New Roman" pitchFamily="18" charset="0"/>
                <a:cs typeface="Times New Roman" pitchFamily="18" charset="0"/>
              </a:rPr>
              <a:t> centuries in Europe and the US, the workers in mills and factories had been working a long shift fourteen or even more hours a day On May 1</a:t>
            </a:r>
            <a:r>
              <a:rPr lang="en-US" sz="2800" baseline="30000" dirty="0" smtClean="0">
                <a:latin typeface="Times New Roman" pitchFamily="18" charset="0"/>
                <a:cs typeface="Times New Roman" pitchFamily="18" charset="0"/>
              </a:rPr>
              <a:t>st</a:t>
            </a:r>
            <a:r>
              <a:rPr lang="en-US" sz="2800" dirty="0" smtClean="0">
                <a:latin typeface="Times New Roman" pitchFamily="18" charset="0"/>
                <a:cs typeface="Times New Roman" pitchFamily="18" charset="0"/>
              </a:rPr>
              <a:t> in 1886, inspired by the trade unions, half of the workers at the </a:t>
            </a:r>
            <a:r>
              <a:rPr lang="en-US" sz="2800" dirty="0" err="1" smtClean="0">
                <a:latin typeface="Times New Roman" pitchFamily="18" charset="0"/>
                <a:cs typeface="Times New Roman" pitchFamily="18" charset="0"/>
              </a:rPr>
              <a:t>McComick</a:t>
            </a:r>
            <a:r>
              <a:rPr lang="en-US" sz="2800" dirty="0" smtClean="0">
                <a:latin typeface="Times New Roman" pitchFamily="18" charset="0"/>
                <a:cs typeface="Times New Roman" pitchFamily="18" charset="0"/>
              </a:rPr>
              <a:t> Harvesting Machine Company in Chicago went on strike demanding an eight –hour workday. </a:t>
            </a:r>
            <a:endParaRPr lang="en-US" sz="2800" dirty="0">
              <a:latin typeface="Times New Roman" pitchFamily="18" charset="0"/>
              <a:cs typeface="Times New Roman" pitchFamily="18" charset="0"/>
            </a:endParaRPr>
          </a:p>
        </p:txBody>
      </p:sp>
      <p:sp>
        <p:nvSpPr>
          <p:cNvPr id="7" name="Rectangle 6"/>
          <p:cNvSpPr/>
          <p:nvPr/>
        </p:nvSpPr>
        <p:spPr>
          <a:xfrm>
            <a:off x="0" y="0"/>
            <a:ext cx="9144000" cy="6858000"/>
          </a:xfrm>
          <a:prstGeom prst="rect">
            <a:avLst/>
          </a:prstGeom>
          <a:noFill/>
          <a:ln w="228600">
            <a:solidFill>
              <a:srgbClr val="00B050"/>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imagesfdsfdf.jpg"/>
          <p:cNvPicPr>
            <a:picLocks noChangeAspect="1"/>
          </p:cNvPicPr>
          <p:nvPr/>
        </p:nvPicPr>
        <p:blipFill>
          <a:blip r:embed="rId2"/>
          <a:stretch>
            <a:fillRect/>
          </a:stretch>
        </p:blipFill>
        <p:spPr>
          <a:xfrm>
            <a:off x="228600" y="76200"/>
            <a:ext cx="8686800" cy="3588256"/>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55"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 calcmode="lin" valueType="num">
                                      <p:cBhvr>
                                        <p:cTn id="10" dur="1000" fill="hold"/>
                                        <p:tgtEl>
                                          <p:spTgt spid="10"/>
                                        </p:tgtEl>
                                        <p:attrNameLst>
                                          <p:attrName>ppt_w</p:attrName>
                                        </p:attrNameLst>
                                      </p:cBhvr>
                                      <p:tavLst>
                                        <p:tav tm="0">
                                          <p:val>
                                            <p:strVal val="#ppt_w*0.70"/>
                                          </p:val>
                                        </p:tav>
                                        <p:tav tm="100000">
                                          <p:val>
                                            <p:strVal val="#ppt_w"/>
                                          </p:val>
                                        </p:tav>
                                      </p:tavLst>
                                    </p:anim>
                                    <p:anim calcmode="lin" valueType="num">
                                      <p:cBhvr>
                                        <p:cTn id="11" dur="1000" fill="hold"/>
                                        <p:tgtEl>
                                          <p:spTgt spid="10"/>
                                        </p:tgtEl>
                                        <p:attrNameLst>
                                          <p:attrName>ppt_h</p:attrName>
                                        </p:attrNameLst>
                                      </p:cBhvr>
                                      <p:tavLst>
                                        <p:tav tm="0">
                                          <p:val>
                                            <p:strVal val="#ppt_h"/>
                                          </p:val>
                                        </p:tav>
                                        <p:tav tm="100000">
                                          <p:val>
                                            <p:strVal val="#ppt_h"/>
                                          </p:val>
                                        </p:tav>
                                      </p:tavLst>
                                    </p:anim>
                                    <p:animEffect transition="in" filter="fade">
                                      <p:cBhvr>
                                        <p:cTn id="12"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420</TotalTime>
  <Words>706</Words>
  <Application>Microsoft Office PowerPoint</Application>
  <PresentationFormat>On-screen Show (4:3)</PresentationFormat>
  <Paragraphs>93</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Welcome</vt:lpstr>
      <vt:lpstr>Slide 2</vt:lpstr>
      <vt:lpstr>Look at the picture and talk about it</vt:lpstr>
      <vt:lpstr>So , Our today’s topic </vt:lpstr>
      <vt:lpstr>Learning Outcomes</vt:lpstr>
      <vt:lpstr>Slide 6</vt:lpstr>
      <vt:lpstr>Slide 7</vt:lpstr>
      <vt:lpstr>Read the text.</vt:lpstr>
      <vt:lpstr>Slide 9</vt:lpstr>
      <vt:lpstr>Slide 10</vt:lpstr>
      <vt:lpstr>Slide 11</vt:lpstr>
      <vt:lpstr>Slide 12</vt:lpstr>
      <vt:lpstr>Group Work</vt:lpstr>
      <vt:lpstr>Individual Work</vt:lpstr>
      <vt:lpstr>Individual Work</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hp</dc:creator>
  <cp:lastModifiedBy>hp</cp:lastModifiedBy>
  <cp:revision>57</cp:revision>
  <dcterms:created xsi:type="dcterms:W3CDTF">2020-07-17T15:20:09Z</dcterms:created>
  <dcterms:modified xsi:type="dcterms:W3CDTF">2020-07-20T17:00:19Z</dcterms:modified>
</cp:coreProperties>
</file>