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27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9" r:id="rId11"/>
    <p:sldId id="277" r:id="rId12"/>
    <p:sldId id="266" r:id="rId13"/>
    <p:sldId id="267" r:id="rId14"/>
    <p:sldId id="268" r:id="rId15"/>
    <p:sldId id="275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10B9E-4182-4F64-8B08-BA056C09CC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DF816-E295-4B5B-9F26-D64F019BA80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নিচের</a:t>
          </a:r>
          <a:r>
            <a:rPr lang="en-US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 </a:t>
          </a:r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ছবি</a:t>
          </a:r>
          <a:r>
            <a:rPr lang="en-US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 </a:t>
          </a:r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গুলোর</a:t>
          </a:r>
          <a:r>
            <a:rPr lang="en-US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 </a:t>
          </a:r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প্রতি</a:t>
          </a:r>
          <a:r>
            <a:rPr lang="en-US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 </a:t>
          </a:r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লক্ষ্য</a:t>
          </a:r>
          <a:r>
            <a:rPr lang="en-US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 </a:t>
          </a:r>
          <a:r>
            <a:rPr lang="en-US" b="1" cap="all" dirty="0" err="1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ea typeface="NikoshBAN" pitchFamily="2" charset="0"/>
              <a:cs typeface="SolaimanLipi" pitchFamily="65" charset="0"/>
              <a:sym typeface="Wingdings"/>
            </a:rPr>
            <a:t>করিঃ</a:t>
          </a:r>
          <a:endParaRPr lang="en-US" dirty="0"/>
        </a:p>
      </dgm:t>
    </dgm:pt>
    <dgm:pt modelId="{7AD4E4C4-C0B9-4D15-8F39-B333240672CB}" type="parTrans" cxnId="{C81E0F69-24A1-4DC9-BBB7-7DF91F63CE03}">
      <dgm:prSet/>
      <dgm:spPr/>
      <dgm:t>
        <a:bodyPr/>
        <a:lstStyle/>
        <a:p>
          <a:endParaRPr lang="en-US"/>
        </a:p>
      </dgm:t>
    </dgm:pt>
    <dgm:pt modelId="{4EAFEFC7-491D-48DF-A02D-76F7414F5E20}" type="sibTrans" cxnId="{C81E0F69-24A1-4DC9-BBB7-7DF91F63CE03}">
      <dgm:prSet/>
      <dgm:spPr/>
      <dgm:t>
        <a:bodyPr/>
        <a:lstStyle/>
        <a:p>
          <a:endParaRPr lang="en-US"/>
        </a:p>
      </dgm:t>
    </dgm:pt>
    <dgm:pt modelId="{3D74918F-057D-4AAA-97C3-EF700F3CC583}" type="pres">
      <dgm:prSet presAssocID="{E3610B9E-4182-4F64-8B08-BA056C09CC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BCA1A-8D4B-4B25-8A7E-7D97A0987C95}" type="pres">
      <dgm:prSet presAssocID="{D7FDF816-E295-4B5B-9F26-D64F019BA8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1E0F69-24A1-4DC9-BBB7-7DF91F63CE03}" srcId="{E3610B9E-4182-4F64-8B08-BA056C09CC39}" destId="{D7FDF816-E295-4B5B-9F26-D64F019BA805}" srcOrd="0" destOrd="0" parTransId="{7AD4E4C4-C0B9-4D15-8F39-B333240672CB}" sibTransId="{4EAFEFC7-491D-48DF-A02D-76F7414F5E20}"/>
    <dgm:cxn modelId="{62129AD6-3E98-4F54-8785-5F1799CAB375}" type="presOf" srcId="{E3610B9E-4182-4F64-8B08-BA056C09CC39}" destId="{3D74918F-057D-4AAA-97C3-EF700F3CC583}" srcOrd="0" destOrd="0" presId="urn:microsoft.com/office/officeart/2005/8/layout/vList2"/>
    <dgm:cxn modelId="{DD5846BE-5369-4BC5-9152-8AA10F4D29F9}" type="presOf" srcId="{D7FDF816-E295-4B5B-9F26-D64F019BA805}" destId="{C35BCA1A-8D4B-4B25-8A7E-7D97A0987C95}" srcOrd="0" destOrd="0" presId="urn:microsoft.com/office/officeart/2005/8/layout/vList2"/>
    <dgm:cxn modelId="{6F8FB0DC-AE4F-4009-BAA3-22C3C59F4CCC}" type="presParOf" srcId="{3D74918F-057D-4AAA-97C3-EF700F3CC583}" destId="{C35BCA1A-8D4B-4B25-8A7E-7D97A0987C95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5054C-B141-41AB-B876-92723EFC145D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DF1AC7-EDBF-4AB2-B1E5-E1AFCA2D011B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পরিচয়</a:t>
          </a:r>
          <a:endParaRPr lang="en-US" dirty="0"/>
        </a:p>
      </dgm:t>
    </dgm:pt>
    <dgm:pt modelId="{3E3DDA62-A5A2-437C-951C-6B28C75B59CD}" type="parTrans" cxnId="{673DF92F-8D0E-4E95-916E-C86953837482}">
      <dgm:prSet/>
      <dgm:spPr/>
      <dgm:t>
        <a:bodyPr/>
        <a:lstStyle/>
        <a:p>
          <a:endParaRPr lang="en-US"/>
        </a:p>
      </dgm:t>
    </dgm:pt>
    <dgm:pt modelId="{607EDD5B-3BD2-4295-96F9-30F5F6D85273}" type="sibTrans" cxnId="{673DF92F-8D0E-4E95-916E-C86953837482}">
      <dgm:prSet/>
      <dgm:spPr/>
      <dgm:t>
        <a:bodyPr/>
        <a:lstStyle/>
        <a:p>
          <a:endParaRPr lang="en-US"/>
        </a:p>
      </dgm:t>
    </dgm:pt>
    <dgm:pt modelId="{E9C8B3CE-CCA8-4A6D-BE11-EB1F3205814E}" type="pres">
      <dgm:prSet presAssocID="{1365054C-B141-41AB-B876-92723EFC14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8A2F9-B17F-440E-8B00-FA7C268B4769}" type="pres">
      <dgm:prSet presAssocID="{51DF1AC7-EDBF-4AB2-B1E5-E1AFCA2D011B}" presName="parentText" presStyleLbl="node1" presStyleIdx="0" presStyleCnt="1" custLinFactNeighborY="-11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3DF92F-8D0E-4E95-916E-C86953837482}" srcId="{1365054C-B141-41AB-B876-92723EFC145D}" destId="{51DF1AC7-EDBF-4AB2-B1E5-E1AFCA2D011B}" srcOrd="0" destOrd="0" parTransId="{3E3DDA62-A5A2-437C-951C-6B28C75B59CD}" sibTransId="{607EDD5B-3BD2-4295-96F9-30F5F6D85273}"/>
    <dgm:cxn modelId="{17A0855F-8B1B-42C6-A11A-A7273BFDDB13}" type="presOf" srcId="{1365054C-B141-41AB-B876-92723EFC145D}" destId="{E9C8B3CE-CCA8-4A6D-BE11-EB1F3205814E}" srcOrd="0" destOrd="0" presId="urn:microsoft.com/office/officeart/2005/8/layout/vList2"/>
    <dgm:cxn modelId="{8354498E-D49E-40D4-A8F6-CBDB22291462}" type="presOf" srcId="{51DF1AC7-EDBF-4AB2-B1E5-E1AFCA2D011B}" destId="{3078A2F9-B17F-440E-8B00-FA7C268B4769}" srcOrd="0" destOrd="0" presId="urn:microsoft.com/office/officeart/2005/8/layout/vList2"/>
    <dgm:cxn modelId="{87ECE116-5D36-45AC-A382-F4EB574D6B7B}" type="presParOf" srcId="{E9C8B3CE-CCA8-4A6D-BE11-EB1F3205814E}" destId="{3078A2F9-B17F-440E-8B00-FA7C268B4769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5E9188-8E60-4CFD-ABC7-CD0F4C97B976}" type="doc">
      <dgm:prSet loTypeId="urn:microsoft.com/office/officeart/2005/8/layout/pList2" loCatId="list" qsTypeId="urn:microsoft.com/office/officeart/2005/8/quickstyle/3d2" qsCatId="3D" csTypeId="urn:microsoft.com/office/officeart/2005/8/colors/accent2_1" csCatId="accent2" phldr="1"/>
      <dgm:spPr/>
    </dgm:pt>
    <dgm:pt modelId="{64AC1318-EC04-4E99-8737-4276B0A9381F}">
      <dgm:prSet phldrT="[Text]"/>
      <dgm:spPr/>
      <dgm:t>
        <a:bodyPr/>
        <a:lstStyle/>
        <a:p>
          <a:r>
            <a:rPr lang="en-US" dirty="0" err="1" smtClean="0"/>
            <a:t>বিশ্বজুড়ে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একত্বের</a:t>
          </a:r>
          <a:r>
            <a:rPr lang="en-US" dirty="0" smtClean="0"/>
            <a:t> </a:t>
          </a:r>
          <a:r>
            <a:rPr lang="en-US" dirty="0" err="1" smtClean="0"/>
            <a:t>উপলব্ধিই</a:t>
          </a:r>
          <a:r>
            <a:rPr lang="en-US" dirty="0" smtClean="0"/>
            <a:t> </a:t>
          </a:r>
          <a:r>
            <a:rPr lang="en-US" dirty="0" err="1" smtClean="0"/>
            <a:t>হলো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একত্ববাদ</a:t>
          </a:r>
          <a:r>
            <a:rPr lang="en-US" dirty="0" smtClean="0"/>
            <a:t>।</a:t>
          </a:r>
          <a:endParaRPr lang="en-US" dirty="0"/>
        </a:p>
      </dgm:t>
    </dgm:pt>
    <dgm:pt modelId="{A2FF2936-FF1E-4760-8690-4C038321B424}" type="parTrans" cxnId="{54F6F8F4-E521-45F6-A564-999EDE128C75}">
      <dgm:prSet/>
      <dgm:spPr/>
      <dgm:t>
        <a:bodyPr/>
        <a:lstStyle/>
        <a:p>
          <a:endParaRPr lang="en-US"/>
        </a:p>
      </dgm:t>
    </dgm:pt>
    <dgm:pt modelId="{7B5B9258-2048-41D7-B78F-4FA6AE0F838D}" type="sibTrans" cxnId="{54F6F8F4-E521-45F6-A564-999EDE128C75}">
      <dgm:prSet/>
      <dgm:spPr/>
      <dgm:t>
        <a:bodyPr/>
        <a:lstStyle/>
        <a:p>
          <a:endParaRPr lang="en-US"/>
        </a:p>
      </dgm:t>
    </dgm:pt>
    <dgm:pt modelId="{64C7B992-ED9F-41E8-BAB4-88637C0D7693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একত্ববাদ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সত্তা</a:t>
          </a:r>
          <a:r>
            <a:rPr lang="en-US" dirty="0" smtClean="0"/>
            <a:t> ও </a:t>
          </a:r>
          <a:r>
            <a:rPr lang="en-US" dirty="0" err="1" smtClean="0"/>
            <a:t>গুণগত</a:t>
          </a:r>
          <a:r>
            <a:rPr lang="en-US" dirty="0" smtClean="0"/>
            <a:t> </a:t>
          </a:r>
          <a:r>
            <a:rPr lang="en-US" dirty="0" err="1" smtClean="0"/>
            <a:t>দিক</a:t>
          </a:r>
          <a:r>
            <a:rPr lang="en-US" dirty="0" smtClean="0"/>
            <a:t> </a:t>
          </a:r>
          <a:r>
            <a:rPr lang="en-US" dirty="0" err="1" smtClean="0"/>
            <a:t>দিয়ে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একত্বে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009C0363-B4D5-4B66-B5F7-66E71038DC52}" type="parTrans" cxnId="{695A0BFC-BEA0-4B04-AF43-FD110048D968}">
      <dgm:prSet/>
      <dgm:spPr/>
      <dgm:t>
        <a:bodyPr/>
        <a:lstStyle/>
        <a:p>
          <a:endParaRPr lang="en-US"/>
        </a:p>
      </dgm:t>
    </dgm:pt>
    <dgm:pt modelId="{D2A200AA-F190-426C-8CB6-14112277302C}" type="sibTrans" cxnId="{695A0BFC-BEA0-4B04-AF43-FD110048D968}">
      <dgm:prSet/>
      <dgm:spPr/>
      <dgm:t>
        <a:bodyPr/>
        <a:lstStyle/>
        <a:p>
          <a:endParaRPr lang="en-US"/>
        </a:p>
      </dgm:t>
    </dgm:pt>
    <dgm:pt modelId="{157BD06F-A876-4B16-A5E8-3DB0FA87982A}">
      <dgm:prSet phldrT="[Text]"/>
      <dgm:spPr/>
      <dgm:t>
        <a:bodyPr/>
        <a:lstStyle/>
        <a:p>
          <a:r>
            <a:rPr lang="en-US" dirty="0" err="1" smtClean="0"/>
            <a:t>আল্লাহ</a:t>
          </a:r>
          <a:r>
            <a:rPr lang="en-US" dirty="0" smtClean="0"/>
            <a:t> </a:t>
          </a:r>
          <a:r>
            <a:rPr lang="en-US" dirty="0" err="1" smtClean="0"/>
            <a:t>তায়ালা</a:t>
          </a:r>
          <a:r>
            <a:rPr lang="en-US" dirty="0" smtClean="0"/>
            <a:t> </a:t>
          </a:r>
          <a:r>
            <a:rPr lang="en-US" dirty="0" err="1" smtClean="0"/>
            <a:t>সত্তাগত</a:t>
          </a:r>
          <a:r>
            <a:rPr lang="en-US" dirty="0" smtClean="0"/>
            <a:t> </a:t>
          </a:r>
          <a:r>
            <a:rPr lang="en-US" dirty="0" err="1" smtClean="0"/>
            <a:t>দিক</a:t>
          </a:r>
          <a:r>
            <a:rPr lang="en-US" dirty="0" smtClean="0"/>
            <a:t> </a:t>
          </a:r>
          <a:r>
            <a:rPr lang="en-US" dirty="0" err="1" smtClean="0"/>
            <a:t>থেকে</a:t>
          </a:r>
          <a:r>
            <a:rPr lang="en-US" dirty="0" smtClean="0"/>
            <a:t> </a:t>
          </a:r>
          <a:r>
            <a:rPr lang="en-US" dirty="0" err="1" smtClean="0"/>
            <a:t>একক</a:t>
          </a:r>
          <a:r>
            <a:rPr lang="en-US" dirty="0" smtClean="0"/>
            <a:t>, এ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নামই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।</a:t>
          </a:r>
          <a:endParaRPr lang="en-US" dirty="0"/>
        </a:p>
      </dgm:t>
    </dgm:pt>
    <dgm:pt modelId="{B743EB3B-6ADF-4E74-8F9E-C566D01CC9C9}" type="parTrans" cxnId="{D561F939-F040-402E-913D-208A28624F34}">
      <dgm:prSet/>
      <dgm:spPr/>
      <dgm:t>
        <a:bodyPr/>
        <a:lstStyle/>
        <a:p>
          <a:endParaRPr lang="en-US"/>
        </a:p>
      </dgm:t>
    </dgm:pt>
    <dgm:pt modelId="{9B17D37B-BB7C-4E1E-89FD-A6F98DA13FCD}" type="sibTrans" cxnId="{D561F939-F040-402E-913D-208A28624F34}">
      <dgm:prSet/>
      <dgm:spPr/>
      <dgm:t>
        <a:bodyPr/>
        <a:lstStyle/>
        <a:p>
          <a:endParaRPr lang="en-US"/>
        </a:p>
      </dgm:t>
    </dgm:pt>
    <dgm:pt modelId="{4B664A31-1955-432D-8C0A-BCBC3241E975}" type="pres">
      <dgm:prSet presAssocID="{D25E9188-8E60-4CFD-ABC7-CD0F4C97B976}" presName="Name0" presStyleCnt="0">
        <dgm:presLayoutVars>
          <dgm:dir/>
          <dgm:resizeHandles val="exact"/>
        </dgm:presLayoutVars>
      </dgm:prSet>
      <dgm:spPr/>
    </dgm:pt>
    <dgm:pt modelId="{28BF8CFF-A104-49EE-A39B-51EE7870BCD8}" type="pres">
      <dgm:prSet presAssocID="{D25E9188-8E60-4CFD-ABC7-CD0F4C97B976}" presName="bkgdShp" presStyleLbl="alignAccFollowNode1" presStyleIdx="0" presStyleCnt="1"/>
      <dgm:spPr/>
    </dgm:pt>
    <dgm:pt modelId="{F760D2BD-386C-4092-BB18-DAACAE825023}" type="pres">
      <dgm:prSet presAssocID="{D25E9188-8E60-4CFD-ABC7-CD0F4C97B976}" presName="linComp" presStyleCnt="0"/>
      <dgm:spPr/>
    </dgm:pt>
    <dgm:pt modelId="{ED3EEBC2-9F73-4BC2-B9BB-932BD7CAB10A}" type="pres">
      <dgm:prSet presAssocID="{64AC1318-EC04-4E99-8737-4276B0A9381F}" presName="compNode" presStyleCnt="0"/>
      <dgm:spPr/>
    </dgm:pt>
    <dgm:pt modelId="{B20914E1-5DBE-475E-A298-A5AA3FD4BA90}" type="pres">
      <dgm:prSet presAssocID="{64AC1318-EC04-4E99-8737-4276B0A938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0F0F6-CEDC-4852-AED9-B843BE452EE5}" type="pres">
      <dgm:prSet presAssocID="{64AC1318-EC04-4E99-8737-4276B0A9381F}" presName="invisiNode" presStyleLbl="node1" presStyleIdx="0" presStyleCnt="3"/>
      <dgm:spPr/>
    </dgm:pt>
    <dgm:pt modelId="{341EA108-D9A2-46B2-AC34-1343E460E9C0}" type="pres">
      <dgm:prSet presAssocID="{64AC1318-EC04-4E99-8737-4276B0A9381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DD35B7-B7D9-44E9-923C-D014429C2C32}" type="pres">
      <dgm:prSet presAssocID="{7B5B9258-2048-41D7-B78F-4FA6AE0F83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AC2818-0C52-4D1D-9136-883F11142E8E}" type="pres">
      <dgm:prSet presAssocID="{64C7B992-ED9F-41E8-BAB4-88637C0D7693}" presName="compNode" presStyleCnt="0"/>
      <dgm:spPr/>
    </dgm:pt>
    <dgm:pt modelId="{020CBAB8-F51B-4FD0-87F4-3D714D5C5895}" type="pres">
      <dgm:prSet presAssocID="{64C7B992-ED9F-41E8-BAB4-88637C0D76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506A5-737D-4646-A5E2-29515CC79BB1}" type="pres">
      <dgm:prSet presAssocID="{64C7B992-ED9F-41E8-BAB4-88637C0D7693}" presName="invisiNode" presStyleLbl="node1" presStyleIdx="1" presStyleCnt="3"/>
      <dgm:spPr/>
    </dgm:pt>
    <dgm:pt modelId="{59DA54FF-011E-4FD9-895D-63AB155C49DF}" type="pres">
      <dgm:prSet presAssocID="{64C7B992-ED9F-41E8-BAB4-88637C0D7693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45C5C5-1BBC-4F2F-BCE0-F6AB3733E954}" type="pres">
      <dgm:prSet presAssocID="{D2A200AA-F190-426C-8CB6-1411227730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0CA019-9A18-4FB5-A509-E6FD8B62AD51}" type="pres">
      <dgm:prSet presAssocID="{157BD06F-A876-4B16-A5E8-3DB0FA87982A}" presName="compNode" presStyleCnt="0"/>
      <dgm:spPr/>
    </dgm:pt>
    <dgm:pt modelId="{AF516193-E210-409B-84EF-FE5133DBD672}" type="pres">
      <dgm:prSet presAssocID="{157BD06F-A876-4B16-A5E8-3DB0FA879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68A0B-243D-4816-A4D8-863027A9163F}" type="pres">
      <dgm:prSet presAssocID="{157BD06F-A876-4B16-A5E8-3DB0FA87982A}" presName="invisiNode" presStyleLbl="node1" presStyleIdx="2" presStyleCnt="3"/>
      <dgm:spPr/>
    </dgm:pt>
    <dgm:pt modelId="{20B29142-C2BE-4DC2-AEF9-2B29FC1397F3}" type="pres">
      <dgm:prSet presAssocID="{157BD06F-A876-4B16-A5E8-3DB0FA87982A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2148C30-DF42-460F-81AB-C4FC453A479C}" type="presOf" srcId="{D2A200AA-F190-426C-8CB6-14112277302C}" destId="{6845C5C5-1BBC-4F2F-BCE0-F6AB3733E954}" srcOrd="0" destOrd="0" presId="urn:microsoft.com/office/officeart/2005/8/layout/pList2"/>
    <dgm:cxn modelId="{D1CAE120-B1D4-47D0-B11C-0E48EE022050}" type="presOf" srcId="{7B5B9258-2048-41D7-B78F-4FA6AE0F838D}" destId="{0CDD35B7-B7D9-44E9-923C-D014429C2C32}" srcOrd="0" destOrd="0" presId="urn:microsoft.com/office/officeart/2005/8/layout/pList2"/>
    <dgm:cxn modelId="{67AA66AC-BFE0-4459-BBFF-B50781B57B7A}" type="presOf" srcId="{64C7B992-ED9F-41E8-BAB4-88637C0D7693}" destId="{020CBAB8-F51B-4FD0-87F4-3D714D5C5895}" srcOrd="0" destOrd="0" presId="urn:microsoft.com/office/officeart/2005/8/layout/pList2"/>
    <dgm:cxn modelId="{54E82924-ED12-4558-A5EF-9A53C6E6A895}" type="presOf" srcId="{157BD06F-A876-4B16-A5E8-3DB0FA87982A}" destId="{AF516193-E210-409B-84EF-FE5133DBD672}" srcOrd="0" destOrd="0" presId="urn:microsoft.com/office/officeart/2005/8/layout/pList2"/>
    <dgm:cxn modelId="{3C320B17-E4F1-4751-9CCB-4A8D63B61D0C}" type="presOf" srcId="{D25E9188-8E60-4CFD-ABC7-CD0F4C97B976}" destId="{4B664A31-1955-432D-8C0A-BCBC3241E975}" srcOrd="0" destOrd="0" presId="urn:microsoft.com/office/officeart/2005/8/layout/pList2"/>
    <dgm:cxn modelId="{54F6F8F4-E521-45F6-A564-999EDE128C75}" srcId="{D25E9188-8E60-4CFD-ABC7-CD0F4C97B976}" destId="{64AC1318-EC04-4E99-8737-4276B0A9381F}" srcOrd="0" destOrd="0" parTransId="{A2FF2936-FF1E-4760-8690-4C038321B424}" sibTransId="{7B5B9258-2048-41D7-B78F-4FA6AE0F838D}"/>
    <dgm:cxn modelId="{81B57017-5C87-4944-B9BF-A9B2AAAA9577}" type="presOf" srcId="{64AC1318-EC04-4E99-8737-4276B0A9381F}" destId="{B20914E1-5DBE-475E-A298-A5AA3FD4BA90}" srcOrd="0" destOrd="0" presId="urn:microsoft.com/office/officeart/2005/8/layout/pList2"/>
    <dgm:cxn modelId="{695A0BFC-BEA0-4B04-AF43-FD110048D968}" srcId="{D25E9188-8E60-4CFD-ABC7-CD0F4C97B976}" destId="{64C7B992-ED9F-41E8-BAB4-88637C0D7693}" srcOrd="1" destOrd="0" parTransId="{009C0363-B4D5-4B66-B5F7-66E71038DC52}" sibTransId="{D2A200AA-F190-426C-8CB6-14112277302C}"/>
    <dgm:cxn modelId="{D561F939-F040-402E-913D-208A28624F34}" srcId="{D25E9188-8E60-4CFD-ABC7-CD0F4C97B976}" destId="{157BD06F-A876-4B16-A5E8-3DB0FA87982A}" srcOrd="2" destOrd="0" parTransId="{B743EB3B-6ADF-4E74-8F9E-C566D01CC9C9}" sibTransId="{9B17D37B-BB7C-4E1E-89FD-A6F98DA13FCD}"/>
    <dgm:cxn modelId="{FC58F94C-59A5-4DA3-AE1E-6EAE1BC338AB}" type="presParOf" srcId="{4B664A31-1955-432D-8C0A-BCBC3241E975}" destId="{28BF8CFF-A104-49EE-A39B-51EE7870BCD8}" srcOrd="0" destOrd="0" presId="urn:microsoft.com/office/officeart/2005/8/layout/pList2"/>
    <dgm:cxn modelId="{F5B0B5C9-DDD0-4E86-8F34-9F10F24506C1}" type="presParOf" srcId="{4B664A31-1955-432D-8C0A-BCBC3241E975}" destId="{F760D2BD-386C-4092-BB18-DAACAE825023}" srcOrd="1" destOrd="0" presId="urn:microsoft.com/office/officeart/2005/8/layout/pList2"/>
    <dgm:cxn modelId="{A3B4E074-63BF-4838-A597-535BABFBB960}" type="presParOf" srcId="{F760D2BD-386C-4092-BB18-DAACAE825023}" destId="{ED3EEBC2-9F73-4BC2-B9BB-932BD7CAB10A}" srcOrd="0" destOrd="0" presId="urn:microsoft.com/office/officeart/2005/8/layout/pList2"/>
    <dgm:cxn modelId="{63D85B0A-601F-4E37-A2A0-DAE7491090BB}" type="presParOf" srcId="{ED3EEBC2-9F73-4BC2-B9BB-932BD7CAB10A}" destId="{B20914E1-5DBE-475E-A298-A5AA3FD4BA90}" srcOrd="0" destOrd="0" presId="urn:microsoft.com/office/officeart/2005/8/layout/pList2"/>
    <dgm:cxn modelId="{85303020-CB2C-45E7-BE65-8A3209E429D5}" type="presParOf" srcId="{ED3EEBC2-9F73-4BC2-B9BB-932BD7CAB10A}" destId="{8DC0F0F6-CEDC-4852-AED9-B843BE452EE5}" srcOrd="1" destOrd="0" presId="urn:microsoft.com/office/officeart/2005/8/layout/pList2"/>
    <dgm:cxn modelId="{13424AC7-79F0-439E-8D5E-F66370D58360}" type="presParOf" srcId="{ED3EEBC2-9F73-4BC2-B9BB-932BD7CAB10A}" destId="{341EA108-D9A2-46B2-AC34-1343E460E9C0}" srcOrd="2" destOrd="0" presId="urn:microsoft.com/office/officeart/2005/8/layout/pList2"/>
    <dgm:cxn modelId="{03AC1F6A-1F16-44B2-83C8-AAF6F54A84F7}" type="presParOf" srcId="{F760D2BD-386C-4092-BB18-DAACAE825023}" destId="{0CDD35B7-B7D9-44E9-923C-D014429C2C32}" srcOrd="1" destOrd="0" presId="urn:microsoft.com/office/officeart/2005/8/layout/pList2"/>
    <dgm:cxn modelId="{D3461F74-58A9-49E2-A1A8-3D4B1FD2B31C}" type="presParOf" srcId="{F760D2BD-386C-4092-BB18-DAACAE825023}" destId="{4BAC2818-0C52-4D1D-9136-883F11142E8E}" srcOrd="2" destOrd="0" presId="urn:microsoft.com/office/officeart/2005/8/layout/pList2"/>
    <dgm:cxn modelId="{160382F8-4AF0-49C2-BCB2-24508AD28221}" type="presParOf" srcId="{4BAC2818-0C52-4D1D-9136-883F11142E8E}" destId="{020CBAB8-F51B-4FD0-87F4-3D714D5C5895}" srcOrd="0" destOrd="0" presId="urn:microsoft.com/office/officeart/2005/8/layout/pList2"/>
    <dgm:cxn modelId="{DC5A55D9-F635-438D-B98D-DCAB7185B833}" type="presParOf" srcId="{4BAC2818-0C52-4D1D-9136-883F11142E8E}" destId="{029506A5-737D-4646-A5E2-29515CC79BB1}" srcOrd="1" destOrd="0" presId="urn:microsoft.com/office/officeart/2005/8/layout/pList2"/>
    <dgm:cxn modelId="{E450A893-9555-4A1E-A3F2-C37E55D3C95E}" type="presParOf" srcId="{4BAC2818-0C52-4D1D-9136-883F11142E8E}" destId="{59DA54FF-011E-4FD9-895D-63AB155C49DF}" srcOrd="2" destOrd="0" presId="urn:microsoft.com/office/officeart/2005/8/layout/pList2"/>
    <dgm:cxn modelId="{FADEF56A-86BB-4328-83AF-AE486F61F865}" type="presParOf" srcId="{F760D2BD-386C-4092-BB18-DAACAE825023}" destId="{6845C5C5-1BBC-4F2F-BCE0-F6AB3733E954}" srcOrd="3" destOrd="0" presId="urn:microsoft.com/office/officeart/2005/8/layout/pList2"/>
    <dgm:cxn modelId="{46B0C2D9-BF61-42FE-B0C8-E683AB6B68ED}" type="presParOf" srcId="{F760D2BD-386C-4092-BB18-DAACAE825023}" destId="{AD0CA019-9A18-4FB5-A509-E6FD8B62AD51}" srcOrd="4" destOrd="0" presId="urn:microsoft.com/office/officeart/2005/8/layout/pList2"/>
    <dgm:cxn modelId="{EA408E67-F77B-4C8B-AECB-D0B366DE49F3}" type="presParOf" srcId="{AD0CA019-9A18-4FB5-A509-E6FD8B62AD51}" destId="{AF516193-E210-409B-84EF-FE5133DBD672}" srcOrd="0" destOrd="0" presId="urn:microsoft.com/office/officeart/2005/8/layout/pList2"/>
    <dgm:cxn modelId="{A3806C68-42AE-4B9C-A784-908223FA90A1}" type="presParOf" srcId="{AD0CA019-9A18-4FB5-A509-E6FD8B62AD51}" destId="{76E68A0B-243D-4816-A4D8-863027A9163F}" srcOrd="1" destOrd="0" presId="urn:microsoft.com/office/officeart/2005/8/layout/pList2"/>
    <dgm:cxn modelId="{4424D399-71AC-4ECD-AF54-BAD15B3E6B73}" type="presParOf" srcId="{AD0CA019-9A18-4FB5-A509-E6FD8B62AD51}" destId="{20B29142-C2BE-4DC2-AEF9-2B29FC1397F3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5493CC-74BC-4C81-9AAC-D654BB9CC638}" type="doc">
      <dgm:prSet loTypeId="urn:microsoft.com/office/officeart/2005/8/layout/radial2" loCatId="relationship" qsTypeId="urn:microsoft.com/office/officeart/2005/8/quickstyle/simple1" qsCatId="simple" csTypeId="urn:microsoft.com/office/officeart/2005/8/colors/accent4_1" csCatId="accent4" phldr="1"/>
      <dgm:spPr/>
    </dgm:pt>
    <dgm:pt modelId="{4EC0FDAA-3140-42BD-8652-C7AD20D56568}">
      <dgm:prSet phldrT="[Text]"/>
      <dgm:spPr/>
      <dgm:t>
        <a:bodyPr/>
        <a:lstStyle/>
        <a:p>
          <a:r>
            <a:rPr lang="en-US" dirty="0" err="1" smtClean="0"/>
            <a:t>একক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93F28BCD-AD79-45E2-8A0D-2E58D7D8431C}" type="parTrans" cxnId="{8EF03C11-135A-4408-B6E6-1F4567A2A3B1}">
      <dgm:prSet/>
      <dgm:spPr/>
      <dgm:t>
        <a:bodyPr/>
        <a:lstStyle/>
        <a:p>
          <a:endParaRPr lang="en-US"/>
        </a:p>
      </dgm:t>
    </dgm:pt>
    <dgm:pt modelId="{4BD7D9D5-9128-46BA-B21B-8064B649893A}" type="sibTrans" cxnId="{8EF03C11-135A-4408-B6E6-1F4567A2A3B1}">
      <dgm:prSet/>
      <dgm:spPr/>
      <dgm:t>
        <a:bodyPr/>
        <a:lstStyle/>
        <a:p>
          <a:endParaRPr lang="en-US"/>
        </a:p>
      </dgm:t>
    </dgm:pt>
    <dgm:pt modelId="{E356F016-F6A6-4541-9D8B-89E9BF975445}" type="pres">
      <dgm:prSet presAssocID="{F85493CC-74BC-4C81-9AAC-D654BB9CC6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6E4C20D-ACEE-4F84-8B4E-6A4387B3C44B}" type="pres">
      <dgm:prSet presAssocID="{F85493CC-74BC-4C81-9AAC-D654BB9CC638}" presName="cycle" presStyleCnt="0"/>
      <dgm:spPr/>
    </dgm:pt>
    <dgm:pt modelId="{13094163-908B-41B0-871E-5C6B52D0A600}" type="pres">
      <dgm:prSet presAssocID="{F85493CC-74BC-4C81-9AAC-D654BB9CC638}" presName="centerShape" presStyleCnt="0"/>
      <dgm:spPr/>
    </dgm:pt>
    <dgm:pt modelId="{6B2B247B-AB83-46AA-9AD8-32A1464A2494}" type="pres">
      <dgm:prSet presAssocID="{F85493CC-74BC-4C81-9AAC-D654BB9CC638}" presName="connSite" presStyleLbl="node1" presStyleIdx="0" presStyleCnt="2"/>
      <dgm:spPr/>
    </dgm:pt>
    <dgm:pt modelId="{CBB6C524-237A-4312-8028-5A481B551143}" type="pres">
      <dgm:prSet presAssocID="{F85493CC-74BC-4C81-9AAC-D654BB9CC638}" presName="visible" presStyleLbl="node1" presStyleIdx="0" presStyleCnt="2" custLinFactNeighborX="14822" custLinFactNeighborY="25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6B17FD-75E9-495F-A4C8-53CD7AFE9C74}" type="pres">
      <dgm:prSet presAssocID="{93F28BCD-AD79-45E2-8A0D-2E58D7D8431C}" presName="Name25" presStyleLbl="parChTrans1D1" presStyleIdx="0" presStyleCnt="1"/>
      <dgm:spPr/>
      <dgm:t>
        <a:bodyPr/>
        <a:lstStyle/>
        <a:p>
          <a:endParaRPr lang="en-US"/>
        </a:p>
      </dgm:t>
    </dgm:pt>
    <dgm:pt modelId="{85A02D64-0C20-4FDE-B43E-11EA4D4C5D04}" type="pres">
      <dgm:prSet presAssocID="{4EC0FDAA-3140-42BD-8652-C7AD20D56568}" presName="node" presStyleCnt="0"/>
      <dgm:spPr/>
    </dgm:pt>
    <dgm:pt modelId="{17C14CED-C3B5-4D27-863B-E73BD5A4BC2A}" type="pres">
      <dgm:prSet presAssocID="{4EC0FDAA-3140-42BD-8652-C7AD20D56568}" presName="parentNode" presStyleLbl="node1" presStyleIdx="1" presStyleCnt="2" custScaleX="161792" custScaleY="166771" custLinFactNeighborX="37863" custLinFactNeighborY="43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A36AA-52C2-4B25-B926-67749A55CBEE}" type="pres">
      <dgm:prSet presAssocID="{4EC0FDAA-3140-42BD-8652-C7AD20D5656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DDDFB19-99C6-4C19-8AE3-6ECB439F53AB}" type="presOf" srcId="{4EC0FDAA-3140-42BD-8652-C7AD20D56568}" destId="{17C14CED-C3B5-4D27-863B-E73BD5A4BC2A}" srcOrd="0" destOrd="0" presId="urn:microsoft.com/office/officeart/2005/8/layout/radial2"/>
    <dgm:cxn modelId="{8EF03C11-135A-4408-B6E6-1F4567A2A3B1}" srcId="{F85493CC-74BC-4C81-9AAC-D654BB9CC638}" destId="{4EC0FDAA-3140-42BD-8652-C7AD20D56568}" srcOrd="0" destOrd="0" parTransId="{93F28BCD-AD79-45E2-8A0D-2E58D7D8431C}" sibTransId="{4BD7D9D5-9128-46BA-B21B-8064B649893A}"/>
    <dgm:cxn modelId="{0A6029C8-942E-4B53-AD03-BB15E84041A1}" type="presOf" srcId="{F85493CC-74BC-4C81-9AAC-D654BB9CC638}" destId="{E356F016-F6A6-4541-9D8B-89E9BF975445}" srcOrd="0" destOrd="0" presId="urn:microsoft.com/office/officeart/2005/8/layout/radial2"/>
    <dgm:cxn modelId="{0CACEB7F-81C3-49A9-8D6D-A7D3A2BD12EE}" type="presOf" srcId="{93F28BCD-AD79-45E2-8A0D-2E58D7D8431C}" destId="{966B17FD-75E9-495F-A4C8-53CD7AFE9C74}" srcOrd="0" destOrd="0" presId="urn:microsoft.com/office/officeart/2005/8/layout/radial2"/>
    <dgm:cxn modelId="{CBE19320-83DD-41E7-80CC-73FBB0D23636}" type="presParOf" srcId="{E356F016-F6A6-4541-9D8B-89E9BF975445}" destId="{06E4C20D-ACEE-4F84-8B4E-6A4387B3C44B}" srcOrd="0" destOrd="0" presId="urn:microsoft.com/office/officeart/2005/8/layout/radial2"/>
    <dgm:cxn modelId="{B1EF01BD-5369-49DE-B309-9A0611538ADC}" type="presParOf" srcId="{06E4C20D-ACEE-4F84-8B4E-6A4387B3C44B}" destId="{13094163-908B-41B0-871E-5C6B52D0A600}" srcOrd="0" destOrd="0" presId="urn:microsoft.com/office/officeart/2005/8/layout/radial2"/>
    <dgm:cxn modelId="{57C49681-61E4-4AF3-B3EB-573E902AFDD3}" type="presParOf" srcId="{13094163-908B-41B0-871E-5C6B52D0A600}" destId="{6B2B247B-AB83-46AA-9AD8-32A1464A2494}" srcOrd="0" destOrd="0" presId="urn:microsoft.com/office/officeart/2005/8/layout/radial2"/>
    <dgm:cxn modelId="{D20417F0-71F9-4A87-9423-B0533C0C83B3}" type="presParOf" srcId="{13094163-908B-41B0-871E-5C6B52D0A600}" destId="{CBB6C524-237A-4312-8028-5A481B551143}" srcOrd="1" destOrd="0" presId="urn:microsoft.com/office/officeart/2005/8/layout/radial2"/>
    <dgm:cxn modelId="{4BA4BB33-E693-454C-9E81-76388C8F712C}" type="presParOf" srcId="{06E4C20D-ACEE-4F84-8B4E-6A4387B3C44B}" destId="{966B17FD-75E9-495F-A4C8-53CD7AFE9C74}" srcOrd="1" destOrd="0" presId="urn:microsoft.com/office/officeart/2005/8/layout/radial2"/>
    <dgm:cxn modelId="{AC08F902-C7F0-4F14-8CBC-655EF75C0298}" type="presParOf" srcId="{06E4C20D-ACEE-4F84-8B4E-6A4387B3C44B}" destId="{85A02D64-0C20-4FDE-B43E-11EA4D4C5D04}" srcOrd="2" destOrd="0" presId="urn:microsoft.com/office/officeart/2005/8/layout/radial2"/>
    <dgm:cxn modelId="{F4C00EDF-BDB9-4A07-AC3D-7E6A601D24C8}" type="presParOf" srcId="{85A02D64-0C20-4FDE-B43E-11EA4D4C5D04}" destId="{17C14CED-C3B5-4D27-863B-E73BD5A4BC2A}" srcOrd="0" destOrd="0" presId="urn:microsoft.com/office/officeart/2005/8/layout/radial2"/>
    <dgm:cxn modelId="{C64A8A9D-51ED-4267-AD0B-65BBD117BFDC}" type="presParOf" srcId="{85A02D64-0C20-4FDE-B43E-11EA4D4C5D04}" destId="{EBEA36AA-52C2-4B25-B926-67749A55CBEE}" srcOrd="1" destOrd="0" presId="urn:microsoft.com/office/officeart/2005/8/layout/radial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3F91FD-95C4-4048-824A-82CDADCB7A5A}" type="doc">
      <dgm:prSet loTypeId="urn:microsoft.com/office/officeart/2005/8/layout/hList9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4BE929-FEB4-42DD-A6F1-E2E09D4FAD1A}">
      <dgm:prSet phldrT="[Text]"/>
      <dgm:spPr/>
      <dgm:t>
        <a:bodyPr/>
        <a:lstStyle/>
        <a:p>
          <a:r>
            <a:rPr lang="en-US" dirty="0" smtClean="0"/>
            <a:t>ক</a:t>
          </a:r>
          <a:endParaRPr lang="en-US" dirty="0"/>
        </a:p>
      </dgm:t>
    </dgm:pt>
    <dgm:pt modelId="{57EB22E7-EE9D-4F3E-BEB4-95D85EEB32DC}" type="parTrans" cxnId="{F845D65D-3562-474C-B3AC-E6118737BF49}">
      <dgm:prSet/>
      <dgm:spPr/>
      <dgm:t>
        <a:bodyPr/>
        <a:lstStyle/>
        <a:p>
          <a:endParaRPr lang="en-US"/>
        </a:p>
      </dgm:t>
    </dgm:pt>
    <dgm:pt modelId="{11F6A948-78ED-46E6-82BC-34E0C1818DF9}" type="sibTrans" cxnId="{F845D65D-3562-474C-B3AC-E6118737BF49}">
      <dgm:prSet/>
      <dgm:spPr/>
      <dgm:t>
        <a:bodyPr/>
        <a:lstStyle/>
        <a:p>
          <a:endParaRPr lang="en-US"/>
        </a:p>
      </dgm:t>
    </dgm:pt>
    <dgm:pt modelId="{8D05C4FF-2681-4D07-A068-1C36F13E9D90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শব্দের</a:t>
          </a:r>
          <a:r>
            <a:rPr lang="en-US" dirty="0" smtClean="0"/>
            <a:t> </a:t>
          </a:r>
          <a:r>
            <a:rPr lang="en-US" dirty="0" err="1" smtClean="0"/>
            <a:t>অর্থ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?</a:t>
          </a:r>
          <a:endParaRPr lang="en-US" dirty="0"/>
        </a:p>
      </dgm:t>
    </dgm:pt>
    <dgm:pt modelId="{2663938A-CB39-4284-933B-CFDDAB763675}" type="parTrans" cxnId="{5119F88D-1B3C-4C29-9AD3-FFFFC29DE9A5}">
      <dgm:prSet/>
      <dgm:spPr/>
      <dgm:t>
        <a:bodyPr/>
        <a:lstStyle/>
        <a:p>
          <a:endParaRPr lang="en-US"/>
        </a:p>
      </dgm:t>
    </dgm:pt>
    <dgm:pt modelId="{F3D3A8B7-9D52-477E-8DF5-9322DE98256E}" type="sibTrans" cxnId="{5119F88D-1B3C-4C29-9AD3-FFFFC29DE9A5}">
      <dgm:prSet/>
      <dgm:spPr/>
      <dgm:t>
        <a:bodyPr/>
        <a:lstStyle/>
        <a:p>
          <a:endParaRPr lang="en-US"/>
        </a:p>
      </dgm:t>
    </dgm:pt>
    <dgm:pt modelId="{5AD14BED-BB25-4FF6-B49A-BC9EA2B9E9EF}">
      <dgm:prSet phldrT="[Text]"/>
      <dgm:spPr/>
      <dgm:t>
        <a:bodyPr/>
        <a:lstStyle/>
        <a:p>
          <a:r>
            <a:rPr lang="en-US" dirty="0" smtClean="0"/>
            <a:t>খ</a:t>
          </a:r>
          <a:endParaRPr lang="en-US" dirty="0"/>
        </a:p>
      </dgm:t>
    </dgm:pt>
    <dgm:pt modelId="{7E05BE7F-5915-4A74-919F-A730EDF67A1C}" type="parTrans" cxnId="{25621338-7F71-4EBD-AC84-58A9F3672DB5}">
      <dgm:prSet/>
      <dgm:spPr/>
      <dgm:t>
        <a:bodyPr/>
        <a:lstStyle/>
        <a:p>
          <a:endParaRPr lang="en-US"/>
        </a:p>
      </dgm:t>
    </dgm:pt>
    <dgm:pt modelId="{436B7EA5-512E-4649-9072-1616DD1DFCA5}" type="sibTrans" cxnId="{25621338-7F71-4EBD-AC84-58A9F3672DB5}">
      <dgm:prSet/>
      <dgm:spPr/>
      <dgm:t>
        <a:bodyPr/>
        <a:lstStyle/>
        <a:p>
          <a:endParaRPr lang="en-US"/>
        </a:p>
      </dgm:t>
    </dgm:pt>
    <dgm:pt modelId="{FCC63431-99D2-42C6-B014-5A9ABA9E81B2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যেকোন</a:t>
          </a:r>
          <a:r>
            <a:rPr lang="en-US" dirty="0" smtClean="0"/>
            <a:t> </a:t>
          </a:r>
          <a:r>
            <a:rPr lang="en-US" dirty="0" err="1" smtClean="0"/>
            <a:t>একটি</a:t>
          </a:r>
          <a:r>
            <a:rPr lang="en-US" dirty="0" smtClean="0"/>
            <a:t> </a:t>
          </a:r>
          <a:r>
            <a:rPr lang="en-US" dirty="0" err="1" smtClean="0"/>
            <a:t>সংজ্ঞা</a:t>
          </a:r>
          <a:r>
            <a:rPr lang="en-US" dirty="0" smtClean="0"/>
            <a:t> </a:t>
          </a:r>
          <a:r>
            <a:rPr lang="en-US" dirty="0" err="1" smtClean="0"/>
            <a:t>বল</a:t>
          </a:r>
          <a:r>
            <a:rPr lang="en-US" dirty="0" smtClean="0"/>
            <a:t>।</a:t>
          </a:r>
          <a:endParaRPr lang="en-US" dirty="0"/>
        </a:p>
      </dgm:t>
    </dgm:pt>
    <dgm:pt modelId="{44533577-BC56-4779-AEB3-67D056818B50}" type="parTrans" cxnId="{580333E5-38EA-4604-AABE-9D6ABCBCA7C1}">
      <dgm:prSet/>
      <dgm:spPr/>
      <dgm:t>
        <a:bodyPr/>
        <a:lstStyle/>
        <a:p>
          <a:endParaRPr lang="en-US"/>
        </a:p>
      </dgm:t>
    </dgm:pt>
    <dgm:pt modelId="{8A651A77-7297-4CE2-B96A-82A8711ACFCC}" type="sibTrans" cxnId="{580333E5-38EA-4604-AABE-9D6ABCBCA7C1}">
      <dgm:prSet/>
      <dgm:spPr/>
      <dgm:t>
        <a:bodyPr/>
        <a:lstStyle/>
        <a:p>
          <a:endParaRPr lang="en-US"/>
        </a:p>
      </dgm:t>
    </dgm:pt>
    <dgm:pt modelId="{3F286DF7-9AA7-4025-938F-93A56D64DF34}" type="pres">
      <dgm:prSet presAssocID="{CF3F91FD-95C4-4048-824A-82CDADCB7A5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B4AE38-F2CA-4518-A339-C2D7BB59281E}" type="pres">
      <dgm:prSet presAssocID="{7C4BE929-FEB4-42DD-A6F1-E2E09D4FAD1A}" presName="posSpace" presStyleCnt="0"/>
      <dgm:spPr/>
    </dgm:pt>
    <dgm:pt modelId="{010B80BB-D3C5-47A6-9CCE-AE0A148345E2}" type="pres">
      <dgm:prSet presAssocID="{7C4BE929-FEB4-42DD-A6F1-E2E09D4FAD1A}" presName="vertFlow" presStyleCnt="0"/>
      <dgm:spPr/>
    </dgm:pt>
    <dgm:pt modelId="{F6F549FC-4964-45AE-82F7-5C7EB41D9FD8}" type="pres">
      <dgm:prSet presAssocID="{7C4BE929-FEB4-42DD-A6F1-E2E09D4FAD1A}" presName="topSpace" presStyleCnt="0"/>
      <dgm:spPr/>
    </dgm:pt>
    <dgm:pt modelId="{8CC73F2F-C1B0-42C4-BCC0-6ABE502C2466}" type="pres">
      <dgm:prSet presAssocID="{7C4BE929-FEB4-42DD-A6F1-E2E09D4FAD1A}" presName="firstComp" presStyleCnt="0"/>
      <dgm:spPr/>
    </dgm:pt>
    <dgm:pt modelId="{896BA0FD-3593-4FEA-8BDE-183167487FBF}" type="pres">
      <dgm:prSet presAssocID="{7C4BE929-FEB4-42DD-A6F1-E2E09D4FAD1A}" presName="firstChild" presStyleLbl="bgAccFollowNode1" presStyleIdx="0" presStyleCnt="2" custScaleY="73773" custLinFactNeighborX="10077" custLinFactNeighborY="-82402"/>
      <dgm:spPr/>
      <dgm:t>
        <a:bodyPr/>
        <a:lstStyle/>
        <a:p>
          <a:endParaRPr lang="en-US"/>
        </a:p>
      </dgm:t>
    </dgm:pt>
    <dgm:pt modelId="{4346FD7D-5E90-48A0-8179-0C85F7DE486F}" type="pres">
      <dgm:prSet presAssocID="{7C4BE929-FEB4-42DD-A6F1-E2E09D4FAD1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FE089-B25C-40D2-B8A6-2D6E45A6F211}" type="pres">
      <dgm:prSet presAssocID="{7C4BE929-FEB4-42DD-A6F1-E2E09D4FAD1A}" presName="negSpace" presStyleCnt="0"/>
      <dgm:spPr/>
    </dgm:pt>
    <dgm:pt modelId="{E131E099-475C-4A68-B0DD-2549D7A99741}" type="pres">
      <dgm:prSet presAssocID="{7C4BE929-FEB4-42DD-A6F1-E2E09D4FAD1A}" presName="circle" presStyleLbl="node1" presStyleIdx="0" presStyleCnt="2" custLinFactNeighborX="5457" custLinFactNeighborY="-75560"/>
      <dgm:spPr/>
      <dgm:t>
        <a:bodyPr/>
        <a:lstStyle/>
        <a:p>
          <a:endParaRPr lang="en-US"/>
        </a:p>
      </dgm:t>
    </dgm:pt>
    <dgm:pt modelId="{D45638C9-51E0-4DEC-8270-B70976E0CDCB}" type="pres">
      <dgm:prSet presAssocID="{11F6A948-78ED-46E6-82BC-34E0C1818DF9}" presName="transSpace" presStyleCnt="0"/>
      <dgm:spPr/>
    </dgm:pt>
    <dgm:pt modelId="{6719063A-04DB-4670-A89A-3541568B016D}" type="pres">
      <dgm:prSet presAssocID="{5AD14BED-BB25-4FF6-B49A-BC9EA2B9E9EF}" presName="posSpace" presStyleCnt="0"/>
      <dgm:spPr/>
    </dgm:pt>
    <dgm:pt modelId="{192E89A4-946A-4605-8B3E-7F8EFA22D134}" type="pres">
      <dgm:prSet presAssocID="{5AD14BED-BB25-4FF6-B49A-BC9EA2B9E9EF}" presName="vertFlow" presStyleCnt="0"/>
      <dgm:spPr/>
    </dgm:pt>
    <dgm:pt modelId="{651600F5-2C58-41DF-9F96-16F60323B7F9}" type="pres">
      <dgm:prSet presAssocID="{5AD14BED-BB25-4FF6-B49A-BC9EA2B9E9EF}" presName="topSpace" presStyleCnt="0"/>
      <dgm:spPr/>
    </dgm:pt>
    <dgm:pt modelId="{E29EEB50-05F1-4B8C-90EA-1F165EA4475C}" type="pres">
      <dgm:prSet presAssocID="{5AD14BED-BB25-4FF6-B49A-BC9EA2B9E9EF}" presName="firstComp" presStyleCnt="0"/>
      <dgm:spPr/>
    </dgm:pt>
    <dgm:pt modelId="{07A70D22-E214-40AD-B2CF-4CCCFCE42C0A}" type="pres">
      <dgm:prSet presAssocID="{5AD14BED-BB25-4FF6-B49A-BC9EA2B9E9EF}" presName="firstChild" presStyleLbl="bgAccFollowNode1" presStyleIdx="1" presStyleCnt="2" custScaleY="73775" custLinFactNeighborX="-4806" custLinFactNeighborY="70685"/>
      <dgm:spPr/>
      <dgm:t>
        <a:bodyPr/>
        <a:lstStyle/>
        <a:p>
          <a:endParaRPr lang="en-US"/>
        </a:p>
      </dgm:t>
    </dgm:pt>
    <dgm:pt modelId="{EA83B96E-9484-427B-A114-8AC3161A58DF}" type="pres">
      <dgm:prSet presAssocID="{5AD14BED-BB25-4FF6-B49A-BC9EA2B9E9EF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6546E-5F91-43A2-9970-19FB2A64CBA4}" type="pres">
      <dgm:prSet presAssocID="{5AD14BED-BB25-4FF6-B49A-BC9EA2B9E9EF}" presName="negSpace" presStyleCnt="0"/>
      <dgm:spPr/>
    </dgm:pt>
    <dgm:pt modelId="{43759474-E06D-4508-B966-25CA3C1E4B05}" type="pres">
      <dgm:prSet presAssocID="{5AD14BED-BB25-4FF6-B49A-BC9EA2B9E9EF}" presName="circle" presStyleLbl="node1" presStyleIdx="1" presStyleCnt="2" custLinFactNeighborX="-6148" custLinFactNeighborY="70025"/>
      <dgm:spPr/>
      <dgm:t>
        <a:bodyPr/>
        <a:lstStyle/>
        <a:p>
          <a:endParaRPr lang="en-US"/>
        </a:p>
      </dgm:t>
    </dgm:pt>
  </dgm:ptLst>
  <dgm:cxnLst>
    <dgm:cxn modelId="{150C6DF9-DCF1-44AC-AB15-61CBBFA06582}" type="presOf" srcId="{FCC63431-99D2-42C6-B014-5A9ABA9E81B2}" destId="{EA83B96E-9484-427B-A114-8AC3161A58DF}" srcOrd="1" destOrd="0" presId="urn:microsoft.com/office/officeart/2005/8/layout/hList9"/>
    <dgm:cxn modelId="{81B7F387-A8D6-4C2F-87AB-94CFD06156E8}" type="presOf" srcId="{8D05C4FF-2681-4D07-A068-1C36F13E9D90}" destId="{4346FD7D-5E90-48A0-8179-0C85F7DE486F}" srcOrd="1" destOrd="0" presId="urn:microsoft.com/office/officeart/2005/8/layout/hList9"/>
    <dgm:cxn modelId="{7AAF2521-3B7B-442D-A349-103BD76AAE16}" type="presOf" srcId="{FCC63431-99D2-42C6-B014-5A9ABA9E81B2}" destId="{07A70D22-E214-40AD-B2CF-4CCCFCE42C0A}" srcOrd="0" destOrd="0" presId="urn:microsoft.com/office/officeart/2005/8/layout/hList9"/>
    <dgm:cxn modelId="{43FE0967-211D-41C2-9A77-AB8AD2DCB940}" type="presOf" srcId="{8D05C4FF-2681-4D07-A068-1C36F13E9D90}" destId="{896BA0FD-3593-4FEA-8BDE-183167487FBF}" srcOrd="0" destOrd="0" presId="urn:microsoft.com/office/officeart/2005/8/layout/hList9"/>
    <dgm:cxn modelId="{50EB431B-F444-4EB1-81B8-56029AF0B549}" type="presOf" srcId="{5AD14BED-BB25-4FF6-B49A-BC9EA2B9E9EF}" destId="{43759474-E06D-4508-B966-25CA3C1E4B05}" srcOrd="0" destOrd="0" presId="urn:microsoft.com/office/officeart/2005/8/layout/hList9"/>
    <dgm:cxn modelId="{25621338-7F71-4EBD-AC84-58A9F3672DB5}" srcId="{CF3F91FD-95C4-4048-824A-82CDADCB7A5A}" destId="{5AD14BED-BB25-4FF6-B49A-BC9EA2B9E9EF}" srcOrd="1" destOrd="0" parTransId="{7E05BE7F-5915-4A74-919F-A730EDF67A1C}" sibTransId="{436B7EA5-512E-4649-9072-1616DD1DFCA5}"/>
    <dgm:cxn modelId="{5119F88D-1B3C-4C29-9AD3-FFFFC29DE9A5}" srcId="{7C4BE929-FEB4-42DD-A6F1-E2E09D4FAD1A}" destId="{8D05C4FF-2681-4D07-A068-1C36F13E9D90}" srcOrd="0" destOrd="0" parTransId="{2663938A-CB39-4284-933B-CFDDAB763675}" sibTransId="{F3D3A8B7-9D52-477E-8DF5-9322DE98256E}"/>
    <dgm:cxn modelId="{F845D65D-3562-474C-B3AC-E6118737BF49}" srcId="{CF3F91FD-95C4-4048-824A-82CDADCB7A5A}" destId="{7C4BE929-FEB4-42DD-A6F1-E2E09D4FAD1A}" srcOrd="0" destOrd="0" parTransId="{57EB22E7-EE9D-4F3E-BEB4-95D85EEB32DC}" sibTransId="{11F6A948-78ED-46E6-82BC-34E0C1818DF9}"/>
    <dgm:cxn modelId="{7C168623-D29B-43C8-869A-447E49C4EEA6}" type="presOf" srcId="{CF3F91FD-95C4-4048-824A-82CDADCB7A5A}" destId="{3F286DF7-9AA7-4025-938F-93A56D64DF34}" srcOrd="0" destOrd="0" presId="urn:microsoft.com/office/officeart/2005/8/layout/hList9"/>
    <dgm:cxn modelId="{580333E5-38EA-4604-AABE-9D6ABCBCA7C1}" srcId="{5AD14BED-BB25-4FF6-B49A-BC9EA2B9E9EF}" destId="{FCC63431-99D2-42C6-B014-5A9ABA9E81B2}" srcOrd="0" destOrd="0" parTransId="{44533577-BC56-4779-AEB3-67D056818B50}" sibTransId="{8A651A77-7297-4CE2-B96A-82A8711ACFCC}"/>
    <dgm:cxn modelId="{2C755967-3528-41B3-B4B3-6C218547A297}" type="presOf" srcId="{7C4BE929-FEB4-42DD-A6F1-E2E09D4FAD1A}" destId="{E131E099-475C-4A68-B0DD-2549D7A99741}" srcOrd="0" destOrd="0" presId="urn:microsoft.com/office/officeart/2005/8/layout/hList9"/>
    <dgm:cxn modelId="{1FC1490F-BBD7-4D78-8391-80409F4F9662}" type="presParOf" srcId="{3F286DF7-9AA7-4025-938F-93A56D64DF34}" destId="{EFB4AE38-F2CA-4518-A339-C2D7BB59281E}" srcOrd="0" destOrd="0" presId="urn:microsoft.com/office/officeart/2005/8/layout/hList9"/>
    <dgm:cxn modelId="{73674515-657F-4998-90F1-A22DDFB0DDA7}" type="presParOf" srcId="{3F286DF7-9AA7-4025-938F-93A56D64DF34}" destId="{010B80BB-D3C5-47A6-9CCE-AE0A148345E2}" srcOrd="1" destOrd="0" presId="urn:microsoft.com/office/officeart/2005/8/layout/hList9"/>
    <dgm:cxn modelId="{2E0663C3-AD0D-43CE-A119-BE25E1846CBF}" type="presParOf" srcId="{010B80BB-D3C5-47A6-9CCE-AE0A148345E2}" destId="{F6F549FC-4964-45AE-82F7-5C7EB41D9FD8}" srcOrd="0" destOrd="0" presId="urn:microsoft.com/office/officeart/2005/8/layout/hList9"/>
    <dgm:cxn modelId="{C88BCF79-5C32-4033-A6F8-CD925C56A4FE}" type="presParOf" srcId="{010B80BB-D3C5-47A6-9CCE-AE0A148345E2}" destId="{8CC73F2F-C1B0-42C4-BCC0-6ABE502C2466}" srcOrd="1" destOrd="0" presId="urn:microsoft.com/office/officeart/2005/8/layout/hList9"/>
    <dgm:cxn modelId="{16BEA557-9DC3-4AF8-B9D0-7FA208AC6B5D}" type="presParOf" srcId="{8CC73F2F-C1B0-42C4-BCC0-6ABE502C2466}" destId="{896BA0FD-3593-4FEA-8BDE-183167487FBF}" srcOrd="0" destOrd="0" presId="urn:microsoft.com/office/officeart/2005/8/layout/hList9"/>
    <dgm:cxn modelId="{5EB8786A-DC78-4700-9711-FD92D0C72861}" type="presParOf" srcId="{8CC73F2F-C1B0-42C4-BCC0-6ABE502C2466}" destId="{4346FD7D-5E90-48A0-8179-0C85F7DE486F}" srcOrd="1" destOrd="0" presId="urn:microsoft.com/office/officeart/2005/8/layout/hList9"/>
    <dgm:cxn modelId="{E34A5F4C-8438-4D0F-9581-ED936BE691E2}" type="presParOf" srcId="{3F286DF7-9AA7-4025-938F-93A56D64DF34}" destId="{AD9FE089-B25C-40D2-B8A6-2D6E45A6F211}" srcOrd="2" destOrd="0" presId="urn:microsoft.com/office/officeart/2005/8/layout/hList9"/>
    <dgm:cxn modelId="{E005E697-CE82-4A7D-96EE-EEE058D0F679}" type="presParOf" srcId="{3F286DF7-9AA7-4025-938F-93A56D64DF34}" destId="{E131E099-475C-4A68-B0DD-2549D7A99741}" srcOrd="3" destOrd="0" presId="urn:microsoft.com/office/officeart/2005/8/layout/hList9"/>
    <dgm:cxn modelId="{830BB71E-E559-46C4-84F0-A1B1AFDFDE5A}" type="presParOf" srcId="{3F286DF7-9AA7-4025-938F-93A56D64DF34}" destId="{D45638C9-51E0-4DEC-8270-B70976E0CDCB}" srcOrd="4" destOrd="0" presId="urn:microsoft.com/office/officeart/2005/8/layout/hList9"/>
    <dgm:cxn modelId="{66210937-00A9-415A-BD8B-322CB5545505}" type="presParOf" srcId="{3F286DF7-9AA7-4025-938F-93A56D64DF34}" destId="{6719063A-04DB-4670-A89A-3541568B016D}" srcOrd="5" destOrd="0" presId="urn:microsoft.com/office/officeart/2005/8/layout/hList9"/>
    <dgm:cxn modelId="{1A04AF98-D391-420E-9CE0-8E03D28EF712}" type="presParOf" srcId="{3F286DF7-9AA7-4025-938F-93A56D64DF34}" destId="{192E89A4-946A-4605-8B3E-7F8EFA22D134}" srcOrd="6" destOrd="0" presId="urn:microsoft.com/office/officeart/2005/8/layout/hList9"/>
    <dgm:cxn modelId="{D1274DD7-2C76-480E-AED4-4E6C25DE1E3B}" type="presParOf" srcId="{192E89A4-946A-4605-8B3E-7F8EFA22D134}" destId="{651600F5-2C58-41DF-9F96-16F60323B7F9}" srcOrd="0" destOrd="0" presId="urn:microsoft.com/office/officeart/2005/8/layout/hList9"/>
    <dgm:cxn modelId="{01EAE37C-28E8-4430-ABBF-4347CDC6C2CF}" type="presParOf" srcId="{192E89A4-946A-4605-8B3E-7F8EFA22D134}" destId="{E29EEB50-05F1-4B8C-90EA-1F165EA4475C}" srcOrd="1" destOrd="0" presId="urn:microsoft.com/office/officeart/2005/8/layout/hList9"/>
    <dgm:cxn modelId="{8273CDE2-041C-4534-9B21-8E12863C3368}" type="presParOf" srcId="{E29EEB50-05F1-4B8C-90EA-1F165EA4475C}" destId="{07A70D22-E214-40AD-B2CF-4CCCFCE42C0A}" srcOrd="0" destOrd="0" presId="urn:microsoft.com/office/officeart/2005/8/layout/hList9"/>
    <dgm:cxn modelId="{A3D9F1FB-2140-47ED-B8D7-80206342DE17}" type="presParOf" srcId="{E29EEB50-05F1-4B8C-90EA-1F165EA4475C}" destId="{EA83B96E-9484-427B-A114-8AC3161A58DF}" srcOrd="1" destOrd="0" presId="urn:microsoft.com/office/officeart/2005/8/layout/hList9"/>
    <dgm:cxn modelId="{46DC5897-0F23-42CA-A50C-831B48CC8A68}" type="presParOf" srcId="{3F286DF7-9AA7-4025-938F-93A56D64DF34}" destId="{BB56546E-5F91-43A2-9970-19FB2A64CBA4}" srcOrd="7" destOrd="0" presId="urn:microsoft.com/office/officeart/2005/8/layout/hList9"/>
    <dgm:cxn modelId="{5205485C-3958-4331-9820-398BA4DD5EEC}" type="presParOf" srcId="{3F286DF7-9AA7-4025-938F-93A56D64DF34}" destId="{43759474-E06D-4508-B966-25CA3C1E4B05}" srcOrd="8" destOrd="0" presId="urn:microsoft.com/office/officeart/2005/8/layout/hList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A40D8-3F5D-4E14-A129-A7511E57326D}" type="doc">
      <dgm:prSet loTypeId="urn:microsoft.com/office/officeart/2005/8/layout/bList2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6FBA62-0D10-4421-A49B-A4CA34F25F50}">
      <dgm:prSet phldrT="[Text]"/>
      <dgm:spPr/>
      <dgm:t>
        <a:bodyPr/>
        <a:lstStyle/>
        <a:p>
          <a:r>
            <a:rPr lang="en-US" dirty="0" smtClean="0"/>
            <a:t>১.</a:t>
          </a:r>
          <a:endParaRPr lang="en-US" dirty="0"/>
        </a:p>
      </dgm:t>
    </dgm:pt>
    <dgm:pt modelId="{031CA082-4D52-4695-88C1-995C1EAC9A34}" type="parTrans" cxnId="{2D368561-57BB-43AB-937A-F53E94286E91}">
      <dgm:prSet/>
      <dgm:spPr/>
      <dgm:t>
        <a:bodyPr/>
        <a:lstStyle/>
        <a:p>
          <a:endParaRPr lang="en-US"/>
        </a:p>
      </dgm:t>
    </dgm:pt>
    <dgm:pt modelId="{A05E8EC6-83BA-4ECE-B513-E6BD03737892}" type="sibTrans" cxnId="{2D368561-57BB-43AB-937A-F53E94286E91}">
      <dgm:prSet/>
      <dgm:spPr/>
      <dgm:t>
        <a:bodyPr/>
        <a:lstStyle/>
        <a:p>
          <a:endParaRPr lang="en-US"/>
        </a:p>
      </dgm:t>
    </dgm:pt>
    <dgm:pt modelId="{29161F07-F877-4BFD-9B7B-BDA8A01FB8C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রুবূবিয়্যাহ</a:t>
          </a:r>
          <a:endParaRPr lang="en-US" dirty="0"/>
        </a:p>
      </dgm:t>
    </dgm:pt>
    <dgm:pt modelId="{0CC2EAE7-3F1E-4E2B-847A-246EBB9C90AF}" type="parTrans" cxnId="{9295A3BD-B8B6-4503-958A-E749CDC34A0A}">
      <dgm:prSet/>
      <dgm:spPr/>
      <dgm:t>
        <a:bodyPr/>
        <a:lstStyle/>
        <a:p>
          <a:endParaRPr lang="en-US"/>
        </a:p>
      </dgm:t>
    </dgm:pt>
    <dgm:pt modelId="{A9E280F8-1425-4003-A57B-DAA0D22BADB7}" type="sibTrans" cxnId="{9295A3BD-B8B6-4503-958A-E749CDC34A0A}">
      <dgm:prSet/>
      <dgm:spPr/>
      <dgm:t>
        <a:bodyPr/>
        <a:lstStyle/>
        <a:p>
          <a:endParaRPr lang="en-US"/>
        </a:p>
      </dgm:t>
    </dgm:pt>
    <dgm:pt modelId="{260A9DEF-1386-4428-9126-EAF5EC644C6E}">
      <dgm:prSet phldrT="[Text]"/>
      <dgm:spPr/>
      <dgm:t>
        <a:bodyPr/>
        <a:lstStyle/>
        <a:p>
          <a:r>
            <a:rPr lang="en-US" dirty="0" smtClean="0"/>
            <a:t>২.</a:t>
          </a:r>
          <a:endParaRPr lang="en-US" dirty="0"/>
        </a:p>
      </dgm:t>
    </dgm:pt>
    <dgm:pt modelId="{960C2995-9D06-475F-BEB9-097DE5977057}" type="parTrans" cxnId="{28DB35B1-2C0E-4E3E-826C-C1B5BE7188B8}">
      <dgm:prSet/>
      <dgm:spPr/>
      <dgm:t>
        <a:bodyPr/>
        <a:lstStyle/>
        <a:p>
          <a:endParaRPr lang="en-US"/>
        </a:p>
      </dgm:t>
    </dgm:pt>
    <dgm:pt modelId="{81798644-5415-4594-9361-B189773DEE4D}" type="sibTrans" cxnId="{28DB35B1-2C0E-4E3E-826C-C1B5BE7188B8}">
      <dgm:prSet/>
      <dgm:spPr/>
      <dgm:t>
        <a:bodyPr/>
        <a:lstStyle/>
        <a:p>
          <a:endParaRPr lang="en-US"/>
        </a:p>
      </dgm:t>
    </dgm:pt>
    <dgm:pt modelId="{60F27F9B-45FB-409D-8A17-9F4772E8883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উলূহিয়্যাহ</a:t>
          </a:r>
          <a:endParaRPr lang="en-US" dirty="0"/>
        </a:p>
      </dgm:t>
    </dgm:pt>
    <dgm:pt modelId="{FE1736AA-99C6-4C07-955D-7667243D72BA}" type="parTrans" cxnId="{B02FC426-B2A7-4C45-BCDE-DB1439AB2537}">
      <dgm:prSet/>
      <dgm:spPr/>
      <dgm:t>
        <a:bodyPr/>
        <a:lstStyle/>
        <a:p>
          <a:endParaRPr lang="en-US"/>
        </a:p>
      </dgm:t>
    </dgm:pt>
    <dgm:pt modelId="{E1AE70FD-6B1F-4C8C-A09C-279EC84B87E9}" type="sibTrans" cxnId="{B02FC426-B2A7-4C45-BCDE-DB1439AB2537}">
      <dgm:prSet/>
      <dgm:spPr/>
      <dgm:t>
        <a:bodyPr/>
        <a:lstStyle/>
        <a:p>
          <a:endParaRPr lang="en-US"/>
        </a:p>
      </dgm:t>
    </dgm:pt>
    <dgm:pt modelId="{CFA2C30B-527C-4D92-99A8-57D0A8D51048}">
      <dgm:prSet phldrT="[Text]"/>
      <dgm:spPr/>
      <dgm:t>
        <a:bodyPr/>
        <a:lstStyle/>
        <a:p>
          <a:r>
            <a:rPr lang="en-US" dirty="0" smtClean="0"/>
            <a:t>৩.</a:t>
          </a:r>
          <a:endParaRPr lang="en-US" dirty="0"/>
        </a:p>
      </dgm:t>
    </dgm:pt>
    <dgm:pt modelId="{D2E4841C-FCD0-4C14-83E1-75BF2F8AEC3E}" type="parTrans" cxnId="{286C241D-65A8-4E06-A8CE-CEE1791BDE31}">
      <dgm:prSet/>
      <dgm:spPr/>
      <dgm:t>
        <a:bodyPr/>
        <a:lstStyle/>
        <a:p>
          <a:endParaRPr lang="en-US"/>
        </a:p>
      </dgm:t>
    </dgm:pt>
    <dgm:pt modelId="{621340D8-7342-4AD4-8A15-993353B8C95F}" type="sibTrans" cxnId="{286C241D-65A8-4E06-A8CE-CEE1791BDE31}">
      <dgm:prSet/>
      <dgm:spPr/>
      <dgm:t>
        <a:bodyPr/>
        <a:lstStyle/>
        <a:p>
          <a:endParaRPr lang="en-US"/>
        </a:p>
      </dgm:t>
    </dgm:pt>
    <dgm:pt modelId="{9326617F-D727-4263-9D7B-8220405AE25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আসমা</a:t>
          </a:r>
          <a:r>
            <a:rPr lang="en-US" dirty="0" smtClean="0"/>
            <a:t> </a:t>
          </a:r>
          <a:r>
            <a:rPr lang="en-US" dirty="0" err="1" smtClean="0"/>
            <a:t>আস</a:t>
          </a:r>
          <a:r>
            <a:rPr lang="en-US" dirty="0" smtClean="0"/>
            <a:t> </a:t>
          </a:r>
          <a:r>
            <a:rPr lang="en-US" dirty="0" err="1" smtClean="0"/>
            <a:t>সিফাত</a:t>
          </a:r>
          <a:endParaRPr lang="en-US" dirty="0"/>
        </a:p>
      </dgm:t>
    </dgm:pt>
    <dgm:pt modelId="{013B2CAD-CC23-4E7A-90D3-9FB1C5CDD763}" type="parTrans" cxnId="{E263DC2E-0703-413E-9F8B-8795C5608ADD}">
      <dgm:prSet/>
      <dgm:spPr/>
      <dgm:t>
        <a:bodyPr/>
        <a:lstStyle/>
        <a:p>
          <a:endParaRPr lang="en-US"/>
        </a:p>
      </dgm:t>
    </dgm:pt>
    <dgm:pt modelId="{817D0741-0256-4AA8-9EFA-E0396BDAC801}" type="sibTrans" cxnId="{E263DC2E-0703-413E-9F8B-8795C5608ADD}">
      <dgm:prSet/>
      <dgm:spPr/>
      <dgm:t>
        <a:bodyPr/>
        <a:lstStyle/>
        <a:p>
          <a:endParaRPr lang="en-US"/>
        </a:p>
      </dgm:t>
    </dgm:pt>
    <dgm:pt modelId="{8698ACF6-B134-4C98-9950-7D36D9D9784B}" type="pres">
      <dgm:prSet presAssocID="{D58A40D8-3F5D-4E14-A129-A7511E57326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B1A73-B913-4D4F-AFE9-B7C7D405663D}" type="pres">
      <dgm:prSet presAssocID="{CA6FBA62-0D10-4421-A49B-A4CA34F25F50}" presName="compNode" presStyleCnt="0"/>
      <dgm:spPr/>
    </dgm:pt>
    <dgm:pt modelId="{54149B1E-5500-45BE-8318-3618177F3012}" type="pres">
      <dgm:prSet presAssocID="{CA6FBA62-0D10-4421-A49B-A4CA34F25F50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E624-1475-464E-95C8-9DDA341C5D4F}" type="pres">
      <dgm:prSet presAssocID="{CA6FBA62-0D10-4421-A49B-A4CA34F25F5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67B84-CF17-4CB7-A50D-3A9CC0A52B7F}" type="pres">
      <dgm:prSet presAssocID="{CA6FBA62-0D10-4421-A49B-A4CA34F25F50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FA391C6-F61B-4A7A-AF73-63347E7650F8}" type="pres">
      <dgm:prSet presAssocID="{CA6FBA62-0D10-4421-A49B-A4CA34F25F50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328785-FB80-4488-A4B5-01C5A8ABFC85}" type="pres">
      <dgm:prSet presAssocID="{A05E8EC6-83BA-4ECE-B513-E6BD037378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125FA5-2B3C-4FEC-8C68-9E801B14D871}" type="pres">
      <dgm:prSet presAssocID="{260A9DEF-1386-4428-9126-EAF5EC644C6E}" presName="compNode" presStyleCnt="0"/>
      <dgm:spPr/>
    </dgm:pt>
    <dgm:pt modelId="{447CF879-57C2-481B-B926-4394A7D3D2EF}" type="pres">
      <dgm:prSet presAssocID="{260A9DEF-1386-4428-9126-EAF5EC644C6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8E357-4227-49CD-9814-2A0469BB544B}" type="pres">
      <dgm:prSet presAssocID="{260A9DEF-1386-4428-9126-EAF5EC644C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A8A16-90DC-46D6-B23A-829DB22E173B}" type="pres">
      <dgm:prSet presAssocID="{260A9DEF-1386-4428-9126-EAF5EC644C6E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A248C8DF-81A5-44B4-963A-708A05C73E96}" type="pres">
      <dgm:prSet presAssocID="{260A9DEF-1386-4428-9126-EAF5EC644C6E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897124-228A-4B2E-BA09-9982B9D405C0}" type="pres">
      <dgm:prSet presAssocID="{81798644-5415-4594-9361-B189773DEE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43D491-7874-4497-87A1-3F093F73ED2E}" type="pres">
      <dgm:prSet presAssocID="{CFA2C30B-527C-4D92-99A8-57D0A8D51048}" presName="compNode" presStyleCnt="0"/>
      <dgm:spPr/>
    </dgm:pt>
    <dgm:pt modelId="{3C94120D-AF04-4F2B-9D56-219FD23C222E}" type="pres">
      <dgm:prSet presAssocID="{CFA2C30B-527C-4D92-99A8-57D0A8D51048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17CF2-3A7D-40AD-961E-A5A59F851303}" type="pres">
      <dgm:prSet presAssocID="{CFA2C30B-527C-4D92-99A8-57D0A8D510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7BF6-ECB7-4FDB-8BE5-31D5A76FAF49}" type="pres">
      <dgm:prSet presAssocID="{CFA2C30B-527C-4D92-99A8-57D0A8D51048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C3E1806-34FC-4039-8C5D-DBBFBEBFA501}" type="pres">
      <dgm:prSet presAssocID="{CFA2C30B-527C-4D92-99A8-57D0A8D51048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8DB35B1-2C0E-4E3E-826C-C1B5BE7188B8}" srcId="{D58A40D8-3F5D-4E14-A129-A7511E57326D}" destId="{260A9DEF-1386-4428-9126-EAF5EC644C6E}" srcOrd="1" destOrd="0" parTransId="{960C2995-9D06-475F-BEB9-097DE5977057}" sibTransId="{81798644-5415-4594-9361-B189773DEE4D}"/>
    <dgm:cxn modelId="{B02FC426-B2A7-4C45-BCDE-DB1439AB2537}" srcId="{260A9DEF-1386-4428-9126-EAF5EC644C6E}" destId="{60F27F9B-45FB-409D-8A17-9F4772E88838}" srcOrd="0" destOrd="0" parTransId="{FE1736AA-99C6-4C07-955D-7667243D72BA}" sibTransId="{E1AE70FD-6B1F-4C8C-A09C-279EC84B87E9}"/>
    <dgm:cxn modelId="{2D368561-57BB-43AB-937A-F53E94286E91}" srcId="{D58A40D8-3F5D-4E14-A129-A7511E57326D}" destId="{CA6FBA62-0D10-4421-A49B-A4CA34F25F50}" srcOrd="0" destOrd="0" parTransId="{031CA082-4D52-4695-88C1-995C1EAC9A34}" sibTransId="{A05E8EC6-83BA-4ECE-B513-E6BD03737892}"/>
    <dgm:cxn modelId="{1323C2FA-8D65-4C62-8AA1-054EDD827F8E}" type="presOf" srcId="{A05E8EC6-83BA-4ECE-B513-E6BD03737892}" destId="{CF328785-FB80-4488-A4B5-01C5A8ABFC85}" srcOrd="0" destOrd="0" presId="urn:microsoft.com/office/officeart/2005/8/layout/bList2"/>
    <dgm:cxn modelId="{C28D5E1C-2DF7-4B25-B682-6EF80BB65031}" type="presOf" srcId="{60F27F9B-45FB-409D-8A17-9F4772E88838}" destId="{447CF879-57C2-481B-B926-4394A7D3D2EF}" srcOrd="0" destOrd="0" presId="urn:microsoft.com/office/officeart/2005/8/layout/bList2"/>
    <dgm:cxn modelId="{2366E833-716F-4043-8F78-170B1BC59EEE}" type="presOf" srcId="{CFA2C30B-527C-4D92-99A8-57D0A8D51048}" destId="{CAE17CF2-3A7D-40AD-961E-A5A59F851303}" srcOrd="0" destOrd="0" presId="urn:microsoft.com/office/officeart/2005/8/layout/bList2"/>
    <dgm:cxn modelId="{A5BA61E9-B21E-4DED-8613-7621416A0279}" type="presOf" srcId="{CA6FBA62-0D10-4421-A49B-A4CA34F25F50}" destId="{6D14E624-1475-464E-95C8-9DDA341C5D4F}" srcOrd="0" destOrd="0" presId="urn:microsoft.com/office/officeart/2005/8/layout/bList2"/>
    <dgm:cxn modelId="{E263DC2E-0703-413E-9F8B-8795C5608ADD}" srcId="{CFA2C30B-527C-4D92-99A8-57D0A8D51048}" destId="{9326617F-D727-4263-9D7B-8220405AE255}" srcOrd="0" destOrd="0" parTransId="{013B2CAD-CC23-4E7A-90D3-9FB1C5CDD763}" sibTransId="{817D0741-0256-4AA8-9EFA-E0396BDAC801}"/>
    <dgm:cxn modelId="{23D0BB25-3F2F-4A95-B33B-E0FAFE41BDE6}" type="presOf" srcId="{CFA2C30B-527C-4D92-99A8-57D0A8D51048}" destId="{5DE97BF6-ECB7-4FDB-8BE5-31D5A76FAF49}" srcOrd="1" destOrd="0" presId="urn:microsoft.com/office/officeart/2005/8/layout/bList2"/>
    <dgm:cxn modelId="{286C241D-65A8-4E06-A8CE-CEE1791BDE31}" srcId="{D58A40D8-3F5D-4E14-A129-A7511E57326D}" destId="{CFA2C30B-527C-4D92-99A8-57D0A8D51048}" srcOrd="2" destOrd="0" parTransId="{D2E4841C-FCD0-4C14-83E1-75BF2F8AEC3E}" sibTransId="{621340D8-7342-4AD4-8A15-993353B8C95F}"/>
    <dgm:cxn modelId="{5357B008-AFE7-4738-808A-C801B71D7EC2}" type="presOf" srcId="{260A9DEF-1386-4428-9126-EAF5EC644C6E}" destId="{6AF8E357-4227-49CD-9814-2A0469BB544B}" srcOrd="0" destOrd="0" presId="urn:microsoft.com/office/officeart/2005/8/layout/bList2"/>
    <dgm:cxn modelId="{9295A3BD-B8B6-4503-958A-E749CDC34A0A}" srcId="{CA6FBA62-0D10-4421-A49B-A4CA34F25F50}" destId="{29161F07-F877-4BFD-9B7B-BDA8A01FB8CE}" srcOrd="0" destOrd="0" parTransId="{0CC2EAE7-3F1E-4E2B-847A-246EBB9C90AF}" sibTransId="{A9E280F8-1425-4003-A57B-DAA0D22BADB7}"/>
    <dgm:cxn modelId="{0DCB1F00-738F-46A4-954C-BB2545FC9B77}" type="presOf" srcId="{260A9DEF-1386-4428-9126-EAF5EC644C6E}" destId="{FB1A8A16-90DC-46D6-B23A-829DB22E173B}" srcOrd="1" destOrd="0" presId="urn:microsoft.com/office/officeart/2005/8/layout/bList2"/>
    <dgm:cxn modelId="{CA2C7E27-957B-46D0-9E7B-FFDD0FF1C644}" type="presOf" srcId="{81798644-5415-4594-9361-B189773DEE4D}" destId="{F7897124-228A-4B2E-BA09-9982B9D405C0}" srcOrd="0" destOrd="0" presId="urn:microsoft.com/office/officeart/2005/8/layout/bList2"/>
    <dgm:cxn modelId="{EF1EC043-ADD6-4E44-8877-8754D695D43D}" type="presOf" srcId="{CA6FBA62-0D10-4421-A49B-A4CA34F25F50}" destId="{BB367B84-CF17-4CB7-A50D-3A9CC0A52B7F}" srcOrd="1" destOrd="0" presId="urn:microsoft.com/office/officeart/2005/8/layout/bList2"/>
    <dgm:cxn modelId="{4FF0A6FF-4713-47CB-B042-1E3FD843CD3F}" type="presOf" srcId="{D58A40D8-3F5D-4E14-A129-A7511E57326D}" destId="{8698ACF6-B134-4C98-9950-7D36D9D9784B}" srcOrd="0" destOrd="0" presId="urn:microsoft.com/office/officeart/2005/8/layout/bList2"/>
    <dgm:cxn modelId="{47622907-3A23-4D27-BD4C-D5EA28F329CC}" type="presOf" srcId="{29161F07-F877-4BFD-9B7B-BDA8A01FB8CE}" destId="{54149B1E-5500-45BE-8318-3618177F3012}" srcOrd="0" destOrd="0" presId="urn:microsoft.com/office/officeart/2005/8/layout/bList2"/>
    <dgm:cxn modelId="{9AB2E3DB-E5A6-47E9-9492-1AD9476A6074}" type="presOf" srcId="{9326617F-D727-4263-9D7B-8220405AE255}" destId="{3C94120D-AF04-4F2B-9D56-219FD23C222E}" srcOrd="0" destOrd="0" presId="urn:microsoft.com/office/officeart/2005/8/layout/bList2"/>
    <dgm:cxn modelId="{C298B45B-C5BA-4B15-9054-297B7E2ABBF4}" type="presParOf" srcId="{8698ACF6-B134-4C98-9950-7D36D9D9784B}" destId="{2BCB1A73-B913-4D4F-AFE9-B7C7D405663D}" srcOrd="0" destOrd="0" presId="urn:microsoft.com/office/officeart/2005/8/layout/bList2"/>
    <dgm:cxn modelId="{94C3ABF3-90F6-41FE-99B0-046D3BB1A47A}" type="presParOf" srcId="{2BCB1A73-B913-4D4F-AFE9-B7C7D405663D}" destId="{54149B1E-5500-45BE-8318-3618177F3012}" srcOrd="0" destOrd="0" presId="urn:microsoft.com/office/officeart/2005/8/layout/bList2"/>
    <dgm:cxn modelId="{26F331C7-37D9-43DB-9E70-FC3A57E2216E}" type="presParOf" srcId="{2BCB1A73-B913-4D4F-AFE9-B7C7D405663D}" destId="{6D14E624-1475-464E-95C8-9DDA341C5D4F}" srcOrd="1" destOrd="0" presId="urn:microsoft.com/office/officeart/2005/8/layout/bList2"/>
    <dgm:cxn modelId="{F22F26D7-6E67-4B5E-A1B9-1D13A6744CDC}" type="presParOf" srcId="{2BCB1A73-B913-4D4F-AFE9-B7C7D405663D}" destId="{BB367B84-CF17-4CB7-A50D-3A9CC0A52B7F}" srcOrd="2" destOrd="0" presId="urn:microsoft.com/office/officeart/2005/8/layout/bList2"/>
    <dgm:cxn modelId="{356A58C4-A2D5-445D-A1C4-7A27384B91FC}" type="presParOf" srcId="{2BCB1A73-B913-4D4F-AFE9-B7C7D405663D}" destId="{2FA391C6-F61B-4A7A-AF73-63347E7650F8}" srcOrd="3" destOrd="0" presId="urn:microsoft.com/office/officeart/2005/8/layout/bList2"/>
    <dgm:cxn modelId="{FFD0F14F-4B69-4070-82BE-9CA015BB11F4}" type="presParOf" srcId="{8698ACF6-B134-4C98-9950-7D36D9D9784B}" destId="{CF328785-FB80-4488-A4B5-01C5A8ABFC85}" srcOrd="1" destOrd="0" presId="urn:microsoft.com/office/officeart/2005/8/layout/bList2"/>
    <dgm:cxn modelId="{E0EBA21E-B504-41F5-B0D0-B032F10231FF}" type="presParOf" srcId="{8698ACF6-B134-4C98-9950-7D36D9D9784B}" destId="{83125FA5-2B3C-4FEC-8C68-9E801B14D871}" srcOrd="2" destOrd="0" presId="urn:microsoft.com/office/officeart/2005/8/layout/bList2"/>
    <dgm:cxn modelId="{A954E167-6AC8-475C-A135-35BAD62F319E}" type="presParOf" srcId="{83125FA5-2B3C-4FEC-8C68-9E801B14D871}" destId="{447CF879-57C2-481B-B926-4394A7D3D2EF}" srcOrd="0" destOrd="0" presId="urn:microsoft.com/office/officeart/2005/8/layout/bList2"/>
    <dgm:cxn modelId="{8A648E46-B6B4-49FD-BC2B-B44A375D0914}" type="presParOf" srcId="{83125FA5-2B3C-4FEC-8C68-9E801B14D871}" destId="{6AF8E357-4227-49CD-9814-2A0469BB544B}" srcOrd="1" destOrd="0" presId="urn:microsoft.com/office/officeart/2005/8/layout/bList2"/>
    <dgm:cxn modelId="{AFE6B759-37AB-485E-8D5E-95295B8A9C5B}" type="presParOf" srcId="{83125FA5-2B3C-4FEC-8C68-9E801B14D871}" destId="{FB1A8A16-90DC-46D6-B23A-829DB22E173B}" srcOrd="2" destOrd="0" presId="urn:microsoft.com/office/officeart/2005/8/layout/bList2"/>
    <dgm:cxn modelId="{BB67695E-A62E-4CCF-B440-686B5FE1C47E}" type="presParOf" srcId="{83125FA5-2B3C-4FEC-8C68-9E801B14D871}" destId="{A248C8DF-81A5-44B4-963A-708A05C73E96}" srcOrd="3" destOrd="0" presId="urn:microsoft.com/office/officeart/2005/8/layout/bList2"/>
    <dgm:cxn modelId="{4CD1E916-F5C8-4327-B6AE-F3B402EA0EFB}" type="presParOf" srcId="{8698ACF6-B134-4C98-9950-7D36D9D9784B}" destId="{F7897124-228A-4B2E-BA09-9982B9D405C0}" srcOrd="3" destOrd="0" presId="urn:microsoft.com/office/officeart/2005/8/layout/bList2"/>
    <dgm:cxn modelId="{C5629D30-35CE-41E3-A533-06160E63CEFD}" type="presParOf" srcId="{8698ACF6-B134-4C98-9950-7D36D9D9784B}" destId="{5F43D491-7874-4497-87A1-3F093F73ED2E}" srcOrd="4" destOrd="0" presId="urn:microsoft.com/office/officeart/2005/8/layout/bList2"/>
    <dgm:cxn modelId="{EEA4381B-1EA0-40C9-8555-88919CD3C2D0}" type="presParOf" srcId="{5F43D491-7874-4497-87A1-3F093F73ED2E}" destId="{3C94120D-AF04-4F2B-9D56-219FD23C222E}" srcOrd="0" destOrd="0" presId="urn:microsoft.com/office/officeart/2005/8/layout/bList2"/>
    <dgm:cxn modelId="{2E9BF37A-5C2F-4C7B-8E82-54EDDB0EB271}" type="presParOf" srcId="{5F43D491-7874-4497-87A1-3F093F73ED2E}" destId="{CAE17CF2-3A7D-40AD-961E-A5A59F851303}" srcOrd="1" destOrd="0" presId="urn:microsoft.com/office/officeart/2005/8/layout/bList2"/>
    <dgm:cxn modelId="{F9291AB6-C850-412E-B921-76C014114189}" type="presParOf" srcId="{5F43D491-7874-4497-87A1-3F093F73ED2E}" destId="{5DE97BF6-ECB7-4FDB-8BE5-31D5A76FAF49}" srcOrd="2" destOrd="0" presId="urn:microsoft.com/office/officeart/2005/8/layout/bList2"/>
    <dgm:cxn modelId="{DF37B877-EE10-41B7-887C-D3D5E99941C4}" type="presParOf" srcId="{5F43D491-7874-4497-87A1-3F093F73ED2E}" destId="{DC3E1806-34FC-4039-8C5D-DBBFBEBFA501}" srcOrd="3" destOrd="0" presId="urn:microsoft.com/office/officeart/2005/8/layout/b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15662C-3892-4158-9940-5D46A4E444A2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CBA53993-4436-4D51-85DD-3F26F7C8BF8C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প্রকারভেদঃ</a:t>
          </a:r>
          <a:endParaRPr lang="en-US" dirty="0"/>
        </a:p>
      </dgm:t>
    </dgm:pt>
    <dgm:pt modelId="{CEE32364-6AAC-4E68-8BE4-57734FF13DA0}" type="parTrans" cxnId="{F4D7FB37-F722-4B45-B47A-3C27E9961500}">
      <dgm:prSet/>
      <dgm:spPr/>
      <dgm:t>
        <a:bodyPr/>
        <a:lstStyle/>
        <a:p>
          <a:endParaRPr lang="en-US"/>
        </a:p>
      </dgm:t>
    </dgm:pt>
    <dgm:pt modelId="{2878B050-0DEC-4B8F-8AB3-B1DB2BE7CE5E}" type="sibTrans" cxnId="{F4D7FB37-F722-4B45-B47A-3C27E9961500}">
      <dgm:prSet/>
      <dgm:spPr/>
      <dgm:t>
        <a:bodyPr/>
        <a:lstStyle/>
        <a:p>
          <a:endParaRPr lang="en-US"/>
        </a:p>
      </dgm:t>
    </dgm:pt>
    <dgm:pt modelId="{0576B7FF-E53E-420E-89ED-495CACF37215}" type="pres">
      <dgm:prSet presAssocID="{8E15662C-3892-4158-9940-5D46A4E444A2}" presName="linearFlow" presStyleCnt="0">
        <dgm:presLayoutVars>
          <dgm:dir/>
          <dgm:resizeHandles val="exact"/>
        </dgm:presLayoutVars>
      </dgm:prSet>
      <dgm:spPr/>
    </dgm:pt>
    <dgm:pt modelId="{75111394-2988-4893-A979-F0C550DBF1BF}" type="pres">
      <dgm:prSet presAssocID="{CBA53993-4436-4D51-85DD-3F26F7C8BF8C}" presName="composite" presStyleCnt="0"/>
      <dgm:spPr/>
    </dgm:pt>
    <dgm:pt modelId="{AEFF2DDD-8A65-4BD2-8195-37560ABDE237}" type="pres">
      <dgm:prSet presAssocID="{CBA53993-4436-4D51-85DD-3F26F7C8BF8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469F72-5A03-4A5B-AB29-7DA1A3EB1390}" type="pres">
      <dgm:prSet presAssocID="{CBA53993-4436-4D51-85DD-3F26F7C8BF8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3E6CC-827E-4AF2-988A-50FB2035C3F7}" type="presOf" srcId="{8E15662C-3892-4158-9940-5D46A4E444A2}" destId="{0576B7FF-E53E-420E-89ED-495CACF37215}" srcOrd="0" destOrd="0" presId="urn:microsoft.com/office/officeart/2005/8/layout/vList3"/>
    <dgm:cxn modelId="{F4D7FB37-F722-4B45-B47A-3C27E9961500}" srcId="{8E15662C-3892-4158-9940-5D46A4E444A2}" destId="{CBA53993-4436-4D51-85DD-3F26F7C8BF8C}" srcOrd="0" destOrd="0" parTransId="{CEE32364-6AAC-4E68-8BE4-57734FF13DA0}" sibTransId="{2878B050-0DEC-4B8F-8AB3-B1DB2BE7CE5E}"/>
    <dgm:cxn modelId="{5C32278C-C8F8-4833-8839-F35951CDC06B}" type="presOf" srcId="{CBA53993-4436-4D51-85DD-3F26F7C8BF8C}" destId="{82469F72-5A03-4A5B-AB29-7DA1A3EB1390}" srcOrd="0" destOrd="0" presId="urn:microsoft.com/office/officeart/2005/8/layout/vList3"/>
    <dgm:cxn modelId="{7CC45275-4861-4A74-811C-930A5A1EB2E6}" type="presParOf" srcId="{0576B7FF-E53E-420E-89ED-495CACF37215}" destId="{75111394-2988-4893-A979-F0C550DBF1BF}" srcOrd="0" destOrd="0" presId="urn:microsoft.com/office/officeart/2005/8/layout/vList3"/>
    <dgm:cxn modelId="{FF2E4A4E-2615-4534-8DCA-F8818C3C35B0}" type="presParOf" srcId="{75111394-2988-4893-A979-F0C550DBF1BF}" destId="{AEFF2DDD-8A65-4BD2-8195-37560ABDE237}" srcOrd="0" destOrd="0" presId="urn:microsoft.com/office/officeart/2005/8/layout/vList3"/>
    <dgm:cxn modelId="{6075A767-C89E-4A63-ABA3-A1FDF59CA888}" type="presParOf" srcId="{75111394-2988-4893-A979-F0C550DBF1BF}" destId="{82469F72-5A03-4A5B-AB29-7DA1A3EB1390}" srcOrd="1" destOrd="0" presId="urn:microsoft.com/office/officeart/2005/8/layout/vLis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D4341A-2B44-48E0-BD34-99EBE0E54D78}" type="doc">
      <dgm:prSet loTypeId="urn:microsoft.com/office/officeart/2005/8/layout/vList6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1DFAA8F-C5C2-44BC-A714-76C5A6AA2A2B}">
      <dgm:prSet phldrT="[Text]"/>
      <dgm:spPr/>
      <dgm:t>
        <a:bodyPr/>
        <a:lstStyle/>
        <a:p>
          <a:endParaRPr lang="en-US" dirty="0"/>
        </a:p>
      </dgm:t>
    </dgm:pt>
    <dgm:pt modelId="{2FBBFD2D-1662-42F1-9836-2F8EF2AB7A43}" type="parTrans" cxnId="{67999031-8B82-4008-A877-601E09BF1D72}">
      <dgm:prSet/>
      <dgm:spPr/>
      <dgm:t>
        <a:bodyPr/>
        <a:lstStyle/>
        <a:p>
          <a:endParaRPr lang="en-US"/>
        </a:p>
      </dgm:t>
    </dgm:pt>
    <dgm:pt modelId="{E07E8DC3-63B6-483E-8024-E4E176F817FB}" type="sibTrans" cxnId="{67999031-8B82-4008-A877-601E09BF1D72}">
      <dgm:prSet/>
      <dgm:spPr/>
      <dgm:t>
        <a:bodyPr/>
        <a:lstStyle/>
        <a:p>
          <a:endParaRPr lang="en-US"/>
        </a:p>
      </dgm:t>
    </dgm:pt>
    <dgm:pt modelId="{58C5028C-C03E-47AB-8302-50B54A92E5F2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000" dirty="0" err="1" smtClean="0"/>
            <a:t>তাওহিদ</a:t>
          </a:r>
          <a:r>
            <a:rPr lang="en-US" sz="3000" dirty="0" smtClean="0"/>
            <a:t> </a:t>
          </a:r>
          <a:r>
            <a:rPr lang="en-US" sz="3000" dirty="0" err="1" smtClean="0"/>
            <a:t>সাধারণত</a:t>
          </a:r>
          <a:r>
            <a:rPr lang="en-US" sz="3000" dirty="0" smtClean="0"/>
            <a:t> ৩ (</a:t>
          </a:r>
          <a:r>
            <a:rPr lang="en-US" sz="3000" dirty="0" err="1" smtClean="0"/>
            <a:t>তিন</a:t>
          </a:r>
          <a:r>
            <a:rPr lang="en-US" sz="3000" dirty="0" smtClean="0"/>
            <a:t>) </a:t>
          </a:r>
          <a:r>
            <a:rPr lang="en-US" sz="3000" dirty="0" err="1" smtClean="0"/>
            <a:t>প্রকার</a:t>
          </a:r>
          <a:r>
            <a:rPr lang="en-US" sz="3000" dirty="0" smtClean="0"/>
            <a:t>। </a:t>
          </a:r>
          <a:r>
            <a:rPr lang="en-US" sz="3000" dirty="0" err="1" smtClean="0"/>
            <a:t>যথাঃ</a:t>
          </a:r>
          <a:r>
            <a:rPr lang="en-US" sz="3000" dirty="0" smtClean="0"/>
            <a:t>-</a:t>
          </a:r>
          <a:endParaRPr lang="en-US" sz="3000" dirty="0"/>
        </a:p>
      </dgm:t>
    </dgm:pt>
    <dgm:pt modelId="{1C4E8C80-14F9-45FA-B5D0-2DA7785AD3AA}" type="parTrans" cxnId="{E1B0FF47-7E4C-4340-B576-D5C3F3D42011}">
      <dgm:prSet/>
      <dgm:spPr/>
      <dgm:t>
        <a:bodyPr/>
        <a:lstStyle/>
        <a:p>
          <a:endParaRPr lang="en-US"/>
        </a:p>
      </dgm:t>
    </dgm:pt>
    <dgm:pt modelId="{D141F0C4-F870-4928-962D-1472BDEB69F2}" type="sibTrans" cxnId="{E1B0FF47-7E4C-4340-B576-D5C3F3D42011}">
      <dgm:prSet/>
      <dgm:spPr/>
      <dgm:t>
        <a:bodyPr/>
        <a:lstStyle/>
        <a:p>
          <a:endParaRPr lang="en-US"/>
        </a:p>
      </dgm:t>
    </dgm:pt>
    <dgm:pt modelId="{ADC6A239-915B-4A48-B5AE-EDE5642D0B30}" type="pres">
      <dgm:prSet presAssocID="{7BD4341A-2B44-48E0-BD34-99EBE0E54D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37A736-0CCD-4738-9B84-06AED8D0F452}" type="pres">
      <dgm:prSet presAssocID="{C1DFAA8F-C5C2-44BC-A714-76C5A6AA2A2B}" presName="linNode" presStyleCnt="0"/>
      <dgm:spPr/>
      <dgm:t>
        <a:bodyPr/>
        <a:lstStyle/>
        <a:p>
          <a:endParaRPr lang="en-US"/>
        </a:p>
      </dgm:t>
    </dgm:pt>
    <dgm:pt modelId="{7C09C49A-1048-4802-B82C-D889141A5649}" type="pres">
      <dgm:prSet presAssocID="{C1DFAA8F-C5C2-44BC-A714-76C5A6AA2A2B}" presName="parentShp" presStyleLbl="node1" presStyleIdx="0" presStyleCnt="1" custScaleX="25000" custLinFactNeighborX="-25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B85A-F557-4DBC-B82C-28EA73522A2A}" type="pres">
      <dgm:prSet presAssocID="{C1DFAA8F-C5C2-44BC-A714-76C5A6AA2A2B}" presName="childShp" presStyleLbl="bgAccFollowNode1" presStyleIdx="0" presStyleCnt="1" custScaleX="166667" custLinFactNeighborX="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8ACC4-468B-4FAF-9354-CC67B4B363AE}" type="presOf" srcId="{C1DFAA8F-C5C2-44BC-A714-76C5A6AA2A2B}" destId="{7C09C49A-1048-4802-B82C-D889141A5649}" srcOrd="0" destOrd="0" presId="urn:microsoft.com/office/officeart/2005/8/layout/vList6"/>
    <dgm:cxn modelId="{E1B0FF47-7E4C-4340-B576-D5C3F3D42011}" srcId="{C1DFAA8F-C5C2-44BC-A714-76C5A6AA2A2B}" destId="{58C5028C-C03E-47AB-8302-50B54A92E5F2}" srcOrd="0" destOrd="0" parTransId="{1C4E8C80-14F9-45FA-B5D0-2DA7785AD3AA}" sibTransId="{D141F0C4-F870-4928-962D-1472BDEB69F2}"/>
    <dgm:cxn modelId="{D175CB9F-E58D-4134-BD78-97029F93AF15}" type="presOf" srcId="{7BD4341A-2B44-48E0-BD34-99EBE0E54D78}" destId="{ADC6A239-915B-4A48-B5AE-EDE5642D0B30}" srcOrd="0" destOrd="0" presId="urn:microsoft.com/office/officeart/2005/8/layout/vList6"/>
    <dgm:cxn modelId="{C0ACF754-66CE-4D6A-BC3D-6829CF955D73}" type="presOf" srcId="{58C5028C-C03E-47AB-8302-50B54A92E5F2}" destId="{2043B85A-F557-4DBC-B82C-28EA73522A2A}" srcOrd="0" destOrd="0" presId="urn:microsoft.com/office/officeart/2005/8/layout/vList6"/>
    <dgm:cxn modelId="{67999031-8B82-4008-A877-601E09BF1D72}" srcId="{7BD4341A-2B44-48E0-BD34-99EBE0E54D78}" destId="{C1DFAA8F-C5C2-44BC-A714-76C5A6AA2A2B}" srcOrd="0" destOrd="0" parTransId="{2FBBFD2D-1662-42F1-9836-2F8EF2AB7A43}" sibTransId="{E07E8DC3-63B6-483E-8024-E4E176F817FB}"/>
    <dgm:cxn modelId="{D6D63E6C-27B0-4162-A4CF-86385E4CDE61}" type="presParOf" srcId="{ADC6A239-915B-4A48-B5AE-EDE5642D0B30}" destId="{DC37A736-0CCD-4738-9B84-06AED8D0F452}" srcOrd="0" destOrd="0" presId="urn:microsoft.com/office/officeart/2005/8/layout/vList6"/>
    <dgm:cxn modelId="{CC21CB13-FAEC-425F-ABB2-289608764705}" type="presParOf" srcId="{DC37A736-0CCD-4738-9B84-06AED8D0F452}" destId="{7C09C49A-1048-4802-B82C-D889141A5649}" srcOrd="0" destOrd="0" presId="urn:microsoft.com/office/officeart/2005/8/layout/vList6"/>
    <dgm:cxn modelId="{5514FCB3-C5A7-4F99-96B3-E7495E77F9B4}" type="presParOf" srcId="{DC37A736-0CCD-4738-9B84-06AED8D0F452}" destId="{2043B85A-F557-4DBC-B82C-28EA73522A2A}" srcOrd="1" destOrd="0" presId="urn:microsoft.com/office/officeart/2005/8/layout/vList6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15662C-3892-4158-9940-5D46A4E444A2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CBA53993-4436-4D51-85DD-3F26F7C8BF8C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প্রকার</a:t>
          </a:r>
          <a:r>
            <a:rPr lang="en-US" dirty="0" smtClean="0"/>
            <a:t> </a:t>
          </a:r>
          <a:r>
            <a:rPr lang="en-US" dirty="0" err="1" smtClean="0"/>
            <a:t>সমূহঃ</a:t>
          </a:r>
          <a:endParaRPr lang="en-US" dirty="0"/>
        </a:p>
      </dgm:t>
    </dgm:pt>
    <dgm:pt modelId="{CEE32364-6AAC-4E68-8BE4-57734FF13DA0}" type="parTrans" cxnId="{F4D7FB37-F722-4B45-B47A-3C27E9961500}">
      <dgm:prSet/>
      <dgm:spPr/>
      <dgm:t>
        <a:bodyPr/>
        <a:lstStyle/>
        <a:p>
          <a:endParaRPr lang="en-US"/>
        </a:p>
      </dgm:t>
    </dgm:pt>
    <dgm:pt modelId="{2878B050-0DEC-4B8F-8AB3-B1DB2BE7CE5E}" type="sibTrans" cxnId="{F4D7FB37-F722-4B45-B47A-3C27E9961500}">
      <dgm:prSet/>
      <dgm:spPr/>
      <dgm:t>
        <a:bodyPr/>
        <a:lstStyle/>
        <a:p>
          <a:endParaRPr lang="en-US"/>
        </a:p>
      </dgm:t>
    </dgm:pt>
    <dgm:pt modelId="{0576B7FF-E53E-420E-89ED-495CACF37215}" type="pres">
      <dgm:prSet presAssocID="{8E15662C-3892-4158-9940-5D46A4E444A2}" presName="linearFlow" presStyleCnt="0">
        <dgm:presLayoutVars>
          <dgm:dir/>
          <dgm:resizeHandles val="exact"/>
        </dgm:presLayoutVars>
      </dgm:prSet>
      <dgm:spPr/>
    </dgm:pt>
    <dgm:pt modelId="{75111394-2988-4893-A979-F0C550DBF1BF}" type="pres">
      <dgm:prSet presAssocID="{CBA53993-4436-4D51-85DD-3F26F7C8BF8C}" presName="composite" presStyleCnt="0"/>
      <dgm:spPr/>
    </dgm:pt>
    <dgm:pt modelId="{AEFF2DDD-8A65-4BD2-8195-37560ABDE237}" type="pres">
      <dgm:prSet presAssocID="{CBA53993-4436-4D51-85DD-3F26F7C8BF8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469F72-5A03-4A5B-AB29-7DA1A3EB1390}" type="pres">
      <dgm:prSet presAssocID="{CBA53993-4436-4D51-85DD-3F26F7C8BF8C}" presName="txShp" presStyleLbl="node1" presStyleIdx="0" presStyleCnt="1" custScaleX="13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9DEE1-A12F-456F-9B85-DD9C9F4D3089}" type="presOf" srcId="{CBA53993-4436-4D51-85DD-3F26F7C8BF8C}" destId="{82469F72-5A03-4A5B-AB29-7DA1A3EB1390}" srcOrd="0" destOrd="0" presId="urn:microsoft.com/office/officeart/2005/8/layout/vList3"/>
    <dgm:cxn modelId="{F4D7FB37-F722-4B45-B47A-3C27E9961500}" srcId="{8E15662C-3892-4158-9940-5D46A4E444A2}" destId="{CBA53993-4436-4D51-85DD-3F26F7C8BF8C}" srcOrd="0" destOrd="0" parTransId="{CEE32364-6AAC-4E68-8BE4-57734FF13DA0}" sibTransId="{2878B050-0DEC-4B8F-8AB3-B1DB2BE7CE5E}"/>
    <dgm:cxn modelId="{5F53614C-C510-4C77-852F-518DEE98DD81}" type="presOf" srcId="{8E15662C-3892-4158-9940-5D46A4E444A2}" destId="{0576B7FF-E53E-420E-89ED-495CACF37215}" srcOrd="0" destOrd="0" presId="urn:microsoft.com/office/officeart/2005/8/layout/vList3"/>
    <dgm:cxn modelId="{AEE8723F-FFF9-4547-B5A0-DDD1D5DFBC34}" type="presParOf" srcId="{0576B7FF-E53E-420E-89ED-495CACF37215}" destId="{75111394-2988-4893-A979-F0C550DBF1BF}" srcOrd="0" destOrd="0" presId="urn:microsoft.com/office/officeart/2005/8/layout/vList3"/>
    <dgm:cxn modelId="{E7BAAEF1-BCA6-49AE-BFC4-96C629D3634B}" type="presParOf" srcId="{75111394-2988-4893-A979-F0C550DBF1BF}" destId="{AEFF2DDD-8A65-4BD2-8195-37560ABDE237}" srcOrd="0" destOrd="0" presId="urn:microsoft.com/office/officeart/2005/8/layout/vList3"/>
    <dgm:cxn modelId="{37D3D7DC-B105-4046-BB58-C1CC76C0F7AE}" type="presParOf" srcId="{75111394-2988-4893-A979-F0C550DBF1BF}" destId="{82469F72-5A03-4A5B-AB29-7DA1A3EB1390}" srcOrd="1" destOrd="0" presId="urn:microsoft.com/office/officeart/2005/8/layout/vLis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E5F1AEA-E3AC-419B-932B-5D4FA88CECD2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A9C3C0-66B5-4153-8146-1F7C3230C89A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রুবূবিয়্যাহ</a:t>
          </a:r>
          <a:endParaRPr lang="en-US" dirty="0"/>
        </a:p>
      </dgm:t>
    </dgm:pt>
    <dgm:pt modelId="{BCBC1AE2-8AC7-4CCB-9E88-354D6D285CD5}" type="parTrans" cxnId="{0E9F429C-8826-4E31-845B-A53C72DEDC2C}">
      <dgm:prSet/>
      <dgm:spPr/>
      <dgm:t>
        <a:bodyPr/>
        <a:lstStyle/>
        <a:p>
          <a:endParaRPr lang="en-US"/>
        </a:p>
      </dgm:t>
    </dgm:pt>
    <dgm:pt modelId="{4C875687-FA24-49DA-95D5-50DEF9B03B0F}" type="sibTrans" cxnId="{0E9F429C-8826-4E31-845B-A53C72DEDC2C}">
      <dgm:prSet/>
      <dgm:spPr/>
      <dgm:t>
        <a:bodyPr/>
        <a:lstStyle/>
        <a:p>
          <a:endParaRPr lang="en-US"/>
        </a:p>
      </dgm:t>
    </dgm:pt>
    <dgm:pt modelId="{5D6FFC7C-B5EF-421B-9856-537DEC853A1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আর</a:t>
          </a:r>
          <a:r>
            <a:rPr lang="en-US" dirty="0" smtClean="0"/>
            <a:t> </a:t>
          </a:r>
          <a:r>
            <a:rPr lang="en-US" dirty="0" err="1" smtClean="0"/>
            <a:t>রুবূবিয়্যাহ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প্রতিপালক</a:t>
          </a:r>
          <a:r>
            <a:rPr lang="en-US" dirty="0" smtClean="0"/>
            <a:t> ও </a:t>
          </a:r>
          <a:r>
            <a:rPr lang="en-US" dirty="0" err="1" smtClean="0"/>
            <a:t>পরিচালক</a:t>
          </a:r>
          <a:r>
            <a:rPr lang="en-US" dirty="0" smtClean="0"/>
            <a:t> </a:t>
          </a:r>
          <a:r>
            <a:rPr lang="en-US" dirty="0" err="1" smtClean="0"/>
            <a:t>হিসেবে</a:t>
          </a:r>
          <a:r>
            <a:rPr lang="en-US" dirty="0" smtClean="0"/>
            <a:t> </a:t>
          </a:r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পোষণ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।</a:t>
          </a:r>
          <a:endParaRPr lang="en-US" dirty="0"/>
        </a:p>
      </dgm:t>
    </dgm:pt>
    <dgm:pt modelId="{4FBE98BE-1965-4950-AC08-6D2493E1C46F}" type="parTrans" cxnId="{B495B114-AA39-42E5-918C-67C07CCFB6D7}">
      <dgm:prSet/>
      <dgm:spPr/>
      <dgm:t>
        <a:bodyPr/>
        <a:lstStyle/>
        <a:p>
          <a:endParaRPr lang="en-US"/>
        </a:p>
      </dgm:t>
    </dgm:pt>
    <dgm:pt modelId="{139EA0C5-DAE0-4028-B757-E8AC06BC1BD4}" type="sibTrans" cxnId="{B495B114-AA39-42E5-918C-67C07CCFB6D7}">
      <dgm:prSet/>
      <dgm:spPr/>
      <dgm:t>
        <a:bodyPr/>
        <a:lstStyle/>
        <a:p>
          <a:endParaRPr lang="en-US"/>
        </a:p>
      </dgm:t>
    </dgm:pt>
    <dgm:pt modelId="{1CA3CB69-B8A4-413F-973F-1B231FC6DF0C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উলূহিয়্যাহ</a:t>
          </a:r>
          <a:endParaRPr lang="en-US" dirty="0"/>
        </a:p>
      </dgm:t>
    </dgm:pt>
    <dgm:pt modelId="{861E3C18-608E-46ED-8976-2715BB04C0AC}" type="parTrans" cxnId="{D7539070-4DB2-4D0F-A4FB-EE53BC5DE737}">
      <dgm:prSet/>
      <dgm:spPr/>
      <dgm:t>
        <a:bodyPr/>
        <a:lstStyle/>
        <a:p>
          <a:endParaRPr lang="en-US"/>
        </a:p>
      </dgm:t>
    </dgm:pt>
    <dgm:pt modelId="{ED18F517-0A34-441A-BE40-CCE14B765A26}" type="sibTrans" cxnId="{D7539070-4DB2-4D0F-A4FB-EE53BC5DE737}">
      <dgm:prSet/>
      <dgm:spPr/>
      <dgm:t>
        <a:bodyPr/>
        <a:lstStyle/>
        <a:p>
          <a:endParaRPr lang="en-US"/>
        </a:p>
      </dgm:t>
    </dgm:pt>
    <dgm:pt modelId="{73F959B3-D218-48EB-AF3B-CC81E44AB1A3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উলূহিয়্যাহ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একমাত্র</a:t>
          </a:r>
          <a:r>
            <a:rPr lang="en-US" dirty="0" smtClean="0"/>
            <a:t> </a:t>
          </a:r>
          <a:r>
            <a:rPr lang="en-US" dirty="0" err="1" smtClean="0"/>
            <a:t>উপাস্য</a:t>
          </a:r>
          <a:r>
            <a:rPr lang="en-US" dirty="0" smtClean="0"/>
            <a:t> </a:t>
          </a:r>
          <a:r>
            <a:rPr lang="en-US" dirty="0" err="1" smtClean="0"/>
            <a:t>হিসেবে</a:t>
          </a:r>
          <a:r>
            <a:rPr lang="en-US" dirty="0" smtClean="0"/>
            <a:t> </a:t>
          </a:r>
          <a:r>
            <a:rPr lang="en-US" dirty="0" err="1" smtClean="0"/>
            <a:t>আল্লাহকে</a:t>
          </a:r>
          <a:r>
            <a:rPr lang="en-US" dirty="0" smtClean="0"/>
            <a:t> </a:t>
          </a:r>
          <a:r>
            <a:rPr lang="en-US" dirty="0" err="1" smtClean="0"/>
            <a:t>মেনে</a:t>
          </a:r>
          <a:r>
            <a:rPr lang="en-US" dirty="0" smtClean="0"/>
            <a:t> </a:t>
          </a:r>
          <a:r>
            <a:rPr lang="en-US" dirty="0" err="1" smtClean="0"/>
            <a:t>নেয়া</a:t>
          </a:r>
          <a:r>
            <a:rPr lang="en-US" dirty="0" smtClean="0"/>
            <a:t>।</a:t>
          </a:r>
          <a:endParaRPr lang="en-US" dirty="0"/>
        </a:p>
      </dgm:t>
    </dgm:pt>
    <dgm:pt modelId="{3A49DF79-6847-497A-8359-2A2851E90642}" type="parTrans" cxnId="{233D80B7-10C0-40CC-8D2E-B8D874A11271}">
      <dgm:prSet/>
      <dgm:spPr/>
      <dgm:t>
        <a:bodyPr/>
        <a:lstStyle/>
        <a:p>
          <a:endParaRPr lang="en-US"/>
        </a:p>
      </dgm:t>
    </dgm:pt>
    <dgm:pt modelId="{C941B9C4-84DA-41E1-ADA6-BCE113B349EB}" type="sibTrans" cxnId="{233D80B7-10C0-40CC-8D2E-B8D874A11271}">
      <dgm:prSet/>
      <dgm:spPr/>
      <dgm:t>
        <a:bodyPr/>
        <a:lstStyle/>
        <a:p>
          <a:endParaRPr lang="en-US"/>
        </a:p>
      </dgm:t>
    </dgm:pt>
    <dgm:pt modelId="{095104F8-9DD4-4393-8352-B5D6AFEE7B0A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আসমা</a:t>
          </a:r>
          <a:r>
            <a:rPr lang="en-US" dirty="0" smtClean="0"/>
            <a:t> </a:t>
          </a:r>
          <a:r>
            <a:rPr lang="en-US" dirty="0" err="1" smtClean="0"/>
            <a:t>আস</a:t>
          </a:r>
          <a:r>
            <a:rPr lang="en-US" dirty="0" smtClean="0"/>
            <a:t> </a:t>
          </a:r>
          <a:r>
            <a:rPr lang="en-US" dirty="0" err="1" smtClean="0"/>
            <a:t>সিফাত</a:t>
          </a:r>
          <a:endParaRPr lang="en-US" dirty="0"/>
        </a:p>
      </dgm:t>
    </dgm:pt>
    <dgm:pt modelId="{83A1C4E8-8145-4C24-A771-F3494A820023}" type="parTrans" cxnId="{1EC5E7FB-8B51-423B-A4A3-F5028724D1BB}">
      <dgm:prSet/>
      <dgm:spPr/>
      <dgm:t>
        <a:bodyPr/>
        <a:lstStyle/>
        <a:p>
          <a:endParaRPr lang="en-US"/>
        </a:p>
      </dgm:t>
    </dgm:pt>
    <dgm:pt modelId="{B37632A2-486B-4495-A19C-590D28D0B8B5}" type="sibTrans" cxnId="{1EC5E7FB-8B51-423B-A4A3-F5028724D1BB}">
      <dgm:prSet/>
      <dgm:spPr/>
      <dgm:t>
        <a:bodyPr/>
        <a:lstStyle/>
        <a:p>
          <a:endParaRPr lang="en-US"/>
        </a:p>
      </dgm:t>
    </dgm:pt>
    <dgm:pt modelId="{79AAFD24-BC4E-4C42-B8D8-AB8B25F4A6A0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আল</a:t>
          </a:r>
          <a:r>
            <a:rPr lang="en-US" dirty="0" smtClean="0"/>
            <a:t> </a:t>
          </a:r>
          <a:r>
            <a:rPr lang="en-US" dirty="0" err="1" smtClean="0"/>
            <a:t>আসমা</a:t>
          </a:r>
          <a:r>
            <a:rPr lang="en-US" dirty="0" smtClean="0"/>
            <a:t> </a:t>
          </a:r>
          <a:r>
            <a:rPr lang="en-US" dirty="0" err="1" smtClean="0"/>
            <a:t>আস</a:t>
          </a:r>
          <a:r>
            <a:rPr lang="en-US" dirty="0" smtClean="0"/>
            <a:t> </a:t>
          </a:r>
          <a:r>
            <a:rPr lang="en-US" dirty="0" err="1" smtClean="0"/>
            <a:t>সিফাত</a:t>
          </a:r>
          <a:r>
            <a:rPr lang="en-US" dirty="0" smtClean="0"/>
            <a:t> </a:t>
          </a:r>
          <a:r>
            <a:rPr lang="en-US" dirty="0" err="1" smtClean="0"/>
            <a:t>হলো</a:t>
          </a:r>
          <a:r>
            <a:rPr lang="en-US" dirty="0" smtClean="0"/>
            <a:t> </a:t>
          </a:r>
          <a:r>
            <a:rPr lang="en-US" dirty="0" err="1" smtClean="0"/>
            <a:t>কুরআন</a:t>
          </a:r>
          <a:r>
            <a:rPr lang="en-US" dirty="0" smtClean="0"/>
            <a:t> ও </a:t>
          </a:r>
          <a:r>
            <a:rPr lang="en-US" dirty="0" err="1" smtClean="0"/>
            <a:t>হাদিসে</a:t>
          </a:r>
          <a:r>
            <a:rPr lang="en-US" dirty="0" smtClean="0"/>
            <a:t> </a:t>
          </a:r>
          <a:r>
            <a:rPr lang="en-US" dirty="0" err="1" smtClean="0"/>
            <a:t>আল্লাহ</a:t>
          </a:r>
          <a:r>
            <a:rPr lang="en-US" dirty="0" smtClean="0"/>
            <a:t> </a:t>
          </a:r>
          <a:r>
            <a:rPr lang="en-US" dirty="0" err="1" smtClean="0"/>
            <a:t>তায়ালার</a:t>
          </a:r>
          <a:r>
            <a:rPr lang="en-US" dirty="0" smtClean="0"/>
            <a:t> </a:t>
          </a:r>
          <a:r>
            <a:rPr lang="en-US" dirty="0" err="1" smtClean="0"/>
            <a:t>যে</a:t>
          </a:r>
          <a:r>
            <a:rPr lang="en-US" dirty="0" smtClean="0"/>
            <a:t> </a:t>
          </a:r>
          <a:r>
            <a:rPr lang="en-US" dirty="0" err="1" smtClean="0"/>
            <a:t>সকল</a:t>
          </a:r>
          <a:r>
            <a:rPr lang="en-US" dirty="0" smtClean="0"/>
            <a:t> </a:t>
          </a:r>
          <a:r>
            <a:rPr lang="en-US" dirty="0" err="1" smtClean="0"/>
            <a:t>উত্তম</a:t>
          </a:r>
          <a:r>
            <a:rPr lang="en-US" dirty="0" smtClean="0"/>
            <a:t> </a:t>
          </a:r>
          <a:r>
            <a:rPr lang="en-US" dirty="0" err="1" smtClean="0"/>
            <a:t>নাম</a:t>
          </a:r>
          <a:r>
            <a:rPr lang="en-US" dirty="0" smtClean="0"/>
            <a:t> ও </a:t>
          </a:r>
          <a:r>
            <a:rPr lang="en-US" dirty="0" err="1" smtClean="0"/>
            <a:t>গুণাবলির</a:t>
          </a:r>
          <a:r>
            <a:rPr lang="en-US" dirty="0" smtClean="0"/>
            <a:t> </a:t>
          </a:r>
          <a:r>
            <a:rPr lang="en-US" dirty="0" err="1" smtClean="0"/>
            <a:t>বর্ণনা</a:t>
          </a:r>
          <a:r>
            <a:rPr lang="en-US" dirty="0" smtClean="0"/>
            <a:t> </a:t>
          </a:r>
          <a:r>
            <a:rPr lang="en-US" dirty="0" err="1" smtClean="0"/>
            <a:t>এসেছে</a:t>
          </a:r>
          <a:r>
            <a:rPr lang="en-US" dirty="0" smtClean="0"/>
            <a:t> </a:t>
          </a:r>
          <a:r>
            <a:rPr lang="en-US" dirty="0" err="1" smtClean="0"/>
            <a:t>সেগুলোর</a:t>
          </a:r>
          <a:r>
            <a:rPr lang="en-US" dirty="0" smtClean="0"/>
            <a:t> </a:t>
          </a:r>
          <a:r>
            <a:rPr lang="en-US" dirty="0" err="1" smtClean="0"/>
            <a:t>স্বীকারোক্তি</a:t>
          </a:r>
          <a:r>
            <a:rPr lang="en-US" dirty="0" smtClean="0"/>
            <a:t> </a:t>
          </a:r>
          <a:r>
            <a:rPr lang="en-US" dirty="0" err="1" smtClean="0"/>
            <a:t>প্রদান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মনেপ্রাণে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নেয়া</a:t>
          </a:r>
          <a:r>
            <a:rPr lang="en-US" dirty="0" smtClean="0"/>
            <a:t>।</a:t>
          </a:r>
          <a:endParaRPr lang="en-US" dirty="0"/>
        </a:p>
      </dgm:t>
    </dgm:pt>
    <dgm:pt modelId="{8F3FC7C4-643E-4461-9FE8-53C0E7F3AB41}" type="parTrans" cxnId="{E2F0C0F6-175A-4514-9E8D-A4787011F6E0}">
      <dgm:prSet/>
      <dgm:spPr/>
      <dgm:t>
        <a:bodyPr/>
        <a:lstStyle/>
        <a:p>
          <a:endParaRPr lang="en-US"/>
        </a:p>
      </dgm:t>
    </dgm:pt>
    <dgm:pt modelId="{DDF6E84C-0BFB-45C8-BDF5-00973923FAD1}" type="sibTrans" cxnId="{E2F0C0F6-175A-4514-9E8D-A4787011F6E0}">
      <dgm:prSet/>
      <dgm:spPr/>
      <dgm:t>
        <a:bodyPr/>
        <a:lstStyle/>
        <a:p>
          <a:endParaRPr lang="en-US"/>
        </a:p>
      </dgm:t>
    </dgm:pt>
    <dgm:pt modelId="{0AF0FB9E-5874-45EC-BCFD-5124318DFD94}" type="pres">
      <dgm:prSet presAssocID="{3E5F1AEA-E3AC-419B-932B-5D4FA88CEC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CF7CA-149E-4A1C-A3B6-4DF79B976492}" type="pres">
      <dgm:prSet presAssocID="{53A9C3C0-66B5-4153-8146-1F7C3230C8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AF963-084C-4A9A-9A02-4C3D2D42473D}" type="pres">
      <dgm:prSet presAssocID="{4C875687-FA24-49DA-95D5-50DEF9B03B0F}" presName="sibTrans" presStyleCnt="0"/>
      <dgm:spPr/>
      <dgm:t>
        <a:bodyPr/>
        <a:lstStyle/>
        <a:p>
          <a:endParaRPr lang="en-US"/>
        </a:p>
      </dgm:t>
    </dgm:pt>
    <dgm:pt modelId="{25754D1E-33B6-46D6-94B1-994CE66A73CB}" type="pres">
      <dgm:prSet presAssocID="{1CA3CB69-B8A4-413F-973F-1B231FC6DF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DB841-2141-4E48-BD1C-74CF86F30B6A}" type="pres">
      <dgm:prSet presAssocID="{ED18F517-0A34-441A-BE40-CCE14B765A26}" presName="sibTrans" presStyleCnt="0"/>
      <dgm:spPr/>
      <dgm:t>
        <a:bodyPr/>
        <a:lstStyle/>
        <a:p>
          <a:endParaRPr lang="en-US"/>
        </a:p>
      </dgm:t>
    </dgm:pt>
    <dgm:pt modelId="{C5C9C9BC-0CB5-4A68-9808-F2D82C2E871C}" type="pres">
      <dgm:prSet presAssocID="{095104F8-9DD4-4393-8352-B5D6AFEE7B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558AD-0A35-47F1-9516-3D717916CD12}" type="presOf" srcId="{5D6FFC7C-B5EF-421B-9856-537DEC853A16}" destId="{669CF7CA-149E-4A1C-A3B6-4DF79B976492}" srcOrd="0" destOrd="1" presId="urn:microsoft.com/office/officeart/2005/8/layout/hList6"/>
    <dgm:cxn modelId="{0E9F429C-8826-4E31-845B-A53C72DEDC2C}" srcId="{3E5F1AEA-E3AC-419B-932B-5D4FA88CECD2}" destId="{53A9C3C0-66B5-4153-8146-1F7C3230C89A}" srcOrd="0" destOrd="0" parTransId="{BCBC1AE2-8AC7-4CCB-9E88-354D6D285CD5}" sibTransId="{4C875687-FA24-49DA-95D5-50DEF9B03B0F}"/>
    <dgm:cxn modelId="{366B81D1-F8F0-4345-902E-45C916DB2035}" type="presOf" srcId="{1CA3CB69-B8A4-413F-973F-1B231FC6DF0C}" destId="{25754D1E-33B6-46D6-94B1-994CE66A73CB}" srcOrd="0" destOrd="0" presId="urn:microsoft.com/office/officeart/2005/8/layout/hList6"/>
    <dgm:cxn modelId="{5978FFC6-B60E-4847-9A73-171B409A2D2B}" type="presOf" srcId="{3E5F1AEA-E3AC-419B-932B-5D4FA88CECD2}" destId="{0AF0FB9E-5874-45EC-BCFD-5124318DFD94}" srcOrd="0" destOrd="0" presId="urn:microsoft.com/office/officeart/2005/8/layout/hList6"/>
    <dgm:cxn modelId="{1EC5E7FB-8B51-423B-A4A3-F5028724D1BB}" srcId="{3E5F1AEA-E3AC-419B-932B-5D4FA88CECD2}" destId="{095104F8-9DD4-4393-8352-B5D6AFEE7B0A}" srcOrd="2" destOrd="0" parTransId="{83A1C4E8-8145-4C24-A771-F3494A820023}" sibTransId="{B37632A2-486B-4495-A19C-590D28D0B8B5}"/>
    <dgm:cxn modelId="{82C060E9-D3F8-416A-8DD7-DCFB84F71F4A}" type="presOf" srcId="{095104F8-9DD4-4393-8352-B5D6AFEE7B0A}" destId="{C5C9C9BC-0CB5-4A68-9808-F2D82C2E871C}" srcOrd="0" destOrd="0" presId="urn:microsoft.com/office/officeart/2005/8/layout/hList6"/>
    <dgm:cxn modelId="{D7539070-4DB2-4D0F-A4FB-EE53BC5DE737}" srcId="{3E5F1AEA-E3AC-419B-932B-5D4FA88CECD2}" destId="{1CA3CB69-B8A4-413F-973F-1B231FC6DF0C}" srcOrd="1" destOrd="0" parTransId="{861E3C18-608E-46ED-8976-2715BB04C0AC}" sibTransId="{ED18F517-0A34-441A-BE40-CCE14B765A26}"/>
    <dgm:cxn modelId="{B495B114-AA39-42E5-918C-67C07CCFB6D7}" srcId="{53A9C3C0-66B5-4153-8146-1F7C3230C89A}" destId="{5D6FFC7C-B5EF-421B-9856-537DEC853A16}" srcOrd="0" destOrd="0" parTransId="{4FBE98BE-1965-4950-AC08-6D2493E1C46F}" sibTransId="{139EA0C5-DAE0-4028-B757-E8AC06BC1BD4}"/>
    <dgm:cxn modelId="{233D80B7-10C0-40CC-8D2E-B8D874A11271}" srcId="{1CA3CB69-B8A4-413F-973F-1B231FC6DF0C}" destId="{73F959B3-D218-48EB-AF3B-CC81E44AB1A3}" srcOrd="0" destOrd="0" parTransId="{3A49DF79-6847-497A-8359-2A2851E90642}" sibTransId="{C941B9C4-84DA-41E1-ADA6-BCE113B349EB}"/>
    <dgm:cxn modelId="{8EDC694B-962D-44A9-A370-889E2F5C03A1}" type="presOf" srcId="{53A9C3C0-66B5-4153-8146-1F7C3230C89A}" destId="{669CF7CA-149E-4A1C-A3B6-4DF79B976492}" srcOrd="0" destOrd="0" presId="urn:microsoft.com/office/officeart/2005/8/layout/hList6"/>
    <dgm:cxn modelId="{2D3D6BA3-B4A1-4A75-BC44-74C3CFC2A31C}" type="presOf" srcId="{79AAFD24-BC4E-4C42-B8D8-AB8B25F4A6A0}" destId="{C5C9C9BC-0CB5-4A68-9808-F2D82C2E871C}" srcOrd="0" destOrd="1" presId="urn:microsoft.com/office/officeart/2005/8/layout/hList6"/>
    <dgm:cxn modelId="{F2B14A14-2336-474F-9A3E-6966DF577598}" type="presOf" srcId="{73F959B3-D218-48EB-AF3B-CC81E44AB1A3}" destId="{25754D1E-33B6-46D6-94B1-994CE66A73CB}" srcOrd="0" destOrd="1" presId="urn:microsoft.com/office/officeart/2005/8/layout/hList6"/>
    <dgm:cxn modelId="{E2F0C0F6-175A-4514-9E8D-A4787011F6E0}" srcId="{095104F8-9DD4-4393-8352-B5D6AFEE7B0A}" destId="{79AAFD24-BC4E-4C42-B8D8-AB8B25F4A6A0}" srcOrd="0" destOrd="0" parTransId="{8F3FC7C4-643E-4461-9FE8-53C0E7F3AB41}" sibTransId="{DDF6E84C-0BFB-45C8-BDF5-00973923FAD1}"/>
    <dgm:cxn modelId="{24933FC4-47F9-4977-B9FD-96EBC489659B}" type="presParOf" srcId="{0AF0FB9E-5874-45EC-BCFD-5124318DFD94}" destId="{669CF7CA-149E-4A1C-A3B6-4DF79B976492}" srcOrd="0" destOrd="0" presId="urn:microsoft.com/office/officeart/2005/8/layout/hList6"/>
    <dgm:cxn modelId="{B809D5FD-51C9-4424-B652-AE2C26DE1A66}" type="presParOf" srcId="{0AF0FB9E-5874-45EC-BCFD-5124318DFD94}" destId="{74FAF963-084C-4A9A-9A02-4C3D2D42473D}" srcOrd="1" destOrd="0" presId="urn:microsoft.com/office/officeart/2005/8/layout/hList6"/>
    <dgm:cxn modelId="{811951EA-69A6-42F4-B999-88D6A6828F72}" type="presParOf" srcId="{0AF0FB9E-5874-45EC-BCFD-5124318DFD94}" destId="{25754D1E-33B6-46D6-94B1-994CE66A73CB}" srcOrd="2" destOrd="0" presId="urn:microsoft.com/office/officeart/2005/8/layout/hList6"/>
    <dgm:cxn modelId="{E5F4CBD1-1853-438A-A3C6-052B1A3BB010}" type="presParOf" srcId="{0AF0FB9E-5874-45EC-BCFD-5124318DFD94}" destId="{863DB841-2141-4E48-BD1C-74CF86F30B6A}" srcOrd="3" destOrd="0" presId="urn:microsoft.com/office/officeart/2005/8/layout/hList6"/>
    <dgm:cxn modelId="{0FD29474-A219-4BD2-B0D3-D2BFCFCCAEE3}" type="presParOf" srcId="{0AF0FB9E-5874-45EC-BCFD-5124318DFD94}" destId="{C5C9C9BC-0CB5-4A68-9808-F2D82C2E871C}" srcOrd="4" destOrd="0" presId="urn:microsoft.com/office/officeart/2005/8/layout/hList6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BD4341A-2B44-48E0-BD34-99EBE0E54D78}" type="doc">
      <dgm:prSet loTypeId="urn:microsoft.com/office/officeart/2005/8/layout/vList6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1DFAA8F-C5C2-44BC-A714-76C5A6AA2A2B}">
      <dgm:prSet phldrT="[Text]"/>
      <dgm:spPr/>
      <dgm:t>
        <a:bodyPr/>
        <a:lstStyle/>
        <a:p>
          <a:endParaRPr lang="en-US" dirty="0"/>
        </a:p>
      </dgm:t>
    </dgm:pt>
    <dgm:pt modelId="{2FBBFD2D-1662-42F1-9836-2F8EF2AB7A43}" type="parTrans" cxnId="{67999031-8B82-4008-A877-601E09BF1D72}">
      <dgm:prSet/>
      <dgm:spPr/>
      <dgm:t>
        <a:bodyPr/>
        <a:lstStyle/>
        <a:p>
          <a:endParaRPr lang="en-US"/>
        </a:p>
      </dgm:t>
    </dgm:pt>
    <dgm:pt modelId="{E07E8DC3-63B6-483E-8024-E4E176F817FB}" type="sibTrans" cxnId="{67999031-8B82-4008-A877-601E09BF1D72}">
      <dgm:prSet/>
      <dgm:spPr/>
      <dgm:t>
        <a:bodyPr/>
        <a:lstStyle/>
        <a:p>
          <a:endParaRPr lang="en-US"/>
        </a:p>
      </dgm:t>
    </dgm:pt>
    <dgm:pt modelId="{58C5028C-C03E-47AB-8302-50B54A92E5F2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000" dirty="0" err="1" smtClean="0"/>
            <a:t>তাওহিদ</a:t>
          </a:r>
          <a:r>
            <a:rPr lang="en-US" sz="3000" dirty="0" smtClean="0"/>
            <a:t> </a:t>
          </a:r>
          <a:r>
            <a:rPr lang="en-US" sz="3000" dirty="0" err="1" smtClean="0"/>
            <a:t>প্রকারগুলোর</a:t>
          </a:r>
          <a:r>
            <a:rPr lang="en-US" sz="3000" dirty="0" smtClean="0"/>
            <a:t> </a:t>
          </a:r>
          <a:r>
            <a:rPr lang="en-US" sz="3000" dirty="0" err="1" smtClean="0"/>
            <a:t>পরিচয়ঃ</a:t>
          </a:r>
          <a:endParaRPr lang="en-US" sz="3000" dirty="0"/>
        </a:p>
      </dgm:t>
    </dgm:pt>
    <dgm:pt modelId="{1C4E8C80-14F9-45FA-B5D0-2DA7785AD3AA}" type="parTrans" cxnId="{E1B0FF47-7E4C-4340-B576-D5C3F3D42011}">
      <dgm:prSet/>
      <dgm:spPr/>
      <dgm:t>
        <a:bodyPr/>
        <a:lstStyle/>
        <a:p>
          <a:endParaRPr lang="en-US"/>
        </a:p>
      </dgm:t>
    </dgm:pt>
    <dgm:pt modelId="{D141F0C4-F870-4928-962D-1472BDEB69F2}" type="sibTrans" cxnId="{E1B0FF47-7E4C-4340-B576-D5C3F3D42011}">
      <dgm:prSet/>
      <dgm:spPr/>
      <dgm:t>
        <a:bodyPr/>
        <a:lstStyle/>
        <a:p>
          <a:endParaRPr lang="en-US"/>
        </a:p>
      </dgm:t>
    </dgm:pt>
    <dgm:pt modelId="{ADC6A239-915B-4A48-B5AE-EDE5642D0B30}" type="pres">
      <dgm:prSet presAssocID="{7BD4341A-2B44-48E0-BD34-99EBE0E54D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37A736-0CCD-4738-9B84-06AED8D0F452}" type="pres">
      <dgm:prSet presAssocID="{C1DFAA8F-C5C2-44BC-A714-76C5A6AA2A2B}" presName="linNode" presStyleCnt="0"/>
      <dgm:spPr/>
      <dgm:t>
        <a:bodyPr/>
        <a:lstStyle/>
        <a:p>
          <a:endParaRPr lang="en-US"/>
        </a:p>
      </dgm:t>
    </dgm:pt>
    <dgm:pt modelId="{7C09C49A-1048-4802-B82C-D889141A5649}" type="pres">
      <dgm:prSet presAssocID="{C1DFAA8F-C5C2-44BC-A714-76C5A6AA2A2B}" presName="parentShp" presStyleLbl="node1" presStyleIdx="0" presStyleCnt="1" custScaleX="25000" custLinFactNeighborX="-25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B85A-F557-4DBC-B82C-28EA73522A2A}" type="pres">
      <dgm:prSet presAssocID="{C1DFAA8F-C5C2-44BC-A714-76C5A6AA2A2B}" presName="childShp" presStyleLbl="bgAccFollowNode1" presStyleIdx="0" presStyleCnt="1" custScaleX="166667" custLinFactNeighborX="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0FF47-7E4C-4340-B576-D5C3F3D42011}" srcId="{C1DFAA8F-C5C2-44BC-A714-76C5A6AA2A2B}" destId="{58C5028C-C03E-47AB-8302-50B54A92E5F2}" srcOrd="0" destOrd="0" parTransId="{1C4E8C80-14F9-45FA-B5D0-2DA7785AD3AA}" sibTransId="{D141F0C4-F870-4928-962D-1472BDEB69F2}"/>
    <dgm:cxn modelId="{4019063C-0316-431D-A258-2C2A164D5A04}" type="presOf" srcId="{7BD4341A-2B44-48E0-BD34-99EBE0E54D78}" destId="{ADC6A239-915B-4A48-B5AE-EDE5642D0B30}" srcOrd="0" destOrd="0" presId="urn:microsoft.com/office/officeart/2005/8/layout/vList6"/>
    <dgm:cxn modelId="{E0EA68B7-3C8A-4FA7-BC62-030F3ABFA4FC}" type="presOf" srcId="{58C5028C-C03E-47AB-8302-50B54A92E5F2}" destId="{2043B85A-F557-4DBC-B82C-28EA73522A2A}" srcOrd="0" destOrd="0" presId="urn:microsoft.com/office/officeart/2005/8/layout/vList6"/>
    <dgm:cxn modelId="{EEB004D2-B04E-4165-996C-F2A9F1C9CFD7}" type="presOf" srcId="{C1DFAA8F-C5C2-44BC-A714-76C5A6AA2A2B}" destId="{7C09C49A-1048-4802-B82C-D889141A5649}" srcOrd="0" destOrd="0" presId="urn:microsoft.com/office/officeart/2005/8/layout/vList6"/>
    <dgm:cxn modelId="{67999031-8B82-4008-A877-601E09BF1D72}" srcId="{7BD4341A-2B44-48E0-BD34-99EBE0E54D78}" destId="{C1DFAA8F-C5C2-44BC-A714-76C5A6AA2A2B}" srcOrd="0" destOrd="0" parTransId="{2FBBFD2D-1662-42F1-9836-2F8EF2AB7A43}" sibTransId="{E07E8DC3-63B6-483E-8024-E4E176F817FB}"/>
    <dgm:cxn modelId="{4AA75CD4-FBD0-486B-BC63-A4CE5672C69F}" type="presParOf" srcId="{ADC6A239-915B-4A48-B5AE-EDE5642D0B30}" destId="{DC37A736-0CCD-4738-9B84-06AED8D0F452}" srcOrd="0" destOrd="0" presId="urn:microsoft.com/office/officeart/2005/8/layout/vList6"/>
    <dgm:cxn modelId="{D53AC511-0ECB-4D35-B77C-2DFA6DAE235A}" type="presParOf" srcId="{DC37A736-0CCD-4738-9B84-06AED8D0F452}" destId="{7C09C49A-1048-4802-B82C-D889141A5649}" srcOrd="0" destOrd="0" presId="urn:microsoft.com/office/officeart/2005/8/layout/vList6"/>
    <dgm:cxn modelId="{A087E11E-2A3D-4AEF-A0A8-198B1294DD50}" type="presParOf" srcId="{DC37A736-0CCD-4738-9B84-06AED8D0F452}" destId="{2043B85A-F557-4DBC-B82C-28EA73522A2A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DC1B6-2AC1-4FCB-9EBB-8A0AB33848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4468C4-FFD9-4E1C-9468-712259DCC4F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আজকের পাঠের</a:t>
          </a:r>
          <a:r>
            <a: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শিরোনামঃ</a:t>
          </a:r>
          <a:endParaRPr lang="en-US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9A9AC6-F030-4826-8B65-DDB3DC2AE94A}" type="parTrans" cxnId="{4DE84CF8-C4F6-431D-8DB3-BBEEDEB7AB77}">
      <dgm:prSet/>
      <dgm:spPr/>
      <dgm:t>
        <a:bodyPr/>
        <a:lstStyle/>
        <a:p>
          <a:endParaRPr lang="en-US"/>
        </a:p>
      </dgm:t>
    </dgm:pt>
    <dgm:pt modelId="{CBBF7179-6B0D-49FB-8CE1-CCDD24EC1729}" type="sibTrans" cxnId="{4DE84CF8-C4F6-431D-8DB3-BBEEDEB7AB77}">
      <dgm:prSet/>
      <dgm:spPr/>
      <dgm:t>
        <a:bodyPr/>
        <a:lstStyle/>
        <a:p>
          <a:endParaRPr lang="en-US"/>
        </a:p>
      </dgm:t>
    </dgm:pt>
    <dgm:pt modelId="{FB26CEA2-FCFB-4AB1-94F3-A19C3E4C3C51}" type="pres">
      <dgm:prSet presAssocID="{F3ADC1B6-2AC1-4FCB-9EBB-8A0AB33848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C56BA-8771-4304-9B09-46330C90B070}" type="pres">
      <dgm:prSet presAssocID="{1C4468C4-FFD9-4E1C-9468-712259DCC4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220EC8-43E9-4DCA-BCCA-88E978C1946B}" type="presOf" srcId="{1C4468C4-FFD9-4E1C-9468-712259DCC4F5}" destId="{A97C56BA-8771-4304-9B09-46330C90B070}" srcOrd="0" destOrd="0" presId="urn:microsoft.com/office/officeart/2005/8/layout/vList2"/>
    <dgm:cxn modelId="{4DE84CF8-C4F6-431D-8DB3-BBEEDEB7AB77}" srcId="{F3ADC1B6-2AC1-4FCB-9EBB-8A0AB33848A4}" destId="{1C4468C4-FFD9-4E1C-9468-712259DCC4F5}" srcOrd="0" destOrd="0" parTransId="{499A9AC6-F030-4826-8B65-DDB3DC2AE94A}" sibTransId="{CBBF7179-6B0D-49FB-8CE1-CCDD24EC1729}"/>
    <dgm:cxn modelId="{F325B0D8-7F05-4D11-95D2-750B0BF14359}" type="presOf" srcId="{F3ADC1B6-2AC1-4FCB-9EBB-8A0AB33848A4}" destId="{FB26CEA2-FCFB-4AB1-94F3-A19C3E4C3C51}" srcOrd="0" destOrd="0" presId="urn:microsoft.com/office/officeart/2005/8/layout/vList2"/>
    <dgm:cxn modelId="{DF547271-3C12-4998-8827-8D962DD9FD03}" type="presParOf" srcId="{FB26CEA2-FCFB-4AB1-94F3-A19C3E4C3C51}" destId="{A97C56BA-8771-4304-9B09-46330C90B070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A375A5-B407-43C3-852F-E080E10A769D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905049E2-BAF7-4B55-80C3-76AEEBCDF55F}">
      <dgm:prSet phldrT="[Text]"/>
      <dgm:spPr/>
      <dgm:t>
        <a:bodyPr/>
        <a:lstStyle/>
        <a:p>
          <a:r>
            <a:rPr lang="en-US" b="1" cap="none" spc="50" dirty="0" err="1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তাওহিদের</a:t>
          </a:r>
          <a:r>
            <a:rPr lang="en-US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স্তর</a:t>
          </a:r>
          <a:r>
            <a:rPr lang="en-US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বা</a:t>
          </a:r>
          <a:r>
            <a:rPr lang="en-US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পর্যায়সমূহঃ</a:t>
          </a:r>
          <a:r>
            <a:rPr lang="en-US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endParaRPr lang="en-US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60D955D-AC1F-45DD-A807-9B0EBD7ED46D}" type="parTrans" cxnId="{730FD0FC-211A-4C76-B5E8-8CD122E400C0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D38809C5-F5AA-46E7-A372-C4B9DED2B907}" type="sibTrans" cxnId="{730FD0FC-211A-4C76-B5E8-8CD122E400C0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1080E129-1995-4AE9-862F-A19EEC909049}" type="pres">
      <dgm:prSet presAssocID="{D8A375A5-B407-43C3-852F-E080E10A769D}" presName="CompostProcess" presStyleCnt="0">
        <dgm:presLayoutVars>
          <dgm:dir/>
          <dgm:resizeHandles val="exact"/>
        </dgm:presLayoutVars>
      </dgm:prSet>
      <dgm:spPr/>
    </dgm:pt>
    <dgm:pt modelId="{C2A141D2-D3C4-44A1-927D-4A983FBDD5A8}" type="pres">
      <dgm:prSet presAssocID="{D8A375A5-B407-43C3-852F-E080E10A769D}" presName="arrow" presStyleLbl="bgShp" presStyleIdx="0" presStyleCnt="1"/>
      <dgm:spPr/>
    </dgm:pt>
    <dgm:pt modelId="{5B611292-00B0-418C-AB18-EED77847CC60}" type="pres">
      <dgm:prSet presAssocID="{D8A375A5-B407-43C3-852F-E080E10A769D}" presName="linearProcess" presStyleCnt="0"/>
      <dgm:spPr/>
    </dgm:pt>
    <dgm:pt modelId="{28CF0F83-B2CB-4876-B470-12F081B7272B}" type="pres">
      <dgm:prSet presAssocID="{905049E2-BAF7-4B55-80C3-76AEEBCDF55F}" presName="textNode" presStyleLbl="node1" presStyleIdx="0" presStyleCnt="1" custScaleX="140067" custScaleY="12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6782B-E96C-4E81-BB06-8C6B482991BD}" type="presOf" srcId="{D8A375A5-B407-43C3-852F-E080E10A769D}" destId="{1080E129-1995-4AE9-862F-A19EEC909049}" srcOrd="0" destOrd="0" presId="urn:microsoft.com/office/officeart/2005/8/layout/hProcess9"/>
    <dgm:cxn modelId="{730FD0FC-211A-4C76-B5E8-8CD122E400C0}" srcId="{D8A375A5-B407-43C3-852F-E080E10A769D}" destId="{905049E2-BAF7-4B55-80C3-76AEEBCDF55F}" srcOrd="0" destOrd="0" parTransId="{460D955D-AC1F-45DD-A807-9B0EBD7ED46D}" sibTransId="{D38809C5-F5AA-46E7-A372-C4B9DED2B907}"/>
    <dgm:cxn modelId="{AD483E70-4DBB-40FB-A2DB-D982C36937C7}" type="presOf" srcId="{905049E2-BAF7-4B55-80C3-76AEEBCDF55F}" destId="{28CF0F83-B2CB-4876-B470-12F081B7272B}" srcOrd="0" destOrd="0" presId="urn:microsoft.com/office/officeart/2005/8/layout/hProcess9"/>
    <dgm:cxn modelId="{47EE32D4-9C3B-41B2-AF11-578622B84FA2}" type="presParOf" srcId="{1080E129-1995-4AE9-862F-A19EEC909049}" destId="{C2A141D2-D3C4-44A1-927D-4A983FBDD5A8}" srcOrd="0" destOrd="0" presId="urn:microsoft.com/office/officeart/2005/8/layout/hProcess9"/>
    <dgm:cxn modelId="{D21F1465-E2B4-4AF4-A308-062B6CD11D13}" type="presParOf" srcId="{1080E129-1995-4AE9-862F-A19EEC909049}" destId="{5B611292-00B0-418C-AB18-EED77847CC60}" srcOrd="1" destOrd="0" presId="urn:microsoft.com/office/officeart/2005/8/layout/hProcess9"/>
    <dgm:cxn modelId="{4B15A7A0-6A43-4E6D-846F-54B21733BBE1}" type="presParOf" srcId="{5B611292-00B0-418C-AB18-EED77847CC60}" destId="{28CF0F83-B2CB-4876-B470-12F081B7272B}" srcOrd="0" destOrd="0" presId="urn:microsoft.com/office/officeart/2005/8/layout/hProcess9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D3C7FB-BB16-4481-B58D-44B45A0FE3B3}" type="doc">
      <dgm:prSet loTypeId="urn:microsoft.com/office/officeart/2005/8/layout/matrix1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36868A-B451-4D31-A7BF-7CD80B26CCA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অস্তিত্বের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endParaRPr lang="en-US" dirty="0"/>
        </a:p>
      </dgm:t>
    </dgm:pt>
    <dgm:pt modelId="{8679D7E6-AEA2-4AE7-BCC4-EAA18A2A881A}" type="parTrans" cxnId="{4928B9AE-65F9-4B4E-BEF2-33B428AA5ED6}">
      <dgm:prSet/>
      <dgm:spPr/>
      <dgm:t>
        <a:bodyPr/>
        <a:lstStyle/>
        <a:p>
          <a:endParaRPr lang="en-US"/>
        </a:p>
      </dgm:t>
    </dgm:pt>
    <dgm:pt modelId="{F6F09829-CABC-4D2B-A625-FDE345FD18C3}" type="sibTrans" cxnId="{4928B9AE-65F9-4B4E-BEF2-33B428AA5ED6}">
      <dgm:prSet/>
      <dgm:spPr/>
      <dgm:t>
        <a:bodyPr/>
        <a:lstStyle/>
        <a:p>
          <a:endParaRPr lang="en-US"/>
        </a:p>
      </dgm:t>
    </dgm:pt>
    <dgm:pt modelId="{5B3A2015-77B3-4D68-B9DB-64B48E5F6B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আইন</a:t>
          </a:r>
          <a:r>
            <a:rPr lang="en-US" dirty="0" smtClean="0"/>
            <a:t> </a:t>
          </a:r>
          <a:r>
            <a:rPr lang="en-US" dirty="0" err="1" smtClean="0"/>
            <a:t>প্রবর্তনে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endParaRPr lang="en-US" dirty="0"/>
        </a:p>
      </dgm:t>
    </dgm:pt>
    <dgm:pt modelId="{DCBCA930-2BC9-42CF-91E9-0CDC14DF2558}" type="parTrans" cxnId="{B2809E45-2DE9-4EC9-9A11-DCF40A03A8D0}">
      <dgm:prSet/>
      <dgm:spPr/>
      <dgm:t>
        <a:bodyPr/>
        <a:lstStyle/>
        <a:p>
          <a:endParaRPr lang="en-US"/>
        </a:p>
      </dgm:t>
    </dgm:pt>
    <dgm:pt modelId="{8C283126-034D-42DA-A63C-BBD201893C2C}" type="sibTrans" cxnId="{B2809E45-2DE9-4EC9-9A11-DCF40A03A8D0}">
      <dgm:prSet/>
      <dgm:spPr/>
      <dgm:t>
        <a:bodyPr/>
        <a:lstStyle/>
        <a:p>
          <a:endParaRPr lang="en-US"/>
        </a:p>
      </dgm:t>
    </dgm:pt>
    <dgm:pt modelId="{214CFA63-586E-451A-BEEF-F63ECAEAF5D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গুণাবলিতে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endParaRPr lang="en-US" dirty="0"/>
        </a:p>
      </dgm:t>
    </dgm:pt>
    <dgm:pt modelId="{4E940BD6-02BD-48D5-BD6E-91CC3B1617B0}" type="parTrans" cxnId="{EA08D748-0DD4-49A5-ABC9-DC8DEB8B8A8A}">
      <dgm:prSet/>
      <dgm:spPr/>
      <dgm:t>
        <a:bodyPr/>
        <a:lstStyle/>
        <a:p>
          <a:endParaRPr lang="en-US"/>
        </a:p>
      </dgm:t>
    </dgm:pt>
    <dgm:pt modelId="{17023241-730C-4B08-ACC4-1901295BC263}" type="sibTrans" cxnId="{EA08D748-0DD4-49A5-ABC9-DC8DEB8B8A8A}">
      <dgm:prSet/>
      <dgm:spPr/>
      <dgm:t>
        <a:bodyPr/>
        <a:lstStyle/>
        <a:p>
          <a:endParaRPr lang="en-US"/>
        </a:p>
      </dgm:t>
    </dgm:pt>
    <dgm:pt modelId="{06944D0C-5F2A-416E-88DE-0E6592FAF78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সার্বভৌমত্বে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endParaRPr lang="en-US" dirty="0"/>
        </a:p>
      </dgm:t>
    </dgm:pt>
    <dgm:pt modelId="{34A16F86-494F-4D7A-B783-346D441AF31B}" type="parTrans" cxnId="{0A1FD72E-20F1-4BC1-9681-73FCEB499F08}">
      <dgm:prSet/>
      <dgm:spPr/>
      <dgm:t>
        <a:bodyPr/>
        <a:lstStyle/>
        <a:p>
          <a:endParaRPr lang="en-US"/>
        </a:p>
      </dgm:t>
    </dgm:pt>
    <dgm:pt modelId="{9FF9CEF8-F08B-4A45-A1D8-B0DED2929A92}" type="sibTrans" cxnId="{0A1FD72E-20F1-4BC1-9681-73FCEB499F08}">
      <dgm:prSet/>
      <dgm:spPr/>
      <dgm:t>
        <a:bodyPr/>
        <a:lstStyle/>
        <a:p>
          <a:endParaRPr lang="en-US"/>
        </a:p>
      </dgm:t>
    </dgm:pt>
    <dgm:pt modelId="{E490CA49-17F0-4D38-BC0B-9D70AA36885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আল্লাহর</a:t>
          </a:r>
          <a:r>
            <a:rPr lang="en-US" dirty="0" smtClean="0"/>
            <a:t> </a:t>
          </a:r>
          <a:r>
            <a:rPr lang="en-US" dirty="0" err="1" smtClean="0"/>
            <a:t>ইবাদতে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endParaRPr lang="en-US" dirty="0"/>
        </a:p>
      </dgm:t>
    </dgm:pt>
    <dgm:pt modelId="{39A127DF-60C6-4DAD-8FF0-168081445365}" type="parTrans" cxnId="{EDE79C02-0749-47A4-9B71-ADBB2DD61EA2}">
      <dgm:prSet/>
      <dgm:spPr/>
      <dgm:t>
        <a:bodyPr/>
        <a:lstStyle/>
        <a:p>
          <a:endParaRPr lang="en-US"/>
        </a:p>
      </dgm:t>
    </dgm:pt>
    <dgm:pt modelId="{5A83332E-10E5-44B8-BD31-184907D3C36E}" type="sibTrans" cxnId="{EDE79C02-0749-47A4-9B71-ADBB2DD61EA2}">
      <dgm:prSet/>
      <dgm:spPr/>
      <dgm:t>
        <a:bodyPr/>
        <a:lstStyle/>
        <a:p>
          <a:endParaRPr lang="en-US"/>
        </a:p>
      </dgm:t>
    </dgm:pt>
    <dgm:pt modelId="{14483BEF-904E-4849-961B-2C5B54A6F0FC}" type="pres">
      <dgm:prSet presAssocID="{26D3C7FB-BB16-4481-B58D-44B45A0FE3B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F94CF-B5BE-4C6A-A840-C39D72D22D02}" type="pres">
      <dgm:prSet presAssocID="{26D3C7FB-BB16-4481-B58D-44B45A0FE3B3}" presName="matrix" presStyleCnt="0"/>
      <dgm:spPr/>
      <dgm:t>
        <a:bodyPr/>
        <a:lstStyle/>
        <a:p>
          <a:endParaRPr lang="en-US"/>
        </a:p>
      </dgm:t>
    </dgm:pt>
    <dgm:pt modelId="{C1FDED40-C09C-4B7C-A319-823416D191F0}" type="pres">
      <dgm:prSet presAssocID="{26D3C7FB-BB16-4481-B58D-44B45A0FE3B3}" presName="tile1" presStyleLbl="node1" presStyleIdx="0" presStyleCnt="4"/>
      <dgm:spPr/>
      <dgm:t>
        <a:bodyPr/>
        <a:lstStyle/>
        <a:p>
          <a:endParaRPr lang="en-US"/>
        </a:p>
      </dgm:t>
    </dgm:pt>
    <dgm:pt modelId="{D668F640-85D4-42A1-A64B-6B048E1473FC}" type="pres">
      <dgm:prSet presAssocID="{26D3C7FB-BB16-4481-B58D-44B45A0FE3B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2F870-89FE-41EF-9CC4-7B7EED9FB1D0}" type="pres">
      <dgm:prSet presAssocID="{26D3C7FB-BB16-4481-B58D-44B45A0FE3B3}" presName="tile2" presStyleLbl="node1" presStyleIdx="1" presStyleCnt="4"/>
      <dgm:spPr/>
      <dgm:t>
        <a:bodyPr/>
        <a:lstStyle/>
        <a:p>
          <a:endParaRPr lang="en-US"/>
        </a:p>
      </dgm:t>
    </dgm:pt>
    <dgm:pt modelId="{4322E9F2-05D1-4CA4-8231-5890C23039D1}" type="pres">
      <dgm:prSet presAssocID="{26D3C7FB-BB16-4481-B58D-44B45A0FE3B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604E0-A111-40BD-9984-7D2BCA3A20D1}" type="pres">
      <dgm:prSet presAssocID="{26D3C7FB-BB16-4481-B58D-44B45A0FE3B3}" presName="tile3" presStyleLbl="node1" presStyleIdx="2" presStyleCnt="4"/>
      <dgm:spPr/>
      <dgm:t>
        <a:bodyPr/>
        <a:lstStyle/>
        <a:p>
          <a:endParaRPr lang="en-US"/>
        </a:p>
      </dgm:t>
    </dgm:pt>
    <dgm:pt modelId="{B6F81D68-4988-409F-8A86-D178177DDDA7}" type="pres">
      <dgm:prSet presAssocID="{26D3C7FB-BB16-4481-B58D-44B45A0FE3B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B8BE8-E0F4-4C83-B330-5A7A33754330}" type="pres">
      <dgm:prSet presAssocID="{26D3C7FB-BB16-4481-B58D-44B45A0FE3B3}" presName="tile4" presStyleLbl="node1" presStyleIdx="3" presStyleCnt="4"/>
      <dgm:spPr/>
      <dgm:t>
        <a:bodyPr/>
        <a:lstStyle/>
        <a:p>
          <a:endParaRPr lang="en-US"/>
        </a:p>
      </dgm:t>
    </dgm:pt>
    <dgm:pt modelId="{A9499C35-59BF-4DCA-A877-10F997E6D898}" type="pres">
      <dgm:prSet presAssocID="{26D3C7FB-BB16-4481-B58D-44B45A0FE3B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19AF-8877-4023-9531-C5FBC9E38AF9}" type="pres">
      <dgm:prSet presAssocID="{26D3C7FB-BB16-4481-B58D-44B45A0FE3B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8D748-0DD4-49A5-ABC9-DC8DEB8B8A8A}" srcId="{7336868A-B451-4D31-A7BF-7CD80B26CCA8}" destId="{214CFA63-586E-451A-BEEF-F63ECAEAF5D5}" srcOrd="1" destOrd="0" parTransId="{4E940BD6-02BD-48D5-BD6E-91CC3B1617B0}" sibTransId="{17023241-730C-4B08-ACC4-1901295BC263}"/>
    <dgm:cxn modelId="{EDE79C02-0749-47A4-9B71-ADBB2DD61EA2}" srcId="{7336868A-B451-4D31-A7BF-7CD80B26CCA8}" destId="{E490CA49-17F0-4D38-BC0B-9D70AA368851}" srcOrd="3" destOrd="0" parTransId="{39A127DF-60C6-4DAD-8FF0-168081445365}" sibTransId="{5A83332E-10E5-44B8-BD31-184907D3C36E}"/>
    <dgm:cxn modelId="{4928B9AE-65F9-4B4E-BEF2-33B428AA5ED6}" srcId="{26D3C7FB-BB16-4481-B58D-44B45A0FE3B3}" destId="{7336868A-B451-4D31-A7BF-7CD80B26CCA8}" srcOrd="0" destOrd="0" parTransId="{8679D7E6-AEA2-4AE7-BCC4-EAA18A2A881A}" sibTransId="{F6F09829-CABC-4D2B-A625-FDE345FD18C3}"/>
    <dgm:cxn modelId="{ED366974-F6C5-4EC0-B075-D61B015D7931}" type="presOf" srcId="{5B3A2015-77B3-4D68-B9DB-64B48E5F6B08}" destId="{C1FDED40-C09C-4B7C-A319-823416D191F0}" srcOrd="0" destOrd="0" presId="urn:microsoft.com/office/officeart/2005/8/layout/matrix1"/>
    <dgm:cxn modelId="{3F25CEB5-3E42-45FB-B7DC-7E78E9D35B1A}" type="presOf" srcId="{06944D0C-5F2A-416E-88DE-0E6592FAF783}" destId="{B6F81D68-4988-409F-8A86-D178177DDDA7}" srcOrd="1" destOrd="0" presId="urn:microsoft.com/office/officeart/2005/8/layout/matrix1"/>
    <dgm:cxn modelId="{C71BA0BC-D0BF-42F3-91D9-CEAD43D592C0}" type="presOf" srcId="{E490CA49-17F0-4D38-BC0B-9D70AA368851}" destId="{0B9B8BE8-E0F4-4C83-B330-5A7A33754330}" srcOrd="0" destOrd="0" presId="urn:microsoft.com/office/officeart/2005/8/layout/matrix1"/>
    <dgm:cxn modelId="{7571213D-060F-4573-AF34-8F119DB89591}" type="presOf" srcId="{E490CA49-17F0-4D38-BC0B-9D70AA368851}" destId="{A9499C35-59BF-4DCA-A877-10F997E6D898}" srcOrd="1" destOrd="0" presId="urn:microsoft.com/office/officeart/2005/8/layout/matrix1"/>
    <dgm:cxn modelId="{9E17B481-1F7C-422F-8D80-10DA9B8F6FFA}" type="presOf" srcId="{214CFA63-586E-451A-BEEF-F63ECAEAF5D5}" destId="{8132F870-89FE-41EF-9CC4-7B7EED9FB1D0}" srcOrd="0" destOrd="0" presId="urn:microsoft.com/office/officeart/2005/8/layout/matrix1"/>
    <dgm:cxn modelId="{E991B009-913B-4D29-B4EF-A7B9733A6AD7}" type="presOf" srcId="{214CFA63-586E-451A-BEEF-F63ECAEAF5D5}" destId="{4322E9F2-05D1-4CA4-8231-5890C23039D1}" srcOrd="1" destOrd="0" presId="urn:microsoft.com/office/officeart/2005/8/layout/matrix1"/>
    <dgm:cxn modelId="{90D0D019-22E9-44E3-A11A-83E73E287F06}" type="presOf" srcId="{06944D0C-5F2A-416E-88DE-0E6592FAF783}" destId="{072604E0-A111-40BD-9984-7D2BCA3A20D1}" srcOrd="0" destOrd="0" presId="urn:microsoft.com/office/officeart/2005/8/layout/matrix1"/>
    <dgm:cxn modelId="{B2809E45-2DE9-4EC9-9A11-DCF40A03A8D0}" srcId="{7336868A-B451-4D31-A7BF-7CD80B26CCA8}" destId="{5B3A2015-77B3-4D68-B9DB-64B48E5F6B08}" srcOrd="0" destOrd="0" parTransId="{DCBCA930-2BC9-42CF-91E9-0CDC14DF2558}" sibTransId="{8C283126-034D-42DA-A63C-BBD201893C2C}"/>
    <dgm:cxn modelId="{DBEEA658-64FD-4974-BA69-F24AB779CB47}" type="presOf" srcId="{26D3C7FB-BB16-4481-B58D-44B45A0FE3B3}" destId="{14483BEF-904E-4849-961B-2C5B54A6F0FC}" srcOrd="0" destOrd="0" presId="urn:microsoft.com/office/officeart/2005/8/layout/matrix1"/>
    <dgm:cxn modelId="{0711C9F6-5D8C-47AD-A193-7B79C6B21A0F}" type="presOf" srcId="{5B3A2015-77B3-4D68-B9DB-64B48E5F6B08}" destId="{D668F640-85D4-42A1-A64B-6B048E1473FC}" srcOrd="1" destOrd="0" presId="urn:microsoft.com/office/officeart/2005/8/layout/matrix1"/>
    <dgm:cxn modelId="{A6BFB175-C55C-4A7B-B33D-8882A88AA5FA}" type="presOf" srcId="{7336868A-B451-4D31-A7BF-7CD80B26CCA8}" destId="{E2DA19AF-8877-4023-9531-C5FBC9E38AF9}" srcOrd="0" destOrd="0" presId="urn:microsoft.com/office/officeart/2005/8/layout/matrix1"/>
    <dgm:cxn modelId="{0A1FD72E-20F1-4BC1-9681-73FCEB499F08}" srcId="{7336868A-B451-4D31-A7BF-7CD80B26CCA8}" destId="{06944D0C-5F2A-416E-88DE-0E6592FAF783}" srcOrd="2" destOrd="0" parTransId="{34A16F86-494F-4D7A-B783-346D441AF31B}" sibTransId="{9FF9CEF8-F08B-4A45-A1D8-B0DED2929A92}"/>
    <dgm:cxn modelId="{3C3011F8-0E8F-4FF1-BC7C-7D322C426A43}" type="presParOf" srcId="{14483BEF-904E-4849-961B-2C5B54A6F0FC}" destId="{B41F94CF-B5BE-4C6A-A840-C39D72D22D02}" srcOrd="0" destOrd="0" presId="urn:microsoft.com/office/officeart/2005/8/layout/matrix1"/>
    <dgm:cxn modelId="{36B5FEE6-D03A-444C-B846-FCCB047E4A1F}" type="presParOf" srcId="{B41F94CF-B5BE-4C6A-A840-C39D72D22D02}" destId="{C1FDED40-C09C-4B7C-A319-823416D191F0}" srcOrd="0" destOrd="0" presId="urn:microsoft.com/office/officeart/2005/8/layout/matrix1"/>
    <dgm:cxn modelId="{C437AB1E-8F27-4EC2-91AA-72795106D3E0}" type="presParOf" srcId="{B41F94CF-B5BE-4C6A-A840-C39D72D22D02}" destId="{D668F640-85D4-42A1-A64B-6B048E1473FC}" srcOrd="1" destOrd="0" presId="urn:microsoft.com/office/officeart/2005/8/layout/matrix1"/>
    <dgm:cxn modelId="{88A418A7-AF59-4EC0-8C05-71CBF97ECB58}" type="presParOf" srcId="{B41F94CF-B5BE-4C6A-A840-C39D72D22D02}" destId="{8132F870-89FE-41EF-9CC4-7B7EED9FB1D0}" srcOrd="2" destOrd="0" presId="urn:microsoft.com/office/officeart/2005/8/layout/matrix1"/>
    <dgm:cxn modelId="{BB4A7679-BC9D-4A24-9906-8E8938899775}" type="presParOf" srcId="{B41F94CF-B5BE-4C6A-A840-C39D72D22D02}" destId="{4322E9F2-05D1-4CA4-8231-5890C23039D1}" srcOrd="3" destOrd="0" presId="urn:microsoft.com/office/officeart/2005/8/layout/matrix1"/>
    <dgm:cxn modelId="{1D375B55-BACB-4765-8990-1464C0F987C0}" type="presParOf" srcId="{B41F94CF-B5BE-4C6A-A840-C39D72D22D02}" destId="{072604E0-A111-40BD-9984-7D2BCA3A20D1}" srcOrd="4" destOrd="0" presId="urn:microsoft.com/office/officeart/2005/8/layout/matrix1"/>
    <dgm:cxn modelId="{61E3B093-2632-4C26-8AEA-80762B113E4C}" type="presParOf" srcId="{B41F94CF-B5BE-4C6A-A840-C39D72D22D02}" destId="{B6F81D68-4988-409F-8A86-D178177DDDA7}" srcOrd="5" destOrd="0" presId="urn:microsoft.com/office/officeart/2005/8/layout/matrix1"/>
    <dgm:cxn modelId="{F5110581-D1B5-4A32-8FF9-5645E0A6250F}" type="presParOf" srcId="{B41F94CF-B5BE-4C6A-A840-C39D72D22D02}" destId="{0B9B8BE8-E0F4-4C83-B330-5A7A33754330}" srcOrd="6" destOrd="0" presId="urn:microsoft.com/office/officeart/2005/8/layout/matrix1"/>
    <dgm:cxn modelId="{95776013-7C62-492F-A95E-A264ADDBC283}" type="presParOf" srcId="{B41F94CF-B5BE-4C6A-A840-C39D72D22D02}" destId="{A9499C35-59BF-4DCA-A877-10F997E6D898}" srcOrd="7" destOrd="0" presId="urn:microsoft.com/office/officeart/2005/8/layout/matrix1"/>
    <dgm:cxn modelId="{F4D5E22C-16B7-4F5E-8377-87FC2B097E22}" type="presParOf" srcId="{14483BEF-904E-4849-961B-2C5B54A6F0FC}" destId="{E2DA19AF-8877-4023-9531-C5FBC9E38AF9}" srcOrd="1" destOrd="0" presId="urn:microsoft.com/office/officeart/2005/8/layout/matrix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AC4FE7D-CC7F-4D79-A053-E22836DD9CD3}" type="doc">
      <dgm:prSet loTypeId="urn:microsoft.com/office/officeart/2005/8/layout/arrow5" loCatId="process" qsTypeId="urn:microsoft.com/office/officeart/2005/8/quickstyle/simple2" qsCatId="simple" csTypeId="urn:microsoft.com/office/officeart/2005/8/colors/accent3_1" csCatId="accent3" phldr="1"/>
      <dgm:spPr/>
    </dgm:pt>
    <dgm:pt modelId="{4988AF69-15E7-4064-8C8D-60BEFE91234F}">
      <dgm:prSet phldrT="[Text]"/>
      <dgm:spPr/>
      <dgm:t>
        <a:bodyPr/>
        <a:lstStyle/>
        <a:p>
          <a:r>
            <a:rPr lang="en-US" dirty="0" err="1" smtClean="0"/>
            <a:t>তাওহিদে</a:t>
          </a:r>
          <a:r>
            <a:rPr lang="en-US" dirty="0" smtClean="0"/>
            <a:t>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গুরুত্ব</a:t>
          </a:r>
          <a:r>
            <a:rPr lang="en-US" dirty="0" smtClean="0"/>
            <a:t> </a:t>
          </a:r>
          <a:endParaRPr lang="en-US" dirty="0"/>
        </a:p>
      </dgm:t>
    </dgm:pt>
    <dgm:pt modelId="{41B7338C-2BD2-446F-8E91-7D298D4DDBE6}" type="parTrans" cxnId="{25DFFCC3-5255-4069-A2DA-3BC4BB6A36A9}">
      <dgm:prSet/>
      <dgm:spPr/>
      <dgm:t>
        <a:bodyPr/>
        <a:lstStyle/>
        <a:p>
          <a:endParaRPr lang="en-US"/>
        </a:p>
      </dgm:t>
    </dgm:pt>
    <dgm:pt modelId="{92BB0AFE-7996-4070-B8B7-F4462DFF9B5B}" type="sibTrans" cxnId="{25DFFCC3-5255-4069-A2DA-3BC4BB6A36A9}">
      <dgm:prSet/>
      <dgm:spPr/>
      <dgm:t>
        <a:bodyPr/>
        <a:lstStyle/>
        <a:p>
          <a:endParaRPr lang="en-US"/>
        </a:p>
      </dgm:t>
    </dgm:pt>
    <dgm:pt modelId="{11CC68D6-5D6B-4A77-B475-216DC1848BD0}" type="pres">
      <dgm:prSet presAssocID="{6AC4FE7D-CC7F-4D79-A053-E22836DD9CD3}" presName="diagram" presStyleCnt="0">
        <dgm:presLayoutVars>
          <dgm:dir/>
          <dgm:resizeHandles val="exact"/>
        </dgm:presLayoutVars>
      </dgm:prSet>
      <dgm:spPr/>
    </dgm:pt>
    <dgm:pt modelId="{7DDBEDBF-E824-45F1-B6BF-06B8964F4A79}" type="pres">
      <dgm:prSet presAssocID="{4988AF69-15E7-4064-8C8D-60BEFE91234F}" presName="arrow" presStyleLbl="node1" presStyleIdx="0" presStyleCnt="1" custScaleX="21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A80F8-302B-48DF-AE64-D74E3D0C753B}" type="presOf" srcId="{6AC4FE7D-CC7F-4D79-A053-E22836DD9CD3}" destId="{11CC68D6-5D6B-4A77-B475-216DC1848BD0}" srcOrd="0" destOrd="0" presId="urn:microsoft.com/office/officeart/2005/8/layout/arrow5"/>
    <dgm:cxn modelId="{F7352FDB-FD82-48ED-8257-8AF6E5DAA985}" type="presOf" srcId="{4988AF69-15E7-4064-8C8D-60BEFE91234F}" destId="{7DDBEDBF-E824-45F1-B6BF-06B8964F4A79}" srcOrd="0" destOrd="0" presId="urn:microsoft.com/office/officeart/2005/8/layout/arrow5"/>
    <dgm:cxn modelId="{25DFFCC3-5255-4069-A2DA-3BC4BB6A36A9}" srcId="{6AC4FE7D-CC7F-4D79-A053-E22836DD9CD3}" destId="{4988AF69-15E7-4064-8C8D-60BEFE91234F}" srcOrd="0" destOrd="0" parTransId="{41B7338C-2BD2-446F-8E91-7D298D4DDBE6}" sibTransId="{92BB0AFE-7996-4070-B8B7-F4462DFF9B5B}"/>
    <dgm:cxn modelId="{BD150629-D4A1-426D-A1AC-C259023ED105}" type="presParOf" srcId="{11CC68D6-5D6B-4A77-B475-216DC1848BD0}" destId="{7DDBEDBF-E824-45F1-B6BF-06B8964F4A79}" srcOrd="0" destOrd="0" presId="urn:microsoft.com/office/officeart/2005/8/layout/arrow5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4EC844-B6E4-4246-9353-193E5028FB1E}" type="doc">
      <dgm:prSet loTypeId="urn:microsoft.com/office/officeart/2005/8/layout/bProcess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CFAA56-F767-4568-A692-A744DB92C37B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মানসিক</a:t>
          </a:r>
          <a:r>
            <a:rPr lang="en-US" sz="1600" dirty="0" smtClean="0">
              <a:solidFill>
                <a:schemeClr val="tx1"/>
              </a:solidFill>
            </a:rPr>
            <a:t> ও </a:t>
          </a:r>
          <a:r>
            <a:rPr lang="en-US" sz="1600" dirty="0" err="1" smtClean="0">
              <a:solidFill>
                <a:schemeClr val="tx1"/>
              </a:solidFill>
            </a:rPr>
            <a:t>দৃষ্টিভঙ্গির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সুবিস্তৃতির</a:t>
          </a:r>
          <a:endParaRPr lang="en-US" sz="2000" dirty="0">
            <a:solidFill>
              <a:schemeClr val="tx1"/>
            </a:solidFill>
            <a:latin typeface="SutonnyOMJ" pitchFamily="2" charset="0"/>
            <a:cs typeface="SutonnyOMJ" pitchFamily="2" charset="0"/>
          </a:endParaRPr>
        </a:p>
      </dgm:t>
    </dgm:pt>
    <dgm:pt modelId="{A5FB60A3-0EF8-4DD9-9434-E162A16B38EC}" type="parTrans" cxnId="{53A53781-CA9D-44BA-8A13-749A1ABC1B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93DBF0-8CD2-4184-82C3-67BA21BB22EC}" type="sibTrans" cxnId="{53A53781-CA9D-44BA-8A13-749A1ABC1B9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B1B5CA4-D3CF-445C-8BCF-DBDBB340AEF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আশাপ্রদ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মনোভাব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তৈরি</a:t>
          </a:r>
          <a:endParaRPr lang="en-US" dirty="0">
            <a:solidFill>
              <a:schemeClr val="tx1"/>
            </a:solidFill>
          </a:endParaRPr>
        </a:p>
      </dgm:t>
    </dgm:pt>
    <dgm:pt modelId="{1761D262-A067-48EC-ADB7-7EBEE3DA2B73}" type="parTrans" cxnId="{B641578E-6028-4B04-9425-B3DF035061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F09059-CDE6-4AE0-A0B8-633EF60A97FA}" type="sibTrans" cxnId="{B641578E-6028-4B04-9425-B3DF035061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536C39-7EF1-4985-9EF1-E13C29098D9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ইসলামের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অস্তিত্ব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টিকিয়ে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রাখা</a:t>
          </a:r>
          <a:endParaRPr lang="en-US" dirty="0">
            <a:solidFill>
              <a:schemeClr val="tx1"/>
            </a:solidFill>
          </a:endParaRPr>
        </a:p>
      </dgm:t>
    </dgm:pt>
    <dgm:pt modelId="{E329E042-F062-4857-9765-C21CA6AA5768}" type="parTrans" cxnId="{BC0701A8-D5FE-4CA1-885E-CC542759DB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B7FC0A-F18D-4587-B217-D08BEEFF9883}" type="sibTrans" cxnId="{BC0701A8-D5FE-4CA1-885E-CC542759DBA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7F868-8242-475A-B44A-35E738E893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আমলে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সফলকাম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হওয়া</a:t>
          </a:r>
          <a:endParaRPr lang="en-US" dirty="0">
            <a:solidFill>
              <a:schemeClr val="tx1"/>
            </a:solidFill>
          </a:endParaRPr>
        </a:p>
      </dgm:t>
    </dgm:pt>
    <dgm:pt modelId="{80B30142-328E-44B0-B932-BE4D6342261F}" type="parTrans" cxnId="{EC854635-455B-4CA7-ADAD-78CCD6614C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520AE4-D03E-4E94-AE14-48003218A1E5}" type="sibTrans" cxnId="{EC854635-455B-4CA7-ADAD-78CCD6614C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F2FDA8A-E7F5-4428-A3EE-815FCCF9977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ধৈর্যের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বিকাশ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লাভে</a:t>
          </a:r>
          <a:endParaRPr lang="en-US" dirty="0">
            <a:solidFill>
              <a:schemeClr val="tx1"/>
            </a:solidFill>
          </a:endParaRPr>
        </a:p>
      </dgm:t>
    </dgm:pt>
    <dgm:pt modelId="{507F5A78-DB90-4662-A204-32693C73208B}" type="parTrans" cxnId="{CC87F9B4-412F-45E9-84FB-52EAD6CB16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B639E6-7949-48B3-9D0E-353D219F0142}" type="sibTrans" cxnId="{CC87F9B4-412F-45E9-84FB-52EAD6CB16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327438-AD19-4F9F-A8FB-66C856F0B4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আত্নমর্যাদার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উন্নয়নে</a:t>
          </a:r>
          <a:endParaRPr lang="en-US" dirty="0">
            <a:solidFill>
              <a:schemeClr val="tx1"/>
            </a:solidFill>
          </a:endParaRPr>
        </a:p>
      </dgm:t>
    </dgm:pt>
    <dgm:pt modelId="{484CF8EE-529F-45AC-B397-536B80268750}" type="parTrans" cxnId="{DB61BAA2-F58A-421C-A28F-F37B60E231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BFD86D-FF14-4482-814B-2625A4DF6CF4}" type="sibTrans" cxnId="{DB61BAA2-F58A-421C-A28F-F37B60E2313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7FF70E-FE0D-4D2B-B6B9-3C58B8CD65B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বিনয়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নম্রতা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জাগরণে</a:t>
          </a:r>
          <a:endParaRPr lang="en-US" dirty="0">
            <a:solidFill>
              <a:schemeClr val="tx1"/>
            </a:solidFill>
          </a:endParaRPr>
        </a:p>
      </dgm:t>
    </dgm:pt>
    <dgm:pt modelId="{6336129A-3751-4B2B-8AE9-04F9AB7A9707}" type="parTrans" cxnId="{D5A780C9-82D9-4C31-946D-0E4864034C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791675-9860-4F92-9254-69F009DA31DB}" type="sibTrans" cxnId="{D5A780C9-82D9-4C31-946D-0E4864034C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150B0E-1C0E-43E8-91C3-45BDA80F684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ঈমান</a:t>
          </a:r>
          <a:r>
            <a:rPr lang="en-US" dirty="0" smtClean="0">
              <a:solidFill>
                <a:schemeClr val="tx1"/>
              </a:solidFill>
            </a:rPr>
            <a:t> ও </a:t>
          </a:r>
          <a:r>
            <a:rPr lang="en-US" dirty="0" err="1" smtClean="0">
              <a:solidFill>
                <a:schemeClr val="tx1"/>
              </a:solidFill>
            </a:rPr>
            <a:t>আমল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সম্পর্কে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জ্ঞান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লাভে</a:t>
          </a:r>
          <a:endParaRPr lang="en-US" dirty="0">
            <a:solidFill>
              <a:schemeClr val="tx1"/>
            </a:solidFill>
          </a:endParaRPr>
        </a:p>
      </dgm:t>
    </dgm:pt>
    <dgm:pt modelId="{C1B98E9A-194A-4E84-B331-5291057930A8}" type="parTrans" cxnId="{2AF5D8BE-9A48-4051-8FF0-2FA226F826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45C0B3-B380-49B5-8FA9-188E783D58E1}" type="sibTrans" cxnId="{2AF5D8BE-9A48-4051-8FF0-2FA226F826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448B7A-99D4-42DA-A098-0778BF3CB88E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সর্ব্বোচ্চ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ফজিলত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লাভে</a:t>
          </a:r>
          <a:endParaRPr lang="en-US" sz="1600" dirty="0">
            <a:solidFill>
              <a:schemeClr val="tx1"/>
            </a:solidFill>
          </a:endParaRPr>
        </a:p>
      </dgm:t>
    </dgm:pt>
    <dgm:pt modelId="{A38ED19C-5B06-41B7-B469-F8E2E8CDE458}" type="parTrans" cxnId="{FD5EEECA-5CDF-419F-86F1-5797F4A9D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2D6E30-0C1F-4584-B1E3-5B3D477C7BF8}" type="sibTrans" cxnId="{FD5EEECA-5CDF-419F-86F1-5797F4A9DC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FFE39E-789F-452D-8354-0605F449CA85}" type="pres">
      <dgm:prSet presAssocID="{404EC844-B6E4-4246-9353-193E5028FB1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A187FC4-378C-44CF-9A7C-F77A3F582EB7}" type="pres">
      <dgm:prSet presAssocID="{B0CFAA56-F767-4568-A692-A744DB92C37B}" presName="firstNode" presStyleLbl="node1" presStyleIdx="0" presStyleCnt="9" custScaleX="18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6E19B-6453-45F2-8DEB-BF5F3D3E43D4}" type="pres">
      <dgm:prSet presAssocID="{0993DBF0-8CD2-4184-82C3-67BA21BB22E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9BC14E34-D36A-4ABA-9003-4DD821B719B9}" type="pres">
      <dgm:prSet presAssocID="{CB1B5CA4-D3CF-445C-8BCF-DBDBB340AEF5}" presName="middleNode" presStyleCnt="0"/>
      <dgm:spPr/>
    </dgm:pt>
    <dgm:pt modelId="{77AB615A-DDE9-45E8-A113-14865FDB2583}" type="pres">
      <dgm:prSet presAssocID="{CB1B5CA4-D3CF-445C-8BCF-DBDBB340AEF5}" presName="padding" presStyleLbl="node1" presStyleIdx="0" presStyleCnt="9"/>
      <dgm:spPr/>
    </dgm:pt>
    <dgm:pt modelId="{FAE20E95-64D6-4FC7-9DD0-B40D9F10A972}" type="pres">
      <dgm:prSet presAssocID="{CB1B5CA4-D3CF-445C-8BCF-DBDBB340AEF5}" presName="shape" presStyleLbl="node1" presStyleIdx="1" presStyleCnt="9" custScaleX="259805" custScaleY="134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A4B62-8C51-4F98-89C7-8CBF80F1E544}" type="pres">
      <dgm:prSet presAssocID="{80F09059-CDE6-4AE0-A0B8-633EF60A97FA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EBDDCEC-E58E-4419-94BE-264C7465982E}" type="pres">
      <dgm:prSet presAssocID="{D1536C39-7EF1-4985-9EF1-E13C29098D92}" presName="middleNode" presStyleCnt="0"/>
      <dgm:spPr/>
    </dgm:pt>
    <dgm:pt modelId="{E319B456-BC05-4E68-AE2F-0F9333D68BB9}" type="pres">
      <dgm:prSet presAssocID="{D1536C39-7EF1-4985-9EF1-E13C29098D92}" presName="padding" presStyleLbl="node1" presStyleIdx="1" presStyleCnt="9"/>
      <dgm:spPr/>
    </dgm:pt>
    <dgm:pt modelId="{B120E447-2C97-476A-B77B-780BF88534FC}" type="pres">
      <dgm:prSet presAssocID="{D1536C39-7EF1-4985-9EF1-E13C29098D92}" presName="shape" presStyleLbl="node1" presStyleIdx="2" presStyleCnt="9" custScaleX="259805" custScaleY="150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FBAEE-73AD-4C45-BF39-282D0FE673C9}" type="pres">
      <dgm:prSet presAssocID="{FCB7FC0A-F18D-4587-B217-D08BEEFF988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A4169961-4B09-492F-A549-0A53DDE75A85}" type="pres">
      <dgm:prSet presAssocID="{9B97F868-8242-475A-B44A-35E738E893CF}" presName="middleNode" presStyleCnt="0"/>
      <dgm:spPr/>
    </dgm:pt>
    <dgm:pt modelId="{840A6EED-EFD8-4591-BAB5-C7748FEF5AEC}" type="pres">
      <dgm:prSet presAssocID="{9B97F868-8242-475A-B44A-35E738E893CF}" presName="padding" presStyleLbl="node1" presStyleIdx="2" presStyleCnt="9"/>
      <dgm:spPr/>
    </dgm:pt>
    <dgm:pt modelId="{CA4D8585-33B0-49DE-9C7E-7462AE34B334}" type="pres">
      <dgm:prSet presAssocID="{9B97F868-8242-475A-B44A-35E738E893CF}" presName="shape" presStyleLbl="node1" presStyleIdx="3" presStyleCnt="9" custScaleX="257068" custScaleY="135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B08AA-5D9D-400D-8F65-641E784FE9B7}" type="pres">
      <dgm:prSet presAssocID="{A3520AE4-D03E-4E94-AE14-48003218A1E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BB02281-A01B-4176-9646-1215184687DA}" type="pres">
      <dgm:prSet presAssocID="{2F2FDA8A-E7F5-4428-A3EE-815FCCF99779}" presName="middleNode" presStyleCnt="0"/>
      <dgm:spPr/>
    </dgm:pt>
    <dgm:pt modelId="{11C5A517-B3AA-4F28-816A-4B310C0EB454}" type="pres">
      <dgm:prSet presAssocID="{2F2FDA8A-E7F5-4428-A3EE-815FCCF99779}" presName="padding" presStyleLbl="node1" presStyleIdx="3" presStyleCnt="9"/>
      <dgm:spPr/>
    </dgm:pt>
    <dgm:pt modelId="{E87E046D-551D-419F-B41F-C36892C00C82}" type="pres">
      <dgm:prSet presAssocID="{2F2FDA8A-E7F5-4428-A3EE-815FCCF99779}" presName="shape" presStyleLbl="node1" presStyleIdx="4" presStyleCnt="9" custScaleX="273927" custScaleY="134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87CF9-D401-4D9C-8A12-F11C83F5B7AF}" type="pres">
      <dgm:prSet presAssocID="{9DB639E6-7949-48B3-9D0E-353D219F0142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71BAA81-25BB-458C-B3C7-17A52DB4B470}" type="pres">
      <dgm:prSet presAssocID="{C2327438-AD19-4F9F-A8FB-66C856F0B4FB}" presName="middleNode" presStyleCnt="0"/>
      <dgm:spPr/>
    </dgm:pt>
    <dgm:pt modelId="{B5491923-45B5-4180-9441-24719526B0E2}" type="pres">
      <dgm:prSet presAssocID="{C2327438-AD19-4F9F-A8FB-66C856F0B4FB}" presName="padding" presStyleLbl="node1" presStyleIdx="4" presStyleCnt="9"/>
      <dgm:spPr/>
    </dgm:pt>
    <dgm:pt modelId="{7B6771E8-65C8-4542-96A7-EFBBE85485C7}" type="pres">
      <dgm:prSet presAssocID="{C2327438-AD19-4F9F-A8FB-66C856F0B4FB}" presName="shape" presStyleLbl="node1" presStyleIdx="5" presStyleCnt="9" custScaleX="264353" custScaleY="13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7BB6B-9089-495C-BA66-687C9311750D}" type="pres">
      <dgm:prSet presAssocID="{DEBFD86D-FF14-4482-814B-2625A4DF6CF4}" presName="sibTrans" presStyleLbl="sibTrans2D1" presStyleIdx="5" presStyleCnt="8"/>
      <dgm:spPr/>
      <dgm:t>
        <a:bodyPr/>
        <a:lstStyle/>
        <a:p>
          <a:endParaRPr lang="en-US"/>
        </a:p>
      </dgm:t>
    </dgm:pt>
    <dgm:pt modelId="{3BAA7383-A7F0-4817-A81E-7A0790B726F2}" type="pres">
      <dgm:prSet presAssocID="{427FF70E-FE0D-4D2B-B6B9-3C58B8CD65B9}" presName="middleNode" presStyleCnt="0"/>
      <dgm:spPr/>
    </dgm:pt>
    <dgm:pt modelId="{EC8E5337-8F60-4C1F-9024-19757F28E06C}" type="pres">
      <dgm:prSet presAssocID="{427FF70E-FE0D-4D2B-B6B9-3C58B8CD65B9}" presName="padding" presStyleLbl="node1" presStyleIdx="5" presStyleCnt="9"/>
      <dgm:spPr/>
    </dgm:pt>
    <dgm:pt modelId="{4117B96E-E4D2-4A28-94B9-7F0AD71260EC}" type="pres">
      <dgm:prSet presAssocID="{427FF70E-FE0D-4D2B-B6B9-3C58B8CD65B9}" presName="shape" presStyleLbl="node1" presStyleIdx="6" presStyleCnt="9" custScaleX="267016" custScaleY="13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17E0-EF9B-4907-8AD0-939006CA1E29}" type="pres">
      <dgm:prSet presAssocID="{41791675-9860-4F92-9254-69F009DA31D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0FD2934B-A743-45A8-A83E-E93A734C9BBF}" type="pres">
      <dgm:prSet presAssocID="{8C150B0E-1C0E-43E8-91C3-45BDA80F6845}" presName="middleNode" presStyleCnt="0"/>
      <dgm:spPr/>
    </dgm:pt>
    <dgm:pt modelId="{AD376C86-18A4-4B19-9FC1-F541C0B74022}" type="pres">
      <dgm:prSet presAssocID="{8C150B0E-1C0E-43E8-91C3-45BDA80F6845}" presName="padding" presStyleLbl="node1" presStyleIdx="6" presStyleCnt="9"/>
      <dgm:spPr/>
    </dgm:pt>
    <dgm:pt modelId="{530436EC-10C4-46AA-8DCF-8D72C49F8EE2}" type="pres">
      <dgm:prSet presAssocID="{8C150B0E-1C0E-43E8-91C3-45BDA80F6845}" presName="shape" presStyleLbl="node1" presStyleIdx="7" presStyleCnt="9" custScaleX="257442" custScaleY="134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46E50-042E-4BDE-BF48-DFE4EA0F64CD}" type="pres">
      <dgm:prSet presAssocID="{3745C0B3-B380-49B5-8FA9-188E783D58E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F420479F-82DA-4A63-98D3-F36F8EB5623D}" type="pres">
      <dgm:prSet presAssocID="{60448B7A-99D4-42DA-A098-0778BF3CB88E}" presName="lastNode" presStyleLbl="node1" presStyleIdx="8" presStyleCnt="9" custScaleX="17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BBDCF-D25A-4718-9063-A987C550FECB}" type="presOf" srcId="{FCB7FC0A-F18D-4587-B217-D08BEEFF9883}" destId="{C56FBAEE-73AD-4C45-BF39-282D0FE673C9}" srcOrd="0" destOrd="0" presId="urn:microsoft.com/office/officeart/2005/8/layout/bProcess2"/>
    <dgm:cxn modelId="{7B143298-5EDD-498E-892A-EA54B28C8F86}" type="presOf" srcId="{60448B7A-99D4-42DA-A098-0778BF3CB88E}" destId="{F420479F-82DA-4A63-98D3-F36F8EB5623D}" srcOrd="0" destOrd="0" presId="urn:microsoft.com/office/officeart/2005/8/layout/bProcess2"/>
    <dgm:cxn modelId="{E542407D-7A54-4BF5-96B8-584AF98B19D4}" type="presOf" srcId="{404EC844-B6E4-4246-9353-193E5028FB1E}" destId="{13FFE39E-789F-452D-8354-0605F449CA85}" srcOrd="0" destOrd="0" presId="urn:microsoft.com/office/officeart/2005/8/layout/bProcess2"/>
    <dgm:cxn modelId="{350042C3-71FD-4888-877D-97D18C80F6F5}" type="presOf" srcId="{427FF70E-FE0D-4D2B-B6B9-3C58B8CD65B9}" destId="{4117B96E-E4D2-4A28-94B9-7F0AD71260EC}" srcOrd="0" destOrd="0" presId="urn:microsoft.com/office/officeart/2005/8/layout/bProcess2"/>
    <dgm:cxn modelId="{132B525A-2921-4FDC-939E-73CDD2628AD5}" type="presOf" srcId="{41791675-9860-4F92-9254-69F009DA31DB}" destId="{757817E0-EF9B-4907-8AD0-939006CA1E29}" srcOrd="0" destOrd="0" presId="urn:microsoft.com/office/officeart/2005/8/layout/bProcess2"/>
    <dgm:cxn modelId="{BC0701A8-D5FE-4CA1-885E-CC542759DBA7}" srcId="{404EC844-B6E4-4246-9353-193E5028FB1E}" destId="{D1536C39-7EF1-4985-9EF1-E13C29098D92}" srcOrd="2" destOrd="0" parTransId="{E329E042-F062-4857-9765-C21CA6AA5768}" sibTransId="{FCB7FC0A-F18D-4587-B217-D08BEEFF9883}"/>
    <dgm:cxn modelId="{1738BE97-0CB3-4D12-BA44-62B1FE86D5D2}" type="presOf" srcId="{D1536C39-7EF1-4985-9EF1-E13C29098D92}" destId="{B120E447-2C97-476A-B77B-780BF88534FC}" srcOrd="0" destOrd="0" presId="urn:microsoft.com/office/officeart/2005/8/layout/bProcess2"/>
    <dgm:cxn modelId="{EC854635-455B-4CA7-ADAD-78CCD6614CA4}" srcId="{404EC844-B6E4-4246-9353-193E5028FB1E}" destId="{9B97F868-8242-475A-B44A-35E738E893CF}" srcOrd="3" destOrd="0" parTransId="{80B30142-328E-44B0-B932-BE4D6342261F}" sibTransId="{A3520AE4-D03E-4E94-AE14-48003218A1E5}"/>
    <dgm:cxn modelId="{877237A1-2C44-44B5-A236-7D0A6C54F47E}" type="presOf" srcId="{CB1B5CA4-D3CF-445C-8BCF-DBDBB340AEF5}" destId="{FAE20E95-64D6-4FC7-9DD0-B40D9F10A972}" srcOrd="0" destOrd="0" presId="urn:microsoft.com/office/officeart/2005/8/layout/bProcess2"/>
    <dgm:cxn modelId="{DB61BAA2-F58A-421C-A28F-F37B60E23132}" srcId="{404EC844-B6E4-4246-9353-193E5028FB1E}" destId="{C2327438-AD19-4F9F-A8FB-66C856F0B4FB}" srcOrd="5" destOrd="0" parTransId="{484CF8EE-529F-45AC-B397-536B80268750}" sibTransId="{DEBFD86D-FF14-4482-814B-2625A4DF6CF4}"/>
    <dgm:cxn modelId="{D5A780C9-82D9-4C31-946D-0E4864034C37}" srcId="{404EC844-B6E4-4246-9353-193E5028FB1E}" destId="{427FF70E-FE0D-4D2B-B6B9-3C58B8CD65B9}" srcOrd="6" destOrd="0" parTransId="{6336129A-3751-4B2B-8AE9-04F9AB7A9707}" sibTransId="{41791675-9860-4F92-9254-69F009DA31DB}"/>
    <dgm:cxn modelId="{8A787074-5D75-4DA2-BBE8-6D5F38AB6C44}" type="presOf" srcId="{DEBFD86D-FF14-4482-814B-2625A4DF6CF4}" destId="{BCF7BB6B-9089-495C-BA66-687C9311750D}" srcOrd="0" destOrd="0" presId="urn:microsoft.com/office/officeart/2005/8/layout/bProcess2"/>
    <dgm:cxn modelId="{2AF5D8BE-9A48-4051-8FF0-2FA226F82672}" srcId="{404EC844-B6E4-4246-9353-193E5028FB1E}" destId="{8C150B0E-1C0E-43E8-91C3-45BDA80F6845}" srcOrd="7" destOrd="0" parTransId="{C1B98E9A-194A-4E84-B331-5291057930A8}" sibTransId="{3745C0B3-B380-49B5-8FA9-188E783D58E1}"/>
    <dgm:cxn modelId="{3D2B0C9A-B7A5-4A48-BF4A-F0BC482248DD}" type="presOf" srcId="{80F09059-CDE6-4AE0-A0B8-633EF60A97FA}" destId="{0C3A4B62-8C51-4F98-89C7-8CBF80F1E544}" srcOrd="0" destOrd="0" presId="urn:microsoft.com/office/officeart/2005/8/layout/bProcess2"/>
    <dgm:cxn modelId="{AEE51C43-6CB7-4365-91A1-6EDAA7BAA55D}" type="presOf" srcId="{9B97F868-8242-475A-B44A-35E738E893CF}" destId="{CA4D8585-33B0-49DE-9C7E-7462AE34B334}" srcOrd="0" destOrd="0" presId="urn:microsoft.com/office/officeart/2005/8/layout/bProcess2"/>
    <dgm:cxn modelId="{5F809D77-01C3-4539-81CE-CA258444BE5F}" type="presOf" srcId="{0993DBF0-8CD2-4184-82C3-67BA21BB22EC}" destId="{54C6E19B-6453-45F2-8DEB-BF5F3D3E43D4}" srcOrd="0" destOrd="0" presId="urn:microsoft.com/office/officeart/2005/8/layout/bProcess2"/>
    <dgm:cxn modelId="{FD5EEECA-5CDF-419F-86F1-5797F4A9DC4C}" srcId="{404EC844-B6E4-4246-9353-193E5028FB1E}" destId="{60448B7A-99D4-42DA-A098-0778BF3CB88E}" srcOrd="8" destOrd="0" parTransId="{A38ED19C-5B06-41B7-B469-F8E2E8CDE458}" sibTransId="{132D6E30-0C1F-4584-B1E3-5B3D477C7BF8}"/>
    <dgm:cxn modelId="{B641578E-6028-4B04-9425-B3DF0350610E}" srcId="{404EC844-B6E4-4246-9353-193E5028FB1E}" destId="{CB1B5CA4-D3CF-445C-8BCF-DBDBB340AEF5}" srcOrd="1" destOrd="0" parTransId="{1761D262-A067-48EC-ADB7-7EBEE3DA2B73}" sibTransId="{80F09059-CDE6-4AE0-A0B8-633EF60A97FA}"/>
    <dgm:cxn modelId="{417DE65D-5DA8-4165-9A7C-0CE3FEFFFF37}" type="presOf" srcId="{A3520AE4-D03E-4E94-AE14-48003218A1E5}" destId="{D7BB08AA-5D9D-400D-8F65-641E784FE9B7}" srcOrd="0" destOrd="0" presId="urn:microsoft.com/office/officeart/2005/8/layout/bProcess2"/>
    <dgm:cxn modelId="{A18DFFDB-0479-426F-977F-2C2AEFA5A842}" type="presOf" srcId="{C2327438-AD19-4F9F-A8FB-66C856F0B4FB}" destId="{7B6771E8-65C8-4542-96A7-EFBBE85485C7}" srcOrd="0" destOrd="0" presId="urn:microsoft.com/office/officeart/2005/8/layout/bProcess2"/>
    <dgm:cxn modelId="{A45F4F57-D585-4DD5-A168-8FB92D20FB98}" type="presOf" srcId="{2F2FDA8A-E7F5-4428-A3EE-815FCCF99779}" destId="{E87E046D-551D-419F-B41F-C36892C00C82}" srcOrd="0" destOrd="0" presId="urn:microsoft.com/office/officeart/2005/8/layout/bProcess2"/>
    <dgm:cxn modelId="{53A53781-CA9D-44BA-8A13-749A1ABC1B93}" srcId="{404EC844-B6E4-4246-9353-193E5028FB1E}" destId="{B0CFAA56-F767-4568-A692-A744DB92C37B}" srcOrd="0" destOrd="0" parTransId="{A5FB60A3-0EF8-4DD9-9434-E162A16B38EC}" sibTransId="{0993DBF0-8CD2-4184-82C3-67BA21BB22EC}"/>
    <dgm:cxn modelId="{CC87F9B4-412F-45E9-84FB-52EAD6CB16CB}" srcId="{404EC844-B6E4-4246-9353-193E5028FB1E}" destId="{2F2FDA8A-E7F5-4428-A3EE-815FCCF99779}" srcOrd="4" destOrd="0" parTransId="{507F5A78-DB90-4662-A204-32693C73208B}" sibTransId="{9DB639E6-7949-48B3-9D0E-353D219F0142}"/>
    <dgm:cxn modelId="{89D5DB09-9DE2-400A-8B28-2D776795529D}" type="presOf" srcId="{8C150B0E-1C0E-43E8-91C3-45BDA80F6845}" destId="{530436EC-10C4-46AA-8DCF-8D72C49F8EE2}" srcOrd="0" destOrd="0" presId="urn:microsoft.com/office/officeart/2005/8/layout/bProcess2"/>
    <dgm:cxn modelId="{AD3648D5-47B3-4B7C-93ED-519CAF31E221}" type="presOf" srcId="{3745C0B3-B380-49B5-8FA9-188E783D58E1}" destId="{9CE46E50-042E-4BDE-BF48-DFE4EA0F64CD}" srcOrd="0" destOrd="0" presId="urn:microsoft.com/office/officeart/2005/8/layout/bProcess2"/>
    <dgm:cxn modelId="{37F8685B-084F-47FD-B3A6-4D2E196CF53A}" type="presOf" srcId="{B0CFAA56-F767-4568-A692-A744DB92C37B}" destId="{8A187FC4-378C-44CF-9A7C-F77A3F582EB7}" srcOrd="0" destOrd="0" presId="urn:microsoft.com/office/officeart/2005/8/layout/bProcess2"/>
    <dgm:cxn modelId="{03CA3B62-BA6F-4070-868F-76431D9E2720}" type="presOf" srcId="{9DB639E6-7949-48B3-9D0E-353D219F0142}" destId="{93D87CF9-D401-4D9C-8A12-F11C83F5B7AF}" srcOrd="0" destOrd="0" presId="urn:microsoft.com/office/officeart/2005/8/layout/bProcess2"/>
    <dgm:cxn modelId="{62513982-5999-407F-963A-53D3C518A9ED}" type="presParOf" srcId="{13FFE39E-789F-452D-8354-0605F449CA85}" destId="{8A187FC4-378C-44CF-9A7C-F77A3F582EB7}" srcOrd="0" destOrd="0" presId="urn:microsoft.com/office/officeart/2005/8/layout/bProcess2"/>
    <dgm:cxn modelId="{F6E45EEF-472A-4FEA-89F4-11C4481C55A4}" type="presParOf" srcId="{13FFE39E-789F-452D-8354-0605F449CA85}" destId="{54C6E19B-6453-45F2-8DEB-BF5F3D3E43D4}" srcOrd="1" destOrd="0" presId="urn:microsoft.com/office/officeart/2005/8/layout/bProcess2"/>
    <dgm:cxn modelId="{D89CB618-3437-4D2C-A359-7FD7F50B829F}" type="presParOf" srcId="{13FFE39E-789F-452D-8354-0605F449CA85}" destId="{9BC14E34-D36A-4ABA-9003-4DD821B719B9}" srcOrd="2" destOrd="0" presId="urn:microsoft.com/office/officeart/2005/8/layout/bProcess2"/>
    <dgm:cxn modelId="{578B1ABD-5839-4D87-9F01-7604E388534C}" type="presParOf" srcId="{9BC14E34-D36A-4ABA-9003-4DD821B719B9}" destId="{77AB615A-DDE9-45E8-A113-14865FDB2583}" srcOrd="0" destOrd="0" presId="urn:microsoft.com/office/officeart/2005/8/layout/bProcess2"/>
    <dgm:cxn modelId="{48B80D33-5EF2-4D13-90F4-9BFBACAD345A}" type="presParOf" srcId="{9BC14E34-D36A-4ABA-9003-4DD821B719B9}" destId="{FAE20E95-64D6-4FC7-9DD0-B40D9F10A972}" srcOrd="1" destOrd="0" presId="urn:microsoft.com/office/officeart/2005/8/layout/bProcess2"/>
    <dgm:cxn modelId="{1DAE7F24-B885-4883-AD35-B60909AA205C}" type="presParOf" srcId="{13FFE39E-789F-452D-8354-0605F449CA85}" destId="{0C3A4B62-8C51-4F98-89C7-8CBF80F1E544}" srcOrd="3" destOrd="0" presId="urn:microsoft.com/office/officeart/2005/8/layout/bProcess2"/>
    <dgm:cxn modelId="{78E17547-5F01-4E8D-9CA9-8A4D4247ED14}" type="presParOf" srcId="{13FFE39E-789F-452D-8354-0605F449CA85}" destId="{DEBDDCEC-E58E-4419-94BE-264C7465982E}" srcOrd="4" destOrd="0" presId="urn:microsoft.com/office/officeart/2005/8/layout/bProcess2"/>
    <dgm:cxn modelId="{E4D4ADCD-DF3E-43BD-8C97-3DACCB5356A3}" type="presParOf" srcId="{DEBDDCEC-E58E-4419-94BE-264C7465982E}" destId="{E319B456-BC05-4E68-AE2F-0F9333D68BB9}" srcOrd="0" destOrd="0" presId="urn:microsoft.com/office/officeart/2005/8/layout/bProcess2"/>
    <dgm:cxn modelId="{24C2617F-CCAF-4A6F-A0CA-01E2DA9CF234}" type="presParOf" srcId="{DEBDDCEC-E58E-4419-94BE-264C7465982E}" destId="{B120E447-2C97-476A-B77B-780BF88534FC}" srcOrd="1" destOrd="0" presId="urn:microsoft.com/office/officeart/2005/8/layout/bProcess2"/>
    <dgm:cxn modelId="{5E1C924C-872C-476E-BCE7-2D75AF7AF04A}" type="presParOf" srcId="{13FFE39E-789F-452D-8354-0605F449CA85}" destId="{C56FBAEE-73AD-4C45-BF39-282D0FE673C9}" srcOrd="5" destOrd="0" presId="urn:microsoft.com/office/officeart/2005/8/layout/bProcess2"/>
    <dgm:cxn modelId="{93098D48-CD8F-4836-85FD-B3AB610B5325}" type="presParOf" srcId="{13FFE39E-789F-452D-8354-0605F449CA85}" destId="{A4169961-4B09-492F-A549-0A53DDE75A85}" srcOrd="6" destOrd="0" presId="urn:microsoft.com/office/officeart/2005/8/layout/bProcess2"/>
    <dgm:cxn modelId="{F27950EA-63B2-4CF6-B59D-6BF6A7506B53}" type="presParOf" srcId="{A4169961-4B09-492F-A549-0A53DDE75A85}" destId="{840A6EED-EFD8-4591-BAB5-C7748FEF5AEC}" srcOrd="0" destOrd="0" presId="urn:microsoft.com/office/officeart/2005/8/layout/bProcess2"/>
    <dgm:cxn modelId="{6B7DCE97-2B02-4841-813D-7F2A7C93F432}" type="presParOf" srcId="{A4169961-4B09-492F-A549-0A53DDE75A85}" destId="{CA4D8585-33B0-49DE-9C7E-7462AE34B334}" srcOrd="1" destOrd="0" presId="urn:microsoft.com/office/officeart/2005/8/layout/bProcess2"/>
    <dgm:cxn modelId="{2AD1F479-7261-445D-A315-4CA945002170}" type="presParOf" srcId="{13FFE39E-789F-452D-8354-0605F449CA85}" destId="{D7BB08AA-5D9D-400D-8F65-641E784FE9B7}" srcOrd="7" destOrd="0" presId="urn:microsoft.com/office/officeart/2005/8/layout/bProcess2"/>
    <dgm:cxn modelId="{DD091721-F7AB-4612-B00A-9B834ECB7501}" type="presParOf" srcId="{13FFE39E-789F-452D-8354-0605F449CA85}" destId="{2BB02281-A01B-4176-9646-1215184687DA}" srcOrd="8" destOrd="0" presId="urn:microsoft.com/office/officeart/2005/8/layout/bProcess2"/>
    <dgm:cxn modelId="{A3B63F31-03FA-4C64-BE25-3AB9FCD224C1}" type="presParOf" srcId="{2BB02281-A01B-4176-9646-1215184687DA}" destId="{11C5A517-B3AA-4F28-816A-4B310C0EB454}" srcOrd="0" destOrd="0" presId="urn:microsoft.com/office/officeart/2005/8/layout/bProcess2"/>
    <dgm:cxn modelId="{250666CC-2B36-439C-8195-18F0272B814C}" type="presParOf" srcId="{2BB02281-A01B-4176-9646-1215184687DA}" destId="{E87E046D-551D-419F-B41F-C36892C00C82}" srcOrd="1" destOrd="0" presId="urn:microsoft.com/office/officeart/2005/8/layout/bProcess2"/>
    <dgm:cxn modelId="{D379519C-4445-4CF4-AFB8-EB8EE60C8660}" type="presParOf" srcId="{13FFE39E-789F-452D-8354-0605F449CA85}" destId="{93D87CF9-D401-4D9C-8A12-F11C83F5B7AF}" srcOrd="9" destOrd="0" presId="urn:microsoft.com/office/officeart/2005/8/layout/bProcess2"/>
    <dgm:cxn modelId="{04CAC227-2204-41B8-8FB9-C01F57CFEB49}" type="presParOf" srcId="{13FFE39E-789F-452D-8354-0605F449CA85}" destId="{971BAA81-25BB-458C-B3C7-17A52DB4B470}" srcOrd="10" destOrd="0" presId="urn:microsoft.com/office/officeart/2005/8/layout/bProcess2"/>
    <dgm:cxn modelId="{189D35BA-C8E1-4CE2-B250-BF3580613EF7}" type="presParOf" srcId="{971BAA81-25BB-458C-B3C7-17A52DB4B470}" destId="{B5491923-45B5-4180-9441-24719526B0E2}" srcOrd="0" destOrd="0" presId="urn:microsoft.com/office/officeart/2005/8/layout/bProcess2"/>
    <dgm:cxn modelId="{32335BFF-754A-4C27-AE9A-864283B2812F}" type="presParOf" srcId="{971BAA81-25BB-458C-B3C7-17A52DB4B470}" destId="{7B6771E8-65C8-4542-96A7-EFBBE85485C7}" srcOrd="1" destOrd="0" presId="urn:microsoft.com/office/officeart/2005/8/layout/bProcess2"/>
    <dgm:cxn modelId="{B9503D3C-1B32-47D0-90A7-F617F633AB2C}" type="presParOf" srcId="{13FFE39E-789F-452D-8354-0605F449CA85}" destId="{BCF7BB6B-9089-495C-BA66-687C9311750D}" srcOrd="11" destOrd="0" presId="urn:microsoft.com/office/officeart/2005/8/layout/bProcess2"/>
    <dgm:cxn modelId="{4958EA87-CC33-419D-9798-C52D73A5A36E}" type="presParOf" srcId="{13FFE39E-789F-452D-8354-0605F449CA85}" destId="{3BAA7383-A7F0-4817-A81E-7A0790B726F2}" srcOrd="12" destOrd="0" presId="urn:microsoft.com/office/officeart/2005/8/layout/bProcess2"/>
    <dgm:cxn modelId="{F92D3179-A24C-4AEC-80F8-7A744F58F4E6}" type="presParOf" srcId="{3BAA7383-A7F0-4817-A81E-7A0790B726F2}" destId="{EC8E5337-8F60-4C1F-9024-19757F28E06C}" srcOrd="0" destOrd="0" presId="urn:microsoft.com/office/officeart/2005/8/layout/bProcess2"/>
    <dgm:cxn modelId="{C5F29753-8765-4BE1-9D87-2D5162874A04}" type="presParOf" srcId="{3BAA7383-A7F0-4817-A81E-7A0790B726F2}" destId="{4117B96E-E4D2-4A28-94B9-7F0AD71260EC}" srcOrd="1" destOrd="0" presId="urn:microsoft.com/office/officeart/2005/8/layout/bProcess2"/>
    <dgm:cxn modelId="{E164D022-EC62-49D3-BCAE-A404E1C2B712}" type="presParOf" srcId="{13FFE39E-789F-452D-8354-0605F449CA85}" destId="{757817E0-EF9B-4907-8AD0-939006CA1E29}" srcOrd="13" destOrd="0" presId="urn:microsoft.com/office/officeart/2005/8/layout/bProcess2"/>
    <dgm:cxn modelId="{689B0D73-55FF-483D-8CC9-D727D078D1E2}" type="presParOf" srcId="{13FFE39E-789F-452D-8354-0605F449CA85}" destId="{0FD2934B-A743-45A8-A83E-E93A734C9BBF}" srcOrd="14" destOrd="0" presId="urn:microsoft.com/office/officeart/2005/8/layout/bProcess2"/>
    <dgm:cxn modelId="{BA3D567A-B6D7-46DB-907D-D85EEB85FCA7}" type="presParOf" srcId="{0FD2934B-A743-45A8-A83E-E93A734C9BBF}" destId="{AD376C86-18A4-4B19-9FC1-F541C0B74022}" srcOrd="0" destOrd="0" presId="urn:microsoft.com/office/officeart/2005/8/layout/bProcess2"/>
    <dgm:cxn modelId="{FC25D67A-15BA-4B12-8DC6-3D5A7C702879}" type="presParOf" srcId="{0FD2934B-A743-45A8-A83E-E93A734C9BBF}" destId="{530436EC-10C4-46AA-8DCF-8D72C49F8EE2}" srcOrd="1" destOrd="0" presId="urn:microsoft.com/office/officeart/2005/8/layout/bProcess2"/>
    <dgm:cxn modelId="{129256A7-2944-468E-83A1-5C08A19625EF}" type="presParOf" srcId="{13FFE39E-789F-452D-8354-0605F449CA85}" destId="{9CE46E50-042E-4BDE-BF48-DFE4EA0F64CD}" srcOrd="15" destOrd="0" presId="urn:microsoft.com/office/officeart/2005/8/layout/bProcess2"/>
    <dgm:cxn modelId="{5401CC52-FFDB-4340-9E44-636977C0BD59}" type="presParOf" srcId="{13FFE39E-789F-452D-8354-0605F449CA85}" destId="{F420479F-82DA-4A63-98D3-F36F8EB5623D}" srcOrd="16" destOrd="0" presId="urn:microsoft.com/office/officeart/2005/8/layout/bProcess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AC6204F-C04D-47AC-9D73-72546B2B541E}" type="doc">
      <dgm:prSet loTypeId="urn:microsoft.com/office/officeart/2005/8/layout/hChevron3" loCatId="process" qsTypeId="urn:microsoft.com/office/officeart/2005/8/quickstyle/3d4" qsCatId="3D" csTypeId="urn:microsoft.com/office/officeart/2005/8/colors/colorful4" csCatId="colorful" phldr="1"/>
      <dgm:spPr/>
    </dgm:pt>
    <dgm:pt modelId="{9C9F3789-6B3F-42CC-97C0-C50F5EE06D51}">
      <dgm:prSet phldrT="[Text]"/>
      <dgm:spPr/>
      <dgm:t>
        <a:bodyPr/>
        <a:lstStyle/>
        <a:p>
          <a:r>
            <a:rPr lang="en-US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দলগত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79EF2476-EA1B-42DA-AE1B-6C2594D9618C}" type="parTrans" cxnId="{764B78CE-9F65-4022-8840-93E78652D76A}">
      <dgm:prSet/>
      <dgm:spPr/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CD249397-B8CA-4DE0-9058-AD3C989A8108}" type="sibTrans" cxnId="{764B78CE-9F65-4022-8840-93E78652D76A}">
      <dgm:prSet/>
      <dgm:spPr/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9025F50-1A47-4B67-BFB2-4BCBA566FA4E}">
      <dgm:prSet phldrT="[Text]"/>
      <dgm:spPr/>
      <dgm:t>
        <a:bodyPr/>
        <a:lstStyle/>
        <a:p>
          <a:r>
            <a:rPr lang="en-US" b="1" cap="none" spc="0" dirty="0" err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কাজ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6E3D8CCE-5F38-4ADB-8293-300CCAE1105C}" type="parTrans" cxnId="{8BC08E1F-4AFC-47AC-9A91-AF2539E2F5A4}">
      <dgm:prSet/>
      <dgm:spPr/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90DC67D9-FB2B-40AB-9EDE-0B39219D4780}" type="sibTrans" cxnId="{8BC08E1F-4AFC-47AC-9A91-AF2539E2F5A4}">
      <dgm:prSet/>
      <dgm:spPr/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E8316A91-9B30-44B0-A82A-DB269BD4A6CB}" type="pres">
      <dgm:prSet presAssocID="{6AC6204F-C04D-47AC-9D73-72546B2B541E}" presName="Name0" presStyleCnt="0">
        <dgm:presLayoutVars>
          <dgm:dir/>
          <dgm:resizeHandles val="exact"/>
        </dgm:presLayoutVars>
      </dgm:prSet>
      <dgm:spPr/>
    </dgm:pt>
    <dgm:pt modelId="{6CFFD4B5-9F27-4515-8449-08D2C76251AB}" type="pres">
      <dgm:prSet presAssocID="{9C9F3789-6B3F-42CC-97C0-C50F5EE06D51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85F2-AE90-437A-A9A2-36AE8CBD2CD6}" type="pres">
      <dgm:prSet presAssocID="{CD249397-B8CA-4DE0-9058-AD3C989A8108}" presName="parSpace" presStyleCnt="0"/>
      <dgm:spPr/>
    </dgm:pt>
    <dgm:pt modelId="{36A93D0D-1BDA-461F-8993-F50DD5BABD55}" type="pres">
      <dgm:prSet presAssocID="{99025F50-1A47-4B67-BFB2-4BCBA566FA4E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5F75E-4D54-4DF6-8959-AEE94385684B}" type="presOf" srcId="{9C9F3789-6B3F-42CC-97C0-C50F5EE06D51}" destId="{6CFFD4B5-9F27-4515-8449-08D2C76251AB}" srcOrd="0" destOrd="0" presId="urn:microsoft.com/office/officeart/2005/8/layout/hChevron3"/>
    <dgm:cxn modelId="{8BC08E1F-4AFC-47AC-9A91-AF2539E2F5A4}" srcId="{6AC6204F-C04D-47AC-9D73-72546B2B541E}" destId="{99025F50-1A47-4B67-BFB2-4BCBA566FA4E}" srcOrd="1" destOrd="0" parTransId="{6E3D8CCE-5F38-4ADB-8293-300CCAE1105C}" sibTransId="{90DC67D9-FB2B-40AB-9EDE-0B39219D4780}"/>
    <dgm:cxn modelId="{8D8CDC1F-E42A-4079-BE8C-F15C3BD87C06}" type="presOf" srcId="{6AC6204F-C04D-47AC-9D73-72546B2B541E}" destId="{E8316A91-9B30-44B0-A82A-DB269BD4A6CB}" srcOrd="0" destOrd="0" presId="urn:microsoft.com/office/officeart/2005/8/layout/hChevron3"/>
    <dgm:cxn modelId="{764B78CE-9F65-4022-8840-93E78652D76A}" srcId="{6AC6204F-C04D-47AC-9D73-72546B2B541E}" destId="{9C9F3789-6B3F-42CC-97C0-C50F5EE06D51}" srcOrd="0" destOrd="0" parTransId="{79EF2476-EA1B-42DA-AE1B-6C2594D9618C}" sibTransId="{CD249397-B8CA-4DE0-9058-AD3C989A8108}"/>
    <dgm:cxn modelId="{68F051ED-A1F0-4C63-9A0A-C3CF465AA8DF}" type="presOf" srcId="{99025F50-1A47-4B67-BFB2-4BCBA566FA4E}" destId="{36A93D0D-1BDA-461F-8993-F50DD5BABD55}" srcOrd="0" destOrd="0" presId="urn:microsoft.com/office/officeart/2005/8/layout/hChevron3"/>
    <dgm:cxn modelId="{BAB72047-1474-4BDA-8B94-A96406A77DB6}" type="presParOf" srcId="{E8316A91-9B30-44B0-A82A-DB269BD4A6CB}" destId="{6CFFD4B5-9F27-4515-8449-08D2C76251AB}" srcOrd="0" destOrd="0" presId="urn:microsoft.com/office/officeart/2005/8/layout/hChevron3"/>
    <dgm:cxn modelId="{8EAF8E8E-DD2E-423C-8D72-DC3A2B2E0DD2}" type="presParOf" srcId="{E8316A91-9B30-44B0-A82A-DB269BD4A6CB}" destId="{0C3185F2-AE90-437A-A9A2-36AE8CBD2CD6}" srcOrd="1" destOrd="0" presId="urn:microsoft.com/office/officeart/2005/8/layout/hChevron3"/>
    <dgm:cxn modelId="{F561B177-E60D-41B4-B246-DFF52FADFD09}" type="presParOf" srcId="{E8316A91-9B30-44B0-A82A-DB269BD4A6CB}" destId="{36A93D0D-1BDA-461F-8993-F50DD5BABD55}" srcOrd="2" destOrd="0" presId="urn:microsoft.com/office/officeart/2005/8/layout/hChevron3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E1404AB-51D1-4CC4-9F0C-F2FE70A5B673}" type="doc">
      <dgm:prSet loTypeId="urn:microsoft.com/office/officeart/2005/8/layout/h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94163C8-A436-4816-9864-4F49AD77BFF6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গোলাপ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দল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8A3F87D-8DA2-428E-825E-633C1FE883F8}" type="parTrans" cxnId="{F32BE3B0-0DA5-4CF5-A545-03DF6223175D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F483F59-02CA-457F-872C-EAFD7CE6F063}" type="sibTrans" cxnId="{F32BE3B0-0DA5-4CF5-A545-03DF6223175D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D002093-D35F-4FF2-9833-72A1A57633B2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তাওহিদ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এর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পরিচয়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লিখ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।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6C33159-ECE0-41B4-A26F-D255315385D5}" type="parTrans" cxnId="{F6AA724D-70FF-42A7-AAC0-9142495041E6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6633C63-8C83-4DE6-9BBC-F7324CEBBF8E}" type="sibTrans" cxnId="{F6AA724D-70FF-42A7-AAC0-9142495041E6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C7CD906-0771-4C98-8173-EB1C984A206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কদম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দল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9153EE7-F8B2-47D4-9FEB-525F5931F676}" type="parTrans" cxnId="{F8B2DD1A-11F2-4AA6-8CC8-F0C7DF106FCE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5CABF10-0B51-42D6-8795-216F4F8464E3}" type="sibTrans" cxnId="{F8B2DD1A-11F2-4AA6-8CC8-F0C7DF106FCE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BA9E568-7700-4610-9413-3D384A217F3B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তাওহিদের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প্রকারভেদ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উল্লেখ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পূর্বক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সেগুলো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সংজ্ঞা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দাও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।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AB52CE5-8013-4777-98A2-75FD5636F0A1}" type="parTrans" cxnId="{AD2EB59E-362A-44F8-B322-C0EBAB0F2350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52FBCBB-11B3-4630-A01D-36460E470ABA}" type="sibTrans" cxnId="{AD2EB59E-362A-44F8-B322-C0EBAB0F2350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750043A-3DAC-45ED-A50B-8945FA8E1E8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s-IN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বেলি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দল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14D9A65-1A27-4654-AAAF-05B91D874B10}" type="parTrans" cxnId="{2ABE5349-87B6-475E-8EF3-4A2C6F85E56A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87096E4-5CBF-4E61-8840-0AABCA644649}" type="sibTrans" cxnId="{2ABE5349-87B6-475E-8EF3-4A2C6F85E56A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5729EB0-A250-4FE6-BE17-29210AC801D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তাওহিদের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স্তরগুলো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লিখ</a:t>
          </a:r>
          <a:r>
            <a: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।</a:t>
          </a:r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96FFBC2-7BCD-4047-BFF8-9C460BF14354}" type="parTrans" cxnId="{DB3CACE6-ADA2-4FE5-AC30-60923C80FE93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EC73709-BB4A-429C-83BA-8AE5E6A9941C}" type="sibTrans" cxnId="{DB3CACE6-ADA2-4FE5-AC30-60923C80FE93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EECFBAF-3356-4677-9CE2-EB962F985149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EEE11D2-4454-4CD0-B121-F272CB13F7AF}" type="parTrans" cxnId="{E952B8D0-0428-4285-AD67-4F1CB28899DC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B64689-FD6D-476C-B5C4-2BEEC7A28149}" type="sibTrans" cxnId="{E952B8D0-0428-4285-AD67-4F1CB28899DC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2889101-A3C4-44E0-BAEA-38FE34F1B61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0AE2CBE-7F3B-4D46-B2A3-F6FA35067D14}" type="parTrans" cxnId="{AAF5ED2D-3AD2-46E9-B573-4CBA5DAD880E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6EC2A82-0563-4C01-A73C-A4945883648E}" type="sibTrans" cxnId="{AAF5ED2D-3AD2-46E9-B573-4CBA5DAD880E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D01253D-0962-49A4-A289-9E5EE7977D7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0A4C928-BA65-4631-9FD1-75AA816829DA}" type="parTrans" cxnId="{E3B7BFA1-BA08-4632-BF3B-4E141E4F6CA6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BF3E6C6-3874-4F94-9E69-695527D27343}" type="sibTrans" cxnId="{E3B7BFA1-BA08-4632-BF3B-4E141E4F6CA6}">
      <dgm:prSet/>
      <dgm:spPr/>
      <dgm:t>
        <a:bodyPr/>
        <a:lstStyle/>
        <a:p>
          <a:endParaRPr lang="en-US" b="1" cap="all" spc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C513BDB-57C6-4A54-B160-2CC2853292FA}" type="pres">
      <dgm:prSet presAssocID="{3E1404AB-51D1-4CC4-9F0C-F2FE70A5B67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89FA0F-C711-46CD-8D85-A99564E03639}" type="pres">
      <dgm:prSet presAssocID="{E94163C8-A436-4816-9864-4F49AD77BFF6}" presName="compositeNode" presStyleCnt="0">
        <dgm:presLayoutVars>
          <dgm:bulletEnabled val="1"/>
        </dgm:presLayoutVars>
      </dgm:prSet>
      <dgm:spPr/>
    </dgm:pt>
    <dgm:pt modelId="{5812A47D-492F-43C7-8228-3165D55FB862}" type="pres">
      <dgm:prSet presAssocID="{E94163C8-A436-4816-9864-4F49AD77BFF6}" presName="image" presStyleLbl="fgImgPlace1" presStyleIdx="0" presStyleCnt="3" custScaleX="155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23016E-6F95-4841-871E-5D5E3A8E7172}" type="pres">
      <dgm:prSet presAssocID="{E94163C8-A436-4816-9864-4F49AD77BFF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E778E-0020-4DDE-A5F9-A45EF5E330AB}" type="pres">
      <dgm:prSet presAssocID="{E94163C8-A436-4816-9864-4F49AD77BFF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876F-5AF2-4485-B118-D5A4FAFF35DD}" type="pres">
      <dgm:prSet presAssocID="{6F483F59-02CA-457F-872C-EAFD7CE6F063}" presName="sibTrans" presStyleCnt="0"/>
      <dgm:spPr/>
    </dgm:pt>
    <dgm:pt modelId="{62664C8E-60C8-442B-993D-C0A4EB619E01}" type="pres">
      <dgm:prSet presAssocID="{FC7CD906-0771-4C98-8173-EB1C984A2064}" presName="compositeNode" presStyleCnt="0">
        <dgm:presLayoutVars>
          <dgm:bulletEnabled val="1"/>
        </dgm:presLayoutVars>
      </dgm:prSet>
      <dgm:spPr/>
    </dgm:pt>
    <dgm:pt modelId="{937113CA-2AE3-4B72-B592-3DC8D365FEB3}" type="pres">
      <dgm:prSet presAssocID="{FC7CD906-0771-4C98-8173-EB1C984A2064}" presName="image" presStyleLbl="fgImgPlace1" presStyleIdx="1" presStyleCnt="3" custScaleX="1634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A686F0-5C04-4F0C-A25A-C47090A71465}" type="pres">
      <dgm:prSet presAssocID="{FC7CD906-0771-4C98-8173-EB1C984A206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C8927-2002-46D4-9052-99DC45DCE5FB}" type="pres">
      <dgm:prSet presAssocID="{FC7CD906-0771-4C98-8173-EB1C984A2064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39831-E1B6-48B5-9063-2EDF58D8BE78}" type="pres">
      <dgm:prSet presAssocID="{D5CABF10-0B51-42D6-8795-216F4F8464E3}" presName="sibTrans" presStyleCnt="0"/>
      <dgm:spPr/>
    </dgm:pt>
    <dgm:pt modelId="{DD25D197-AB4D-4E5B-8B79-7364339D4B3E}" type="pres">
      <dgm:prSet presAssocID="{9750043A-3DAC-45ED-A50B-8945FA8E1E8A}" presName="compositeNode" presStyleCnt="0">
        <dgm:presLayoutVars>
          <dgm:bulletEnabled val="1"/>
        </dgm:presLayoutVars>
      </dgm:prSet>
      <dgm:spPr/>
    </dgm:pt>
    <dgm:pt modelId="{C61E4B08-2F7B-436B-A1B0-24FE463EBEDE}" type="pres">
      <dgm:prSet presAssocID="{9750043A-3DAC-45ED-A50B-8945FA8E1E8A}" presName="image" presStyleLbl="fgImgPlace1" presStyleIdx="2" presStyleCnt="3" custScaleX="1697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0AA0648-489B-437F-9CBF-6269052D08F9}" type="pres">
      <dgm:prSet presAssocID="{9750043A-3DAC-45ED-A50B-8945FA8E1E8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A8BE3-BF57-4CA1-97DD-6C723A28F304}" type="pres">
      <dgm:prSet presAssocID="{9750043A-3DAC-45ED-A50B-8945FA8E1E8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8AC9B-3401-4A29-96EA-910A533CD3D7}" type="presOf" srcId="{FC7CD906-0771-4C98-8173-EB1C984A2064}" destId="{5AEC8927-2002-46D4-9052-99DC45DCE5FB}" srcOrd="0" destOrd="0" presId="urn:microsoft.com/office/officeart/2005/8/layout/hList2"/>
    <dgm:cxn modelId="{406F5EDE-024C-46D5-A242-283A4916E4F8}" type="presOf" srcId="{BBA9E568-7700-4610-9413-3D384A217F3B}" destId="{E6A686F0-5C04-4F0C-A25A-C47090A71465}" srcOrd="0" destOrd="1" presId="urn:microsoft.com/office/officeart/2005/8/layout/hList2"/>
    <dgm:cxn modelId="{2D588A83-2769-4D1A-8E02-23C26E378AAA}" type="presOf" srcId="{E94163C8-A436-4816-9864-4F49AD77BFF6}" destId="{EB7E778E-0020-4DDE-A5F9-A45EF5E330AB}" srcOrd="0" destOrd="0" presId="urn:microsoft.com/office/officeart/2005/8/layout/hList2"/>
    <dgm:cxn modelId="{631C1AA2-861D-4DE4-82E2-C50BBD034158}" type="presOf" srcId="{85729EB0-A250-4FE6-BE17-29210AC801DB}" destId="{A0AA0648-489B-437F-9CBF-6269052D08F9}" srcOrd="0" destOrd="1" presId="urn:microsoft.com/office/officeart/2005/8/layout/hList2"/>
    <dgm:cxn modelId="{F6AA724D-70FF-42A7-AAC0-9142495041E6}" srcId="{E94163C8-A436-4816-9864-4F49AD77BFF6}" destId="{8D002093-D35F-4FF2-9833-72A1A57633B2}" srcOrd="1" destOrd="0" parTransId="{56C33159-ECE0-41B4-A26F-D255315385D5}" sibTransId="{86633C63-8C83-4DE6-9BBC-F7324CEBBF8E}"/>
    <dgm:cxn modelId="{DB3CACE6-ADA2-4FE5-AC30-60923C80FE93}" srcId="{9750043A-3DAC-45ED-A50B-8945FA8E1E8A}" destId="{85729EB0-A250-4FE6-BE17-29210AC801DB}" srcOrd="1" destOrd="0" parTransId="{896FFBC2-7BCD-4047-BFF8-9C460BF14354}" sibTransId="{5EC73709-BB4A-429C-83BA-8AE5E6A9941C}"/>
    <dgm:cxn modelId="{F32BE3B0-0DA5-4CF5-A545-03DF6223175D}" srcId="{3E1404AB-51D1-4CC4-9F0C-F2FE70A5B673}" destId="{E94163C8-A436-4816-9864-4F49AD77BFF6}" srcOrd="0" destOrd="0" parTransId="{C8A3F87D-8DA2-428E-825E-633C1FE883F8}" sibTransId="{6F483F59-02CA-457F-872C-EAFD7CE6F063}"/>
    <dgm:cxn modelId="{E3B7BFA1-BA08-4632-BF3B-4E141E4F6CA6}" srcId="{E94163C8-A436-4816-9864-4F49AD77BFF6}" destId="{6D01253D-0962-49A4-A289-9E5EE7977D74}" srcOrd="0" destOrd="0" parTransId="{90A4C928-BA65-4631-9FD1-75AA816829DA}" sibTransId="{5BF3E6C6-3874-4F94-9E69-695527D27343}"/>
    <dgm:cxn modelId="{F8B2DD1A-11F2-4AA6-8CC8-F0C7DF106FCE}" srcId="{3E1404AB-51D1-4CC4-9F0C-F2FE70A5B673}" destId="{FC7CD906-0771-4C98-8173-EB1C984A2064}" srcOrd="1" destOrd="0" parTransId="{E9153EE7-F8B2-47D4-9FEB-525F5931F676}" sibTransId="{D5CABF10-0B51-42D6-8795-216F4F8464E3}"/>
    <dgm:cxn modelId="{D0290C65-CE23-46AE-B9AB-E4AB985DE9D0}" type="presOf" srcId="{8D002093-D35F-4FF2-9833-72A1A57633B2}" destId="{EF23016E-6F95-4841-871E-5D5E3A8E7172}" srcOrd="0" destOrd="1" presId="urn:microsoft.com/office/officeart/2005/8/layout/hList2"/>
    <dgm:cxn modelId="{0801BE6D-6D6B-4ED2-B2BF-0844A80E3DA0}" type="presOf" srcId="{3E1404AB-51D1-4CC4-9F0C-F2FE70A5B673}" destId="{9C513BDB-57C6-4A54-B160-2CC2853292FA}" srcOrd="0" destOrd="0" presId="urn:microsoft.com/office/officeart/2005/8/layout/hList2"/>
    <dgm:cxn modelId="{ED01AEAF-E9E5-42ED-A37F-E113B7E3D889}" type="presOf" srcId="{6D01253D-0962-49A4-A289-9E5EE7977D74}" destId="{EF23016E-6F95-4841-871E-5D5E3A8E7172}" srcOrd="0" destOrd="0" presId="urn:microsoft.com/office/officeart/2005/8/layout/hList2"/>
    <dgm:cxn modelId="{847E5E9F-313F-4D93-8310-6B5F6CCAB64C}" type="presOf" srcId="{72889101-A3C4-44E0-BAEA-38FE34F1B61A}" destId="{A0AA0648-489B-437F-9CBF-6269052D08F9}" srcOrd="0" destOrd="0" presId="urn:microsoft.com/office/officeart/2005/8/layout/hList2"/>
    <dgm:cxn modelId="{AD2EB59E-362A-44F8-B322-C0EBAB0F2350}" srcId="{FC7CD906-0771-4C98-8173-EB1C984A2064}" destId="{BBA9E568-7700-4610-9413-3D384A217F3B}" srcOrd="1" destOrd="0" parTransId="{DAB52CE5-8013-4777-98A2-75FD5636F0A1}" sibTransId="{D52FBCBB-11B3-4630-A01D-36460E470ABA}"/>
    <dgm:cxn modelId="{AAF5ED2D-3AD2-46E9-B573-4CBA5DAD880E}" srcId="{9750043A-3DAC-45ED-A50B-8945FA8E1E8A}" destId="{72889101-A3C4-44E0-BAEA-38FE34F1B61A}" srcOrd="0" destOrd="0" parTransId="{60AE2CBE-7F3B-4D46-B2A3-F6FA35067D14}" sibTransId="{36EC2A82-0563-4C01-A73C-A4945883648E}"/>
    <dgm:cxn modelId="{2ABE5349-87B6-475E-8EF3-4A2C6F85E56A}" srcId="{3E1404AB-51D1-4CC4-9F0C-F2FE70A5B673}" destId="{9750043A-3DAC-45ED-A50B-8945FA8E1E8A}" srcOrd="2" destOrd="0" parTransId="{514D9A65-1A27-4654-AAAF-05B91D874B10}" sibTransId="{287096E4-5CBF-4E61-8840-0AABCA644649}"/>
    <dgm:cxn modelId="{E952B8D0-0428-4285-AD67-4F1CB28899DC}" srcId="{FC7CD906-0771-4C98-8173-EB1C984A2064}" destId="{5EECFBAF-3356-4677-9CE2-EB962F985149}" srcOrd="0" destOrd="0" parTransId="{FEEE11D2-4454-4CD0-B121-F272CB13F7AF}" sibTransId="{A2B64689-FD6D-476C-B5C4-2BEEC7A28149}"/>
    <dgm:cxn modelId="{653DF3B8-34A7-441C-AFCA-7AF3BA15946B}" type="presOf" srcId="{9750043A-3DAC-45ED-A50B-8945FA8E1E8A}" destId="{028A8BE3-BF57-4CA1-97DD-6C723A28F304}" srcOrd="0" destOrd="0" presId="urn:microsoft.com/office/officeart/2005/8/layout/hList2"/>
    <dgm:cxn modelId="{5EC50703-F661-47AF-A634-AB3AEC107D4E}" type="presOf" srcId="{5EECFBAF-3356-4677-9CE2-EB962F985149}" destId="{E6A686F0-5C04-4F0C-A25A-C47090A71465}" srcOrd="0" destOrd="0" presId="urn:microsoft.com/office/officeart/2005/8/layout/hList2"/>
    <dgm:cxn modelId="{000B37CF-EF6E-419E-A0BA-87CCCD34D917}" type="presParOf" srcId="{9C513BDB-57C6-4A54-B160-2CC2853292FA}" destId="{3689FA0F-C711-46CD-8D85-A99564E03639}" srcOrd="0" destOrd="0" presId="urn:microsoft.com/office/officeart/2005/8/layout/hList2"/>
    <dgm:cxn modelId="{DE6A3E7B-E57A-4875-8DE8-87590EE0E7F4}" type="presParOf" srcId="{3689FA0F-C711-46CD-8D85-A99564E03639}" destId="{5812A47D-492F-43C7-8228-3165D55FB862}" srcOrd="0" destOrd="0" presId="urn:microsoft.com/office/officeart/2005/8/layout/hList2"/>
    <dgm:cxn modelId="{5F9A8EA2-769B-4973-BEA3-E29135AF96A0}" type="presParOf" srcId="{3689FA0F-C711-46CD-8D85-A99564E03639}" destId="{EF23016E-6F95-4841-871E-5D5E3A8E7172}" srcOrd="1" destOrd="0" presId="urn:microsoft.com/office/officeart/2005/8/layout/hList2"/>
    <dgm:cxn modelId="{51573926-5C7F-43C1-AB5B-6E1958C0F6C8}" type="presParOf" srcId="{3689FA0F-C711-46CD-8D85-A99564E03639}" destId="{EB7E778E-0020-4DDE-A5F9-A45EF5E330AB}" srcOrd="2" destOrd="0" presId="urn:microsoft.com/office/officeart/2005/8/layout/hList2"/>
    <dgm:cxn modelId="{4382AB5E-BB03-4839-BE0B-CF23A7FA8982}" type="presParOf" srcId="{9C513BDB-57C6-4A54-B160-2CC2853292FA}" destId="{7E93876F-5AF2-4485-B118-D5A4FAFF35DD}" srcOrd="1" destOrd="0" presId="urn:microsoft.com/office/officeart/2005/8/layout/hList2"/>
    <dgm:cxn modelId="{5F787F5C-0287-4378-A2F6-F4F49CF29BB3}" type="presParOf" srcId="{9C513BDB-57C6-4A54-B160-2CC2853292FA}" destId="{62664C8E-60C8-442B-993D-C0A4EB619E01}" srcOrd="2" destOrd="0" presId="urn:microsoft.com/office/officeart/2005/8/layout/hList2"/>
    <dgm:cxn modelId="{B65C8241-EE9C-42B7-9FAB-390FF99D30DA}" type="presParOf" srcId="{62664C8E-60C8-442B-993D-C0A4EB619E01}" destId="{937113CA-2AE3-4B72-B592-3DC8D365FEB3}" srcOrd="0" destOrd="0" presId="urn:microsoft.com/office/officeart/2005/8/layout/hList2"/>
    <dgm:cxn modelId="{4B23B735-FC95-4499-9210-1AE8B04E29E9}" type="presParOf" srcId="{62664C8E-60C8-442B-993D-C0A4EB619E01}" destId="{E6A686F0-5C04-4F0C-A25A-C47090A71465}" srcOrd="1" destOrd="0" presId="urn:microsoft.com/office/officeart/2005/8/layout/hList2"/>
    <dgm:cxn modelId="{3FC0051C-6A0E-4BBE-8AC7-B0A0C504EE53}" type="presParOf" srcId="{62664C8E-60C8-442B-993D-C0A4EB619E01}" destId="{5AEC8927-2002-46D4-9052-99DC45DCE5FB}" srcOrd="2" destOrd="0" presId="urn:microsoft.com/office/officeart/2005/8/layout/hList2"/>
    <dgm:cxn modelId="{DACF7308-37D3-48CE-B1E5-6E1418A8CD5B}" type="presParOf" srcId="{9C513BDB-57C6-4A54-B160-2CC2853292FA}" destId="{9A539831-E1B6-48B5-9063-2EDF58D8BE78}" srcOrd="3" destOrd="0" presId="urn:microsoft.com/office/officeart/2005/8/layout/hList2"/>
    <dgm:cxn modelId="{EE3E819D-1BCB-44DD-BA5D-8D33AB5A1EF2}" type="presParOf" srcId="{9C513BDB-57C6-4A54-B160-2CC2853292FA}" destId="{DD25D197-AB4D-4E5B-8B79-7364339D4B3E}" srcOrd="4" destOrd="0" presId="urn:microsoft.com/office/officeart/2005/8/layout/hList2"/>
    <dgm:cxn modelId="{6A6E550D-6C47-4B9D-95C0-1B5C587A5DE5}" type="presParOf" srcId="{DD25D197-AB4D-4E5B-8B79-7364339D4B3E}" destId="{C61E4B08-2F7B-436B-A1B0-24FE463EBEDE}" srcOrd="0" destOrd="0" presId="urn:microsoft.com/office/officeart/2005/8/layout/hList2"/>
    <dgm:cxn modelId="{82B0EDB2-E612-4F0E-AA4E-5C24E363C23D}" type="presParOf" srcId="{DD25D197-AB4D-4E5B-8B79-7364339D4B3E}" destId="{A0AA0648-489B-437F-9CBF-6269052D08F9}" srcOrd="1" destOrd="0" presId="urn:microsoft.com/office/officeart/2005/8/layout/hList2"/>
    <dgm:cxn modelId="{2ADE4662-A2D0-423D-84AA-EE48B7F3EF09}" type="presParOf" srcId="{DD25D197-AB4D-4E5B-8B79-7364339D4B3E}" destId="{028A8BE3-BF57-4CA1-97DD-6C723A28F304}" srcOrd="2" destOrd="0" presId="urn:microsoft.com/office/officeart/2005/8/layout/h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3022AE0-7BAC-4990-ABC8-A16C1B5BEA14}" type="doc">
      <dgm:prSet loTypeId="urn:microsoft.com/office/officeart/2005/8/layout/gear1" loCatId="process" qsTypeId="urn:microsoft.com/office/officeart/2005/8/quickstyle/simple4" qsCatId="simple" csTypeId="urn:microsoft.com/office/officeart/2005/8/colors/colorful3" csCatId="colorful" phldr="1"/>
      <dgm:spPr/>
    </dgm:pt>
    <dgm:pt modelId="{8C43CFF8-968B-43F5-BFDA-C3F718135BE1}">
      <dgm:prSet phldrT="[Text]"/>
      <dgm:spPr/>
      <dgm:t>
        <a:bodyPr/>
        <a:lstStyle/>
        <a:p>
          <a:r>
            <a:rPr lang="en-US" dirty="0" err="1" smtClean="0"/>
            <a:t>মূল্যায়ন</a:t>
          </a:r>
          <a:endParaRPr lang="en-US" dirty="0"/>
        </a:p>
      </dgm:t>
    </dgm:pt>
    <dgm:pt modelId="{CF5DAAE5-6174-4A97-8FDB-8E48C5581652}" type="parTrans" cxnId="{5F655CAE-09B0-4083-8A38-D114B30ED6A6}">
      <dgm:prSet/>
      <dgm:spPr/>
      <dgm:t>
        <a:bodyPr/>
        <a:lstStyle/>
        <a:p>
          <a:endParaRPr lang="en-US"/>
        </a:p>
      </dgm:t>
    </dgm:pt>
    <dgm:pt modelId="{F13D5128-92E0-43E6-BC17-7D6E66150C38}" type="sibTrans" cxnId="{5F655CAE-09B0-4083-8A38-D114B30ED6A6}">
      <dgm:prSet/>
      <dgm:spPr/>
      <dgm:t>
        <a:bodyPr/>
        <a:lstStyle/>
        <a:p>
          <a:endParaRPr lang="en-US"/>
        </a:p>
      </dgm:t>
    </dgm:pt>
    <dgm:pt modelId="{3F214E14-A25C-4025-9F68-27F093628EC5}" type="pres">
      <dgm:prSet presAssocID="{33022AE0-7BAC-4990-ABC8-A16C1B5BEA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836B89-1495-4CFC-96B0-8C05207AE45E}" type="pres">
      <dgm:prSet presAssocID="{8C43CFF8-968B-43F5-BFDA-C3F718135BE1}" presName="gear1" presStyleLbl="node1" presStyleIdx="0" presStyleCnt="1" custScaleX="615372" custScaleY="181818" custLinFactNeighborX="-11410" custLinFactNeighborY="87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5CFC3-B605-4E5F-9AEA-CF988C9DB04C}" type="pres">
      <dgm:prSet presAssocID="{8C43CFF8-968B-43F5-BFDA-C3F718135BE1}" presName="gear1srcNode" presStyleLbl="node1" presStyleIdx="0" presStyleCnt="1"/>
      <dgm:spPr/>
      <dgm:t>
        <a:bodyPr/>
        <a:lstStyle/>
        <a:p>
          <a:endParaRPr lang="en-US"/>
        </a:p>
      </dgm:t>
    </dgm:pt>
    <dgm:pt modelId="{AEEC3808-A7C4-4E43-91A2-F3C32546EBE8}" type="pres">
      <dgm:prSet presAssocID="{8C43CFF8-968B-43F5-BFDA-C3F718135BE1}" presName="gear1dstNode" presStyleLbl="node1" presStyleIdx="0" presStyleCnt="1"/>
      <dgm:spPr/>
      <dgm:t>
        <a:bodyPr/>
        <a:lstStyle/>
        <a:p>
          <a:endParaRPr lang="en-US"/>
        </a:p>
      </dgm:t>
    </dgm:pt>
    <dgm:pt modelId="{6528C53A-F4EF-45C7-AAE6-B641E1029943}" type="pres">
      <dgm:prSet presAssocID="{F13D5128-92E0-43E6-BC17-7D6E66150C38}" presName="connector1" presStyleLbl="sibTrans2D1" presStyleIdx="0" presStyleCnt="1" custAng="183656" custScaleX="229714" custScaleY="133486" custLinFactX="61705" custLinFactNeighborX="100000" custLinFactNeighborY="11202"/>
      <dgm:spPr/>
      <dgm:t>
        <a:bodyPr/>
        <a:lstStyle/>
        <a:p>
          <a:endParaRPr lang="en-US"/>
        </a:p>
      </dgm:t>
    </dgm:pt>
  </dgm:ptLst>
  <dgm:cxnLst>
    <dgm:cxn modelId="{E778331C-D3F1-471B-B48D-F51786046F11}" type="presOf" srcId="{33022AE0-7BAC-4990-ABC8-A16C1B5BEA14}" destId="{3F214E14-A25C-4025-9F68-27F093628EC5}" srcOrd="0" destOrd="0" presId="urn:microsoft.com/office/officeart/2005/8/layout/gear1"/>
    <dgm:cxn modelId="{65EE9951-7882-4B76-B348-AAD65759CD78}" type="presOf" srcId="{8C43CFF8-968B-43F5-BFDA-C3F718135BE1}" destId="{E035CFC3-B605-4E5F-9AEA-CF988C9DB04C}" srcOrd="1" destOrd="0" presId="urn:microsoft.com/office/officeart/2005/8/layout/gear1"/>
    <dgm:cxn modelId="{5F655CAE-09B0-4083-8A38-D114B30ED6A6}" srcId="{33022AE0-7BAC-4990-ABC8-A16C1B5BEA14}" destId="{8C43CFF8-968B-43F5-BFDA-C3F718135BE1}" srcOrd="0" destOrd="0" parTransId="{CF5DAAE5-6174-4A97-8FDB-8E48C5581652}" sibTransId="{F13D5128-92E0-43E6-BC17-7D6E66150C38}"/>
    <dgm:cxn modelId="{C764E27C-E56D-491C-9284-8C3BCC1F86AC}" type="presOf" srcId="{F13D5128-92E0-43E6-BC17-7D6E66150C38}" destId="{6528C53A-F4EF-45C7-AAE6-B641E1029943}" srcOrd="0" destOrd="0" presId="urn:microsoft.com/office/officeart/2005/8/layout/gear1"/>
    <dgm:cxn modelId="{34707D6B-387B-43B4-9EA8-A4029F27AF3D}" type="presOf" srcId="{8C43CFF8-968B-43F5-BFDA-C3F718135BE1}" destId="{AEEC3808-A7C4-4E43-91A2-F3C32546EBE8}" srcOrd="2" destOrd="0" presId="urn:microsoft.com/office/officeart/2005/8/layout/gear1"/>
    <dgm:cxn modelId="{0EEB96B5-D798-442D-A3E5-BCAB846EEAFE}" type="presOf" srcId="{8C43CFF8-968B-43F5-BFDA-C3F718135BE1}" destId="{A0836B89-1495-4CFC-96B0-8C05207AE45E}" srcOrd="0" destOrd="0" presId="urn:microsoft.com/office/officeart/2005/8/layout/gear1"/>
    <dgm:cxn modelId="{ACB910B3-8FE7-439F-8AE9-DA1C45822611}" type="presParOf" srcId="{3F214E14-A25C-4025-9F68-27F093628EC5}" destId="{A0836B89-1495-4CFC-96B0-8C05207AE45E}" srcOrd="0" destOrd="0" presId="urn:microsoft.com/office/officeart/2005/8/layout/gear1"/>
    <dgm:cxn modelId="{7A94D0E5-13A0-4975-85A1-F99EFBF525F8}" type="presParOf" srcId="{3F214E14-A25C-4025-9F68-27F093628EC5}" destId="{E035CFC3-B605-4E5F-9AEA-CF988C9DB04C}" srcOrd="1" destOrd="0" presId="urn:microsoft.com/office/officeart/2005/8/layout/gear1"/>
    <dgm:cxn modelId="{2CCFE92B-0BAE-409B-9E21-6FAD6ACDEAB3}" type="presParOf" srcId="{3F214E14-A25C-4025-9F68-27F093628EC5}" destId="{AEEC3808-A7C4-4E43-91A2-F3C32546EBE8}" srcOrd="2" destOrd="0" presId="urn:microsoft.com/office/officeart/2005/8/layout/gear1"/>
    <dgm:cxn modelId="{3715476F-FB7F-4ADA-ACA8-8EB4EC68967E}" type="presParOf" srcId="{3F214E14-A25C-4025-9F68-27F093628EC5}" destId="{6528C53A-F4EF-45C7-AAE6-B641E1029943}" srcOrd="3" destOrd="0" presId="urn:microsoft.com/office/officeart/2005/8/layout/gear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F5F394B-DA8B-4164-A5CE-ABD178F3D360}" type="doc">
      <dgm:prSet loTypeId="urn:microsoft.com/office/officeart/2005/8/layout/hierarchy1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2E4A31-0126-4787-A677-35C8C4B2A20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কী</a:t>
          </a:r>
          <a:r>
            <a:rPr lang="en-US" dirty="0" smtClean="0"/>
            <a:t>?</a:t>
          </a:r>
          <a:endParaRPr lang="en-US" dirty="0"/>
        </a:p>
      </dgm:t>
    </dgm:pt>
    <dgm:pt modelId="{22151953-CB63-49A1-805C-EAEFFF69F111}" type="parTrans" cxnId="{4E0C0054-68C9-4278-8DB8-329F3B57145B}">
      <dgm:prSet/>
      <dgm:spPr/>
      <dgm:t>
        <a:bodyPr/>
        <a:lstStyle/>
        <a:p>
          <a:endParaRPr lang="en-US"/>
        </a:p>
      </dgm:t>
    </dgm:pt>
    <dgm:pt modelId="{45F31B23-7383-4154-AEB8-AD9E440BC8A2}" type="sibTrans" cxnId="{4E0C0054-68C9-4278-8DB8-329F3B57145B}">
      <dgm:prSet/>
      <dgm:spPr/>
      <dgm:t>
        <a:bodyPr/>
        <a:lstStyle/>
        <a:p>
          <a:endParaRPr lang="en-US"/>
        </a:p>
      </dgm:t>
    </dgm:pt>
    <dgm:pt modelId="{99961DA4-E763-4E16-8FB2-505D1DA6E444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কুরআন</a:t>
          </a:r>
          <a:endParaRPr lang="en-US" dirty="0"/>
        </a:p>
      </dgm:t>
    </dgm:pt>
    <dgm:pt modelId="{DE600B40-DD53-4C52-97FB-4C6AE33ACDE9}" type="parTrans" cxnId="{31F705FB-6349-4732-BD2B-081226D22927}">
      <dgm:prSet/>
      <dgm:spPr/>
      <dgm:t>
        <a:bodyPr/>
        <a:lstStyle/>
        <a:p>
          <a:endParaRPr lang="en-US"/>
        </a:p>
      </dgm:t>
    </dgm:pt>
    <dgm:pt modelId="{EB40407E-3660-48BA-9536-1A97B31DD059}" type="sibTrans" cxnId="{31F705FB-6349-4732-BD2B-081226D22927}">
      <dgm:prSet/>
      <dgm:spPr/>
      <dgm:t>
        <a:bodyPr/>
        <a:lstStyle/>
        <a:p>
          <a:endParaRPr lang="en-US"/>
        </a:p>
      </dgm:t>
    </dgm:pt>
    <dgm:pt modelId="{07CEB294-4E15-47EF-9F59-B1CF6332133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হাদিস</a:t>
          </a:r>
          <a:endParaRPr lang="en-US" dirty="0"/>
        </a:p>
      </dgm:t>
    </dgm:pt>
    <dgm:pt modelId="{3F207B53-6293-4424-A8B9-0B86B9EFCFD3}" type="parTrans" cxnId="{BDBD4483-C536-4DD5-9616-362638A5BDD1}">
      <dgm:prSet/>
      <dgm:spPr/>
      <dgm:t>
        <a:bodyPr/>
        <a:lstStyle/>
        <a:p>
          <a:endParaRPr lang="en-US"/>
        </a:p>
      </dgm:t>
    </dgm:pt>
    <dgm:pt modelId="{6F95EBB6-1210-4689-8892-93A17E15D419}" type="sibTrans" cxnId="{BDBD4483-C536-4DD5-9616-362638A5BDD1}">
      <dgm:prSet/>
      <dgm:spPr/>
      <dgm:t>
        <a:bodyPr/>
        <a:lstStyle/>
        <a:p>
          <a:endParaRPr lang="en-US"/>
        </a:p>
      </dgm:t>
    </dgm:pt>
    <dgm:pt modelId="{B03A86F9-91C3-4A10-8778-F8EAE61F1382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তাওহিদ</a:t>
          </a:r>
          <a:endParaRPr lang="en-US" dirty="0"/>
        </a:p>
      </dgm:t>
    </dgm:pt>
    <dgm:pt modelId="{42025C01-CE50-4831-8A7A-6F7BDF376D10}" type="parTrans" cxnId="{74A68D3E-5791-48CC-89EB-7D4030AEDE47}">
      <dgm:prSet/>
      <dgm:spPr/>
      <dgm:t>
        <a:bodyPr/>
        <a:lstStyle/>
        <a:p>
          <a:endParaRPr lang="en-US"/>
        </a:p>
      </dgm:t>
    </dgm:pt>
    <dgm:pt modelId="{90F58420-E451-4B67-80D9-F23A6654F19E}" type="sibTrans" cxnId="{74A68D3E-5791-48CC-89EB-7D4030AEDE47}">
      <dgm:prSet/>
      <dgm:spPr/>
      <dgm:t>
        <a:bodyPr/>
        <a:lstStyle/>
        <a:p>
          <a:endParaRPr lang="en-US"/>
        </a:p>
      </dgm:t>
    </dgm:pt>
    <dgm:pt modelId="{C25448A8-F5B7-4E9D-B6DE-D77580B3432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ইজমা</a:t>
          </a:r>
          <a:endParaRPr lang="en-US" dirty="0"/>
        </a:p>
      </dgm:t>
    </dgm:pt>
    <dgm:pt modelId="{5FCD77C9-C223-4CAA-8E3C-0F3F9AFE7373}" type="parTrans" cxnId="{04B761E0-3104-4287-9155-907B2121225E}">
      <dgm:prSet/>
      <dgm:spPr/>
      <dgm:t>
        <a:bodyPr/>
        <a:lstStyle/>
        <a:p>
          <a:endParaRPr lang="en-US"/>
        </a:p>
      </dgm:t>
    </dgm:pt>
    <dgm:pt modelId="{E4B494CA-519B-4E5E-B5B2-F3922C01FE52}" type="sibTrans" cxnId="{04B761E0-3104-4287-9155-907B2121225E}">
      <dgm:prSet/>
      <dgm:spPr/>
      <dgm:t>
        <a:bodyPr/>
        <a:lstStyle/>
        <a:p>
          <a:endParaRPr lang="en-US"/>
        </a:p>
      </dgm:t>
    </dgm:pt>
    <dgm:pt modelId="{8DD8B8DA-6488-43AA-B39D-E61B37AB24DC}" type="pres">
      <dgm:prSet presAssocID="{4F5F394B-DA8B-4164-A5CE-ABD178F3D3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AE69FE-98B1-42EB-A32D-177649BBE224}" type="pres">
      <dgm:prSet presAssocID="{652E4A31-0126-4787-A677-35C8C4B2A202}" presName="hierRoot1" presStyleCnt="0"/>
      <dgm:spPr/>
      <dgm:t>
        <a:bodyPr/>
        <a:lstStyle/>
        <a:p>
          <a:endParaRPr lang="en-US"/>
        </a:p>
      </dgm:t>
    </dgm:pt>
    <dgm:pt modelId="{26E538BB-6A13-42AC-B235-DBD1255B9C35}" type="pres">
      <dgm:prSet presAssocID="{652E4A31-0126-4787-A677-35C8C4B2A202}" presName="composite" presStyleCnt="0"/>
      <dgm:spPr/>
      <dgm:t>
        <a:bodyPr/>
        <a:lstStyle/>
        <a:p>
          <a:endParaRPr lang="en-US"/>
        </a:p>
      </dgm:t>
    </dgm:pt>
    <dgm:pt modelId="{749C6B58-4CC6-436F-AB8C-0CA1AE83218C}" type="pres">
      <dgm:prSet presAssocID="{652E4A31-0126-4787-A677-35C8C4B2A202}" presName="background" presStyleLbl="node0" presStyleIdx="0" presStyleCnt="1"/>
      <dgm:spPr/>
      <dgm:t>
        <a:bodyPr/>
        <a:lstStyle/>
        <a:p>
          <a:endParaRPr lang="en-US"/>
        </a:p>
      </dgm:t>
    </dgm:pt>
    <dgm:pt modelId="{C8239550-D721-486A-B725-0D7D8CAA9628}" type="pres">
      <dgm:prSet presAssocID="{652E4A31-0126-4787-A677-35C8C4B2A20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4C021-0BD3-4536-AA2C-84690B6659D5}" type="pres">
      <dgm:prSet presAssocID="{652E4A31-0126-4787-A677-35C8C4B2A202}" presName="hierChild2" presStyleCnt="0"/>
      <dgm:spPr/>
      <dgm:t>
        <a:bodyPr/>
        <a:lstStyle/>
        <a:p>
          <a:endParaRPr lang="en-US"/>
        </a:p>
      </dgm:t>
    </dgm:pt>
    <dgm:pt modelId="{01193A9A-EA09-4C0C-8E38-DDA45B6DEAAD}" type="pres">
      <dgm:prSet presAssocID="{DE600B40-DD53-4C52-97FB-4C6AE33ACD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F9FE8E0-54E9-4ECC-A02A-F28C1925E9CC}" type="pres">
      <dgm:prSet presAssocID="{99961DA4-E763-4E16-8FB2-505D1DA6E444}" presName="hierRoot2" presStyleCnt="0"/>
      <dgm:spPr/>
      <dgm:t>
        <a:bodyPr/>
        <a:lstStyle/>
        <a:p>
          <a:endParaRPr lang="en-US"/>
        </a:p>
      </dgm:t>
    </dgm:pt>
    <dgm:pt modelId="{D00C6AAB-D494-4400-A613-BBEB20CC565D}" type="pres">
      <dgm:prSet presAssocID="{99961DA4-E763-4E16-8FB2-505D1DA6E444}" presName="composite2" presStyleCnt="0"/>
      <dgm:spPr/>
      <dgm:t>
        <a:bodyPr/>
        <a:lstStyle/>
        <a:p>
          <a:endParaRPr lang="en-US"/>
        </a:p>
      </dgm:t>
    </dgm:pt>
    <dgm:pt modelId="{3CD40D06-70EF-4389-9B6B-4B98FA20E9DD}" type="pres">
      <dgm:prSet presAssocID="{99961DA4-E763-4E16-8FB2-505D1DA6E444}" presName="background2" presStyleLbl="node2" presStyleIdx="0" presStyleCnt="2"/>
      <dgm:spPr/>
      <dgm:t>
        <a:bodyPr/>
        <a:lstStyle/>
        <a:p>
          <a:endParaRPr lang="en-US"/>
        </a:p>
      </dgm:t>
    </dgm:pt>
    <dgm:pt modelId="{A180AE87-F7EF-40E7-9DF3-E360A4795E6B}" type="pres">
      <dgm:prSet presAssocID="{99961DA4-E763-4E16-8FB2-505D1DA6E4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EEA85-A609-40EF-8DE0-D7D9C4D248D2}" type="pres">
      <dgm:prSet presAssocID="{99961DA4-E763-4E16-8FB2-505D1DA6E444}" presName="hierChild3" presStyleCnt="0"/>
      <dgm:spPr/>
      <dgm:t>
        <a:bodyPr/>
        <a:lstStyle/>
        <a:p>
          <a:endParaRPr lang="en-US"/>
        </a:p>
      </dgm:t>
    </dgm:pt>
    <dgm:pt modelId="{C6639FB1-C65E-4F4F-9F79-DFB5FFC2A8B2}" type="pres">
      <dgm:prSet presAssocID="{3F207B53-6293-4424-A8B9-0B86B9EFCFD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D8CE05F-04C6-465D-BD53-27720F3FE121}" type="pres">
      <dgm:prSet presAssocID="{07CEB294-4E15-47EF-9F59-B1CF63321332}" presName="hierRoot3" presStyleCnt="0"/>
      <dgm:spPr/>
      <dgm:t>
        <a:bodyPr/>
        <a:lstStyle/>
        <a:p>
          <a:endParaRPr lang="en-US"/>
        </a:p>
      </dgm:t>
    </dgm:pt>
    <dgm:pt modelId="{10B2D910-5CD6-4805-B08A-7D2DCEA54D9F}" type="pres">
      <dgm:prSet presAssocID="{07CEB294-4E15-47EF-9F59-B1CF63321332}" presName="composite3" presStyleCnt="0"/>
      <dgm:spPr/>
      <dgm:t>
        <a:bodyPr/>
        <a:lstStyle/>
        <a:p>
          <a:endParaRPr lang="en-US"/>
        </a:p>
      </dgm:t>
    </dgm:pt>
    <dgm:pt modelId="{F2573A37-BBA4-44C5-9F3C-F61F95D6F5FE}" type="pres">
      <dgm:prSet presAssocID="{07CEB294-4E15-47EF-9F59-B1CF63321332}" presName="background3" presStyleLbl="node3" presStyleIdx="0" presStyleCnt="2"/>
      <dgm:spPr/>
      <dgm:t>
        <a:bodyPr/>
        <a:lstStyle/>
        <a:p>
          <a:endParaRPr lang="en-US"/>
        </a:p>
      </dgm:t>
    </dgm:pt>
    <dgm:pt modelId="{A96F5B51-2B05-4425-82F6-D7A56DB093AF}" type="pres">
      <dgm:prSet presAssocID="{07CEB294-4E15-47EF-9F59-B1CF6332133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DF36C-F659-4DD7-9C21-7E4B08960AC2}" type="pres">
      <dgm:prSet presAssocID="{07CEB294-4E15-47EF-9F59-B1CF63321332}" presName="hierChild4" presStyleCnt="0"/>
      <dgm:spPr/>
      <dgm:t>
        <a:bodyPr/>
        <a:lstStyle/>
        <a:p>
          <a:endParaRPr lang="en-US"/>
        </a:p>
      </dgm:t>
    </dgm:pt>
    <dgm:pt modelId="{1CE9E312-540C-4CAB-866B-743C539F811A}" type="pres">
      <dgm:prSet presAssocID="{42025C01-CE50-4831-8A7A-6F7BDF376D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CDE4E4B-C8E8-405C-83A3-F09E928BCF07}" type="pres">
      <dgm:prSet presAssocID="{B03A86F9-91C3-4A10-8778-F8EAE61F1382}" presName="hierRoot2" presStyleCnt="0"/>
      <dgm:spPr/>
      <dgm:t>
        <a:bodyPr/>
        <a:lstStyle/>
        <a:p>
          <a:endParaRPr lang="en-US"/>
        </a:p>
      </dgm:t>
    </dgm:pt>
    <dgm:pt modelId="{7C6CFF02-48B9-4752-A60C-10E88141A2F2}" type="pres">
      <dgm:prSet presAssocID="{B03A86F9-91C3-4A10-8778-F8EAE61F1382}" presName="composite2" presStyleCnt="0"/>
      <dgm:spPr/>
      <dgm:t>
        <a:bodyPr/>
        <a:lstStyle/>
        <a:p>
          <a:endParaRPr lang="en-US"/>
        </a:p>
      </dgm:t>
    </dgm:pt>
    <dgm:pt modelId="{14A93D28-C511-4B23-9D48-DF9F8D37B790}" type="pres">
      <dgm:prSet presAssocID="{B03A86F9-91C3-4A10-8778-F8EAE61F1382}" presName="background2" presStyleLbl="node2" presStyleIdx="1" presStyleCnt="2"/>
      <dgm:spPr/>
      <dgm:t>
        <a:bodyPr/>
        <a:lstStyle/>
        <a:p>
          <a:endParaRPr lang="en-US"/>
        </a:p>
      </dgm:t>
    </dgm:pt>
    <dgm:pt modelId="{A3F21716-A540-4B04-A46C-64A6A640E771}" type="pres">
      <dgm:prSet presAssocID="{B03A86F9-91C3-4A10-8778-F8EAE61F13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BABCB-F621-4E62-9FE5-FBCA88563DC0}" type="pres">
      <dgm:prSet presAssocID="{B03A86F9-91C3-4A10-8778-F8EAE61F1382}" presName="hierChild3" presStyleCnt="0"/>
      <dgm:spPr/>
      <dgm:t>
        <a:bodyPr/>
        <a:lstStyle/>
        <a:p>
          <a:endParaRPr lang="en-US"/>
        </a:p>
      </dgm:t>
    </dgm:pt>
    <dgm:pt modelId="{BB586749-472E-46B4-B94A-B58C1E29FC56}" type="pres">
      <dgm:prSet presAssocID="{5FCD77C9-C223-4CAA-8E3C-0F3F9AFE737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BDD074A-D6ED-4E62-8F02-62D31C894706}" type="pres">
      <dgm:prSet presAssocID="{C25448A8-F5B7-4E9D-B6DE-D77580B3432B}" presName="hierRoot3" presStyleCnt="0"/>
      <dgm:spPr/>
      <dgm:t>
        <a:bodyPr/>
        <a:lstStyle/>
        <a:p>
          <a:endParaRPr lang="en-US"/>
        </a:p>
      </dgm:t>
    </dgm:pt>
    <dgm:pt modelId="{79F85B85-48AB-4F63-B288-045891F2626F}" type="pres">
      <dgm:prSet presAssocID="{C25448A8-F5B7-4E9D-B6DE-D77580B3432B}" presName="composite3" presStyleCnt="0"/>
      <dgm:spPr/>
      <dgm:t>
        <a:bodyPr/>
        <a:lstStyle/>
        <a:p>
          <a:endParaRPr lang="en-US"/>
        </a:p>
      </dgm:t>
    </dgm:pt>
    <dgm:pt modelId="{30F318B9-08C8-47BE-B574-6CBD6803CF88}" type="pres">
      <dgm:prSet presAssocID="{C25448A8-F5B7-4E9D-B6DE-D77580B3432B}" presName="background3" presStyleLbl="node3" presStyleIdx="1" presStyleCnt="2"/>
      <dgm:spPr/>
      <dgm:t>
        <a:bodyPr/>
        <a:lstStyle/>
        <a:p>
          <a:endParaRPr lang="en-US"/>
        </a:p>
      </dgm:t>
    </dgm:pt>
    <dgm:pt modelId="{60D90E1D-2647-46CF-9B4E-55E5C20D8008}" type="pres">
      <dgm:prSet presAssocID="{C25448A8-F5B7-4E9D-B6DE-D77580B3432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99359-6C97-4E09-A8BB-45D5FD555A75}" type="pres">
      <dgm:prSet presAssocID="{C25448A8-F5B7-4E9D-B6DE-D77580B3432B}" presName="hierChild4" presStyleCnt="0"/>
      <dgm:spPr/>
      <dgm:t>
        <a:bodyPr/>
        <a:lstStyle/>
        <a:p>
          <a:endParaRPr lang="en-US"/>
        </a:p>
      </dgm:t>
    </dgm:pt>
  </dgm:ptLst>
  <dgm:cxnLst>
    <dgm:cxn modelId="{04B761E0-3104-4287-9155-907B2121225E}" srcId="{B03A86F9-91C3-4A10-8778-F8EAE61F1382}" destId="{C25448A8-F5B7-4E9D-B6DE-D77580B3432B}" srcOrd="0" destOrd="0" parTransId="{5FCD77C9-C223-4CAA-8E3C-0F3F9AFE7373}" sibTransId="{E4B494CA-519B-4E5E-B5B2-F3922C01FE52}"/>
    <dgm:cxn modelId="{74A68D3E-5791-48CC-89EB-7D4030AEDE47}" srcId="{652E4A31-0126-4787-A677-35C8C4B2A202}" destId="{B03A86F9-91C3-4A10-8778-F8EAE61F1382}" srcOrd="1" destOrd="0" parTransId="{42025C01-CE50-4831-8A7A-6F7BDF376D10}" sibTransId="{90F58420-E451-4B67-80D9-F23A6654F19E}"/>
    <dgm:cxn modelId="{10E94D48-ACC8-448F-A23C-925C7E8EC062}" type="presOf" srcId="{07CEB294-4E15-47EF-9F59-B1CF63321332}" destId="{A96F5B51-2B05-4425-82F6-D7A56DB093AF}" srcOrd="0" destOrd="0" presId="urn:microsoft.com/office/officeart/2005/8/layout/hierarchy1"/>
    <dgm:cxn modelId="{7F0A246B-E9FA-48F0-9D7C-280BC390C2DB}" type="presOf" srcId="{3F207B53-6293-4424-A8B9-0B86B9EFCFD3}" destId="{C6639FB1-C65E-4F4F-9F79-DFB5FFC2A8B2}" srcOrd="0" destOrd="0" presId="urn:microsoft.com/office/officeart/2005/8/layout/hierarchy1"/>
    <dgm:cxn modelId="{BDBD4483-C536-4DD5-9616-362638A5BDD1}" srcId="{99961DA4-E763-4E16-8FB2-505D1DA6E444}" destId="{07CEB294-4E15-47EF-9F59-B1CF63321332}" srcOrd="0" destOrd="0" parTransId="{3F207B53-6293-4424-A8B9-0B86B9EFCFD3}" sibTransId="{6F95EBB6-1210-4689-8892-93A17E15D419}"/>
    <dgm:cxn modelId="{5132872C-B98C-45CD-B25B-3CC81EE70889}" type="presOf" srcId="{99961DA4-E763-4E16-8FB2-505D1DA6E444}" destId="{A180AE87-F7EF-40E7-9DF3-E360A4795E6B}" srcOrd="0" destOrd="0" presId="urn:microsoft.com/office/officeart/2005/8/layout/hierarchy1"/>
    <dgm:cxn modelId="{0AE5D106-7D16-4B5B-84B9-559374A4FB5E}" type="presOf" srcId="{DE600B40-DD53-4C52-97FB-4C6AE33ACDE9}" destId="{01193A9A-EA09-4C0C-8E38-DDA45B6DEAAD}" srcOrd="0" destOrd="0" presId="urn:microsoft.com/office/officeart/2005/8/layout/hierarchy1"/>
    <dgm:cxn modelId="{C41371FD-A773-44D0-A130-2FE7F3098EA8}" type="presOf" srcId="{42025C01-CE50-4831-8A7A-6F7BDF376D10}" destId="{1CE9E312-540C-4CAB-866B-743C539F811A}" srcOrd="0" destOrd="0" presId="urn:microsoft.com/office/officeart/2005/8/layout/hierarchy1"/>
    <dgm:cxn modelId="{37903907-537A-47D9-9D97-CF9C5CB886D1}" type="presOf" srcId="{652E4A31-0126-4787-A677-35C8C4B2A202}" destId="{C8239550-D721-486A-B725-0D7D8CAA9628}" srcOrd="0" destOrd="0" presId="urn:microsoft.com/office/officeart/2005/8/layout/hierarchy1"/>
    <dgm:cxn modelId="{4E0C0054-68C9-4278-8DB8-329F3B57145B}" srcId="{4F5F394B-DA8B-4164-A5CE-ABD178F3D360}" destId="{652E4A31-0126-4787-A677-35C8C4B2A202}" srcOrd="0" destOrd="0" parTransId="{22151953-CB63-49A1-805C-EAEFFF69F111}" sibTransId="{45F31B23-7383-4154-AEB8-AD9E440BC8A2}"/>
    <dgm:cxn modelId="{65485CDA-176C-44EE-B1E6-8694BF678112}" type="presOf" srcId="{5FCD77C9-C223-4CAA-8E3C-0F3F9AFE7373}" destId="{BB586749-472E-46B4-B94A-B58C1E29FC56}" srcOrd="0" destOrd="0" presId="urn:microsoft.com/office/officeart/2005/8/layout/hierarchy1"/>
    <dgm:cxn modelId="{480AD74D-8E9D-4A68-89B5-04DC4F6275B9}" type="presOf" srcId="{4F5F394B-DA8B-4164-A5CE-ABD178F3D360}" destId="{8DD8B8DA-6488-43AA-B39D-E61B37AB24DC}" srcOrd="0" destOrd="0" presId="urn:microsoft.com/office/officeart/2005/8/layout/hierarchy1"/>
    <dgm:cxn modelId="{F89C06D1-EA3C-47D8-B48F-9F63E21AB9F6}" type="presOf" srcId="{B03A86F9-91C3-4A10-8778-F8EAE61F1382}" destId="{A3F21716-A540-4B04-A46C-64A6A640E771}" srcOrd="0" destOrd="0" presId="urn:microsoft.com/office/officeart/2005/8/layout/hierarchy1"/>
    <dgm:cxn modelId="{31F705FB-6349-4732-BD2B-081226D22927}" srcId="{652E4A31-0126-4787-A677-35C8C4B2A202}" destId="{99961DA4-E763-4E16-8FB2-505D1DA6E444}" srcOrd="0" destOrd="0" parTransId="{DE600B40-DD53-4C52-97FB-4C6AE33ACDE9}" sibTransId="{EB40407E-3660-48BA-9536-1A97B31DD059}"/>
    <dgm:cxn modelId="{975F2D37-0A85-4ED5-B26B-6DC3CABB862F}" type="presOf" srcId="{C25448A8-F5B7-4E9D-B6DE-D77580B3432B}" destId="{60D90E1D-2647-46CF-9B4E-55E5C20D8008}" srcOrd="0" destOrd="0" presId="urn:microsoft.com/office/officeart/2005/8/layout/hierarchy1"/>
    <dgm:cxn modelId="{11FF5C64-1EA4-490A-AD4E-04018D4A656E}" type="presParOf" srcId="{8DD8B8DA-6488-43AA-B39D-E61B37AB24DC}" destId="{83AE69FE-98B1-42EB-A32D-177649BBE224}" srcOrd="0" destOrd="0" presId="urn:microsoft.com/office/officeart/2005/8/layout/hierarchy1"/>
    <dgm:cxn modelId="{172B7567-55F0-435A-9A6C-5889237CF69B}" type="presParOf" srcId="{83AE69FE-98B1-42EB-A32D-177649BBE224}" destId="{26E538BB-6A13-42AC-B235-DBD1255B9C35}" srcOrd="0" destOrd="0" presId="urn:microsoft.com/office/officeart/2005/8/layout/hierarchy1"/>
    <dgm:cxn modelId="{BADDC93F-E93A-4BEE-8906-9C30273B3016}" type="presParOf" srcId="{26E538BB-6A13-42AC-B235-DBD1255B9C35}" destId="{749C6B58-4CC6-436F-AB8C-0CA1AE83218C}" srcOrd="0" destOrd="0" presId="urn:microsoft.com/office/officeart/2005/8/layout/hierarchy1"/>
    <dgm:cxn modelId="{3118EF7A-FF35-44F5-8307-E96781CEC208}" type="presParOf" srcId="{26E538BB-6A13-42AC-B235-DBD1255B9C35}" destId="{C8239550-D721-486A-B725-0D7D8CAA9628}" srcOrd="1" destOrd="0" presId="urn:microsoft.com/office/officeart/2005/8/layout/hierarchy1"/>
    <dgm:cxn modelId="{0DE0052C-9F42-40D4-9032-D73043A453B9}" type="presParOf" srcId="{83AE69FE-98B1-42EB-A32D-177649BBE224}" destId="{5E24C021-0BD3-4536-AA2C-84690B6659D5}" srcOrd="1" destOrd="0" presId="urn:microsoft.com/office/officeart/2005/8/layout/hierarchy1"/>
    <dgm:cxn modelId="{604DAFB7-378A-4768-AD18-D34C1E1B9EF8}" type="presParOf" srcId="{5E24C021-0BD3-4536-AA2C-84690B6659D5}" destId="{01193A9A-EA09-4C0C-8E38-DDA45B6DEAAD}" srcOrd="0" destOrd="0" presId="urn:microsoft.com/office/officeart/2005/8/layout/hierarchy1"/>
    <dgm:cxn modelId="{5CE2C0F5-E5BC-4BD9-8A1F-F27CFF8C371E}" type="presParOf" srcId="{5E24C021-0BD3-4536-AA2C-84690B6659D5}" destId="{6F9FE8E0-54E9-4ECC-A02A-F28C1925E9CC}" srcOrd="1" destOrd="0" presId="urn:microsoft.com/office/officeart/2005/8/layout/hierarchy1"/>
    <dgm:cxn modelId="{0C658359-D755-4B21-BDEB-C2454F3F3B75}" type="presParOf" srcId="{6F9FE8E0-54E9-4ECC-A02A-F28C1925E9CC}" destId="{D00C6AAB-D494-4400-A613-BBEB20CC565D}" srcOrd="0" destOrd="0" presId="urn:microsoft.com/office/officeart/2005/8/layout/hierarchy1"/>
    <dgm:cxn modelId="{21EEC03B-2074-429C-99D9-300DC4621984}" type="presParOf" srcId="{D00C6AAB-D494-4400-A613-BBEB20CC565D}" destId="{3CD40D06-70EF-4389-9B6B-4B98FA20E9DD}" srcOrd="0" destOrd="0" presId="urn:microsoft.com/office/officeart/2005/8/layout/hierarchy1"/>
    <dgm:cxn modelId="{41A5124E-656B-43FE-A22B-F299FD91081C}" type="presParOf" srcId="{D00C6AAB-D494-4400-A613-BBEB20CC565D}" destId="{A180AE87-F7EF-40E7-9DF3-E360A4795E6B}" srcOrd="1" destOrd="0" presId="urn:microsoft.com/office/officeart/2005/8/layout/hierarchy1"/>
    <dgm:cxn modelId="{C156EB5D-5303-4EED-9BFE-9742688A6EA2}" type="presParOf" srcId="{6F9FE8E0-54E9-4ECC-A02A-F28C1925E9CC}" destId="{C40EEA85-A609-40EF-8DE0-D7D9C4D248D2}" srcOrd="1" destOrd="0" presId="urn:microsoft.com/office/officeart/2005/8/layout/hierarchy1"/>
    <dgm:cxn modelId="{0D04D228-81FF-47BA-B011-19E35AB1AB01}" type="presParOf" srcId="{C40EEA85-A609-40EF-8DE0-D7D9C4D248D2}" destId="{C6639FB1-C65E-4F4F-9F79-DFB5FFC2A8B2}" srcOrd="0" destOrd="0" presId="urn:microsoft.com/office/officeart/2005/8/layout/hierarchy1"/>
    <dgm:cxn modelId="{214ACAB7-0593-43C7-86E9-7499A1E29556}" type="presParOf" srcId="{C40EEA85-A609-40EF-8DE0-D7D9C4D248D2}" destId="{3D8CE05F-04C6-465D-BD53-27720F3FE121}" srcOrd="1" destOrd="0" presId="urn:microsoft.com/office/officeart/2005/8/layout/hierarchy1"/>
    <dgm:cxn modelId="{A6209607-6D43-4632-9A99-1F9E5B5E18F3}" type="presParOf" srcId="{3D8CE05F-04C6-465D-BD53-27720F3FE121}" destId="{10B2D910-5CD6-4805-B08A-7D2DCEA54D9F}" srcOrd="0" destOrd="0" presId="urn:microsoft.com/office/officeart/2005/8/layout/hierarchy1"/>
    <dgm:cxn modelId="{9D2E8EA8-028B-497C-8AE7-B78C4699F55A}" type="presParOf" srcId="{10B2D910-5CD6-4805-B08A-7D2DCEA54D9F}" destId="{F2573A37-BBA4-44C5-9F3C-F61F95D6F5FE}" srcOrd="0" destOrd="0" presId="urn:microsoft.com/office/officeart/2005/8/layout/hierarchy1"/>
    <dgm:cxn modelId="{A27477E5-F59F-4DCC-9E25-02CDDCE81726}" type="presParOf" srcId="{10B2D910-5CD6-4805-B08A-7D2DCEA54D9F}" destId="{A96F5B51-2B05-4425-82F6-D7A56DB093AF}" srcOrd="1" destOrd="0" presId="urn:microsoft.com/office/officeart/2005/8/layout/hierarchy1"/>
    <dgm:cxn modelId="{B32DC8C6-1961-4251-A556-72C776500E94}" type="presParOf" srcId="{3D8CE05F-04C6-465D-BD53-27720F3FE121}" destId="{CDCDF36C-F659-4DD7-9C21-7E4B08960AC2}" srcOrd="1" destOrd="0" presId="urn:microsoft.com/office/officeart/2005/8/layout/hierarchy1"/>
    <dgm:cxn modelId="{0D0581FE-6821-4068-8A24-A4865B58AE5B}" type="presParOf" srcId="{5E24C021-0BD3-4536-AA2C-84690B6659D5}" destId="{1CE9E312-540C-4CAB-866B-743C539F811A}" srcOrd="2" destOrd="0" presId="urn:microsoft.com/office/officeart/2005/8/layout/hierarchy1"/>
    <dgm:cxn modelId="{E1026D3C-CF7F-43A2-BB9D-C61237605372}" type="presParOf" srcId="{5E24C021-0BD3-4536-AA2C-84690B6659D5}" destId="{7CDE4E4B-C8E8-405C-83A3-F09E928BCF07}" srcOrd="3" destOrd="0" presId="urn:microsoft.com/office/officeart/2005/8/layout/hierarchy1"/>
    <dgm:cxn modelId="{03AE0FA6-FF8E-4A76-A3B9-90040C7F62F2}" type="presParOf" srcId="{7CDE4E4B-C8E8-405C-83A3-F09E928BCF07}" destId="{7C6CFF02-48B9-4752-A60C-10E88141A2F2}" srcOrd="0" destOrd="0" presId="urn:microsoft.com/office/officeart/2005/8/layout/hierarchy1"/>
    <dgm:cxn modelId="{D817A4FB-945C-4FB5-AF46-A9EAABC8BA2F}" type="presParOf" srcId="{7C6CFF02-48B9-4752-A60C-10E88141A2F2}" destId="{14A93D28-C511-4B23-9D48-DF9F8D37B790}" srcOrd="0" destOrd="0" presId="urn:microsoft.com/office/officeart/2005/8/layout/hierarchy1"/>
    <dgm:cxn modelId="{0251AB54-F929-451C-BAC5-B32272BC940D}" type="presParOf" srcId="{7C6CFF02-48B9-4752-A60C-10E88141A2F2}" destId="{A3F21716-A540-4B04-A46C-64A6A640E771}" srcOrd="1" destOrd="0" presId="urn:microsoft.com/office/officeart/2005/8/layout/hierarchy1"/>
    <dgm:cxn modelId="{1FFA9481-FEF3-49C9-B1B1-250DF5792CCC}" type="presParOf" srcId="{7CDE4E4B-C8E8-405C-83A3-F09E928BCF07}" destId="{319BABCB-F621-4E62-9FE5-FBCA88563DC0}" srcOrd="1" destOrd="0" presId="urn:microsoft.com/office/officeart/2005/8/layout/hierarchy1"/>
    <dgm:cxn modelId="{CD91CDEA-809B-4007-AB86-17AE2EA7F85D}" type="presParOf" srcId="{319BABCB-F621-4E62-9FE5-FBCA88563DC0}" destId="{BB586749-472E-46B4-B94A-B58C1E29FC56}" srcOrd="0" destOrd="0" presId="urn:microsoft.com/office/officeart/2005/8/layout/hierarchy1"/>
    <dgm:cxn modelId="{B5A9100F-3F22-47DC-951B-102AE91E3B79}" type="presParOf" srcId="{319BABCB-F621-4E62-9FE5-FBCA88563DC0}" destId="{DBDD074A-D6ED-4E62-8F02-62D31C894706}" srcOrd="1" destOrd="0" presId="urn:microsoft.com/office/officeart/2005/8/layout/hierarchy1"/>
    <dgm:cxn modelId="{FE941E52-2509-4373-8F69-F428496A3904}" type="presParOf" srcId="{DBDD074A-D6ED-4E62-8F02-62D31C894706}" destId="{79F85B85-48AB-4F63-B288-045891F2626F}" srcOrd="0" destOrd="0" presId="urn:microsoft.com/office/officeart/2005/8/layout/hierarchy1"/>
    <dgm:cxn modelId="{743C00E0-5323-47C6-8799-6DF861422AF9}" type="presParOf" srcId="{79F85B85-48AB-4F63-B288-045891F2626F}" destId="{30F318B9-08C8-47BE-B574-6CBD6803CF88}" srcOrd="0" destOrd="0" presId="urn:microsoft.com/office/officeart/2005/8/layout/hierarchy1"/>
    <dgm:cxn modelId="{A37DD480-3CA9-42FD-9D75-3A79982B7BE5}" type="presParOf" srcId="{79F85B85-48AB-4F63-B288-045891F2626F}" destId="{60D90E1D-2647-46CF-9B4E-55E5C20D8008}" srcOrd="1" destOrd="0" presId="urn:microsoft.com/office/officeart/2005/8/layout/hierarchy1"/>
    <dgm:cxn modelId="{FF44D24C-D724-4E1B-BAB3-74668235A362}" type="presParOf" srcId="{DBDD074A-D6ED-4E62-8F02-62D31C894706}" destId="{C8999359-6C97-4E09-A8BB-45D5FD555A75}" srcOrd="1" destOrd="0" presId="urn:microsoft.com/office/officeart/2005/8/layout/hierarchy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F5F394B-DA8B-4164-A5CE-ABD178F3D360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2E4A31-0126-4787-A677-35C8C4B2A20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তাওহিদে</a:t>
          </a:r>
          <a:r>
            <a:rPr lang="en-US" dirty="0" smtClean="0"/>
            <a:t> </a:t>
          </a:r>
          <a:r>
            <a:rPr lang="en-US" dirty="0" err="1" smtClean="0"/>
            <a:t>বিশ্বাস</a:t>
          </a:r>
          <a:r>
            <a:rPr lang="en-US" dirty="0" smtClean="0"/>
            <a:t> </a:t>
          </a:r>
          <a:r>
            <a:rPr lang="en-US" dirty="0" err="1" smtClean="0"/>
            <a:t>কী</a:t>
          </a:r>
          <a:r>
            <a:rPr lang="en-US" dirty="0" smtClean="0"/>
            <a:t> </a:t>
          </a:r>
          <a:r>
            <a:rPr lang="en-US" dirty="0" err="1" smtClean="0"/>
            <a:t>চেতনা</a:t>
          </a:r>
          <a:r>
            <a:rPr lang="en-US" dirty="0" smtClean="0"/>
            <a:t> </a:t>
          </a:r>
          <a:r>
            <a:rPr lang="en-US" dirty="0" err="1" smtClean="0"/>
            <a:t>জাগ্রত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?</a:t>
          </a:r>
          <a:endParaRPr lang="en-US" dirty="0"/>
        </a:p>
      </dgm:t>
    </dgm:pt>
    <dgm:pt modelId="{22151953-CB63-49A1-805C-EAEFFF69F111}" type="parTrans" cxnId="{4E0C0054-68C9-4278-8DB8-329F3B57145B}">
      <dgm:prSet/>
      <dgm:spPr/>
      <dgm:t>
        <a:bodyPr/>
        <a:lstStyle/>
        <a:p>
          <a:endParaRPr lang="en-US"/>
        </a:p>
      </dgm:t>
    </dgm:pt>
    <dgm:pt modelId="{45F31B23-7383-4154-AEB8-AD9E440BC8A2}" type="sibTrans" cxnId="{4E0C0054-68C9-4278-8DB8-329F3B57145B}">
      <dgm:prSet/>
      <dgm:spPr/>
      <dgm:t>
        <a:bodyPr/>
        <a:lstStyle/>
        <a:p>
          <a:endParaRPr lang="en-US"/>
        </a:p>
      </dgm:t>
    </dgm:pt>
    <dgm:pt modelId="{99961DA4-E763-4E16-8FB2-505D1DA6E444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ঐক্য</a:t>
          </a:r>
          <a:endParaRPr lang="en-US" dirty="0"/>
        </a:p>
      </dgm:t>
    </dgm:pt>
    <dgm:pt modelId="{DE600B40-DD53-4C52-97FB-4C6AE33ACDE9}" type="parTrans" cxnId="{31F705FB-6349-4732-BD2B-081226D22927}">
      <dgm:prSet/>
      <dgm:spPr/>
      <dgm:t>
        <a:bodyPr/>
        <a:lstStyle/>
        <a:p>
          <a:endParaRPr lang="en-US"/>
        </a:p>
      </dgm:t>
    </dgm:pt>
    <dgm:pt modelId="{EB40407E-3660-48BA-9536-1A97B31DD059}" type="sibTrans" cxnId="{31F705FB-6349-4732-BD2B-081226D22927}">
      <dgm:prSet/>
      <dgm:spPr/>
      <dgm:t>
        <a:bodyPr/>
        <a:lstStyle/>
        <a:p>
          <a:endParaRPr lang="en-US"/>
        </a:p>
      </dgm:t>
    </dgm:pt>
    <dgm:pt modelId="{07CEB294-4E15-47EF-9F59-B1CF6332133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সার্বজনীনতা</a:t>
          </a:r>
          <a:endParaRPr lang="en-US" dirty="0"/>
        </a:p>
      </dgm:t>
    </dgm:pt>
    <dgm:pt modelId="{3F207B53-6293-4424-A8B9-0B86B9EFCFD3}" type="parTrans" cxnId="{BDBD4483-C536-4DD5-9616-362638A5BDD1}">
      <dgm:prSet/>
      <dgm:spPr/>
      <dgm:t>
        <a:bodyPr/>
        <a:lstStyle/>
        <a:p>
          <a:endParaRPr lang="en-US"/>
        </a:p>
      </dgm:t>
    </dgm:pt>
    <dgm:pt modelId="{6F95EBB6-1210-4689-8892-93A17E15D419}" type="sibTrans" cxnId="{BDBD4483-C536-4DD5-9616-362638A5BDD1}">
      <dgm:prSet/>
      <dgm:spPr/>
      <dgm:t>
        <a:bodyPr/>
        <a:lstStyle/>
        <a:p>
          <a:endParaRPr lang="en-US"/>
        </a:p>
      </dgm:t>
    </dgm:pt>
    <dgm:pt modelId="{B03A86F9-91C3-4A10-8778-F8EAE61F1382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সামগ্রিকতা</a:t>
          </a:r>
          <a:endParaRPr lang="en-US" dirty="0"/>
        </a:p>
      </dgm:t>
    </dgm:pt>
    <dgm:pt modelId="{42025C01-CE50-4831-8A7A-6F7BDF376D10}" type="parTrans" cxnId="{74A68D3E-5791-48CC-89EB-7D4030AEDE47}">
      <dgm:prSet/>
      <dgm:spPr/>
      <dgm:t>
        <a:bodyPr/>
        <a:lstStyle/>
        <a:p>
          <a:endParaRPr lang="en-US"/>
        </a:p>
      </dgm:t>
    </dgm:pt>
    <dgm:pt modelId="{90F58420-E451-4B67-80D9-F23A6654F19E}" type="sibTrans" cxnId="{74A68D3E-5791-48CC-89EB-7D4030AEDE47}">
      <dgm:prSet/>
      <dgm:spPr/>
      <dgm:t>
        <a:bodyPr/>
        <a:lstStyle/>
        <a:p>
          <a:endParaRPr lang="en-US"/>
        </a:p>
      </dgm:t>
    </dgm:pt>
    <dgm:pt modelId="{C25448A8-F5B7-4E9D-B6DE-D77580B3432B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জাতীয়তা</a:t>
          </a:r>
          <a:endParaRPr lang="en-US" dirty="0"/>
        </a:p>
      </dgm:t>
    </dgm:pt>
    <dgm:pt modelId="{5FCD77C9-C223-4CAA-8E3C-0F3F9AFE7373}" type="parTrans" cxnId="{04B761E0-3104-4287-9155-907B2121225E}">
      <dgm:prSet/>
      <dgm:spPr/>
      <dgm:t>
        <a:bodyPr/>
        <a:lstStyle/>
        <a:p>
          <a:endParaRPr lang="en-US"/>
        </a:p>
      </dgm:t>
    </dgm:pt>
    <dgm:pt modelId="{E4B494CA-519B-4E5E-B5B2-F3922C01FE52}" type="sibTrans" cxnId="{04B761E0-3104-4287-9155-907B2121225E}">
      <dgm:prSet/>
      <dgm:spPr/>
      <dgm:t>
        <a:bodyPr/>
        <a:lstStyle/>
        <a:p>
          <a:endParaRPr lang="en-US"/>
        </a:p>
      </dgm:t>
    </dgm:pt>
    <dgm:pt modelId="{8DD8B8DA-6488-43AA-B39D-E61B37AB24DC}" type="pres">
      <dgm:prSet presAssocID="{4F5F394B-DA8B-4164-A5CE-ABD178F3D3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AE69FE-98B1-42EB-A32D-177649BBE224}" type="pres">
      <dgm:prSet presAssocID="{652E4A31-0126-4787-A677-35C8C4B2A202}" presName="hierRoot1" presStyleCnt="0"/>
      <dgm:spPr/>
      <dgm:t>
        <a:bodyPr/>
        <a:lstStyle/>
        <a:p>
          <a:endParaRPr lang="en-US"/>
        </a:p>
      </dgm:t>
    </dgm:pt>
    <dgm:pt modelId="{26E538BB-6A13-42AC-B235-DBD1255B9C35}" type="pres">
      <dgm:prSet presAssocID="{652E4A31-0126-4787-A677-35C8C4B2A202}" presName="composite" presStyleCnt="0"/>
      <dgm:spPr/>
      <dgm:t>
        <a:bodyPr/>
        <a:lstStyle/>
        <a:p>
          <a:endParaRPr lang="en-US"/>
        </a:p>
      </dgm:t>
    </dgm:pt>
    <dgm:pt modelId="{749C6B58-4CC6-436F-AB8C-0CA1AE83218C}" type="pres">
      <dgm:prSet presAssocID="{652E4A31-0126-4787-A677-35C8C4B2A202}" presName="background" presStyleLbl="node0" presStyleIdx="0" presStyleCnt="1"/>
      <dgm:spPr/>
      <dgm:t>
        <a:bodyPr/>
        <a:lstStyle/>
        <a:p>
          <a:endParaRPr lang="en-US"/>
        </a:p>
      </dgm:t>
    </dgm:pt>
    <dgm:pt modelId="{C8239550-D721-486A-B725-0D7D8CAA9628}" type="pres">
      <dgm:prSet presAssocID="{652E4A31-0126-4787-A677-35C8C4B2A20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24C021-0BD3-4536-AA2C-84690B6659D5}" type="pres">
      <dgm:prSet presAssocID="{652E4A31-0126-4787-A677-35C8C4B2A202}" presName="hierChild2" presStyleCnt="0"/>
      <dgm:spPr/>
      <dgm:t>
        <a:bodyPr/>
        <a:lstStyle/>
        <a:p>
          <a:endParaRPr lang="en-US"/>
        </a:p>
      </dgm:t>
    </dgm:pt>
    <dgm:pt modelId="{01193A9A-EA09-4C0C-8E38-DDA45B6DEAAD}" type="pres">
      <dgm:prSet presAssocID="{DE600B40-DD53-4C52-97FB-4C6AE33ACD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F9FE8E0-54E9-4ECC-A02A-F28C1925E9CC}" type="pres">
      <dgm:prSet presAssocID="{99961DA4-E763-4E16-8FB2-505D1DA6E444}" presName="hierRoot2" presStyleCnt="0"/>
      <dgm:spPr/>
      <dgm:t>
        <a:bodyPr/>
        <a:lstStyle/>
        <a:p>
          <a:endParaRPr lang="en-US"/>
        </a:p>
      </dgm:t>
    </dgm:pt>
    <dgm:pt modelId="{D00C6AAB-D494-4400-A613-BBEB20CC565D}" type="pres">
      <dgm:prSet presAssocID="{99961DA4-E763-4E16-8FB2-505D1DA6E444}" presName="composite2" presStyleCnt="0"/>
      <dgm:spPr/>
      <dgm:t>
        <a:bodyPr/>
        <a:lstStyle/>
        <a:p>
          <a:endParaRPr lang="en-US"/>
        </a:p>
      </dgm:t>
    </dgm:pt>
    <dgm:pt modelId="{3CD40D06-70EF-4389-9B6B-4B98FA20E9DD}" type="pres">
      <dgm:prSet presAssocID="{99961DA4-E763-4E16-8FB2-505D1DA6E444}" presName="background2" presStyleLbl="node2" presStyleIdx="0" presStyleCnt="2"/>
      <dgm:spPr/>
      <dgm:t>
        <a:bodyPr/>
        <a:lstStyle/>
        <a:p>
          <a:endParaRPr lang="en-US"/>
        </a:p>
      </dgm:t>
    </dgm:pt>
    <dgm:pt modelId="{A180AE87-F7EF-40E7-9DF3-E360A4795E6B}" type="pres">
      <dgm:prSet presAssocID="{99961DA4-E763-4E16-8FB2-505D1DA6E44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EEA85-A609-40EF-8DE0-D7D9C4D248D2}" type="pres">
      <dgm:prSet presAssocID="{99961DA4-E763-4E16-8FB2-505D1DA6E444}" presName="hierChild3" presStyleCnt="0"/>
      <dgm:spPr/>
      <dgm:t>
        <a:bodyPr/>
        <a:lstStyle/>
        <a:p>
          <a:endParaRPr lang="en-US"/>
        </a:p>
      </dgm:t>
    </dgm:pt>
    <dgm:pt modelId="{C6639FB1-C65E-4F4F-9F79-DFB5FFC2A8B2}" type="pres">
      <dgm:prSet presAssocID="{3F207B53-6293-4424-A8B9-0B86B9EFCFD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3D8CE05F-04C6-465D-BD53-27720F3FE121}" type="pres">
      <dgm:prSet presAssocID="{07CEB294-4E15-47EF-9F59-B1CF63321332}" presName="hierRoot3" presStyleCnt="0"/>
      <dgm:spPr/>
      <dgm:t>
        <a:bodyPr/>
        <a:lstStyle/>
        <a:p>
          <a:endParaRPr lang="en-US"/>
        </a:p>
      </dgm:t>
    </dgm:pt>
    <dgm:pt modelId="{10B2D910-5CD6-4805-B08A-7D2DCEA54D9F}" type="pres">
      <dgm:prSet presAssocID="{07CEB294-4E15-47EF-9F59-B1CF63321332}" presName="composite3" presStyleCnt="0"/>
      <dgm:spPr/>
      <dgm:t>
        <a:bodyPr/>
        <a:lstStyle/>
        <a:p>
          <a:endParaRPr lang="en-US"/>
        </a:p>
      </dgm:t>
    </dgm:pt>
    <dgm:pt modelId="{F2573A37-BBA4-44C5-9F3C-F61F95D6F5FE}" type="pres">
      <dgm:prSet presAssocID="{07CEB294-4E15-47EF-9F59-B1CF63321332}" presName="background3" presStyleLbl="node3" presStyleIdx="0" presStyleCnt="2"/>
      <dgm:spPr/>
      <dgm:t>
        <a:bodyPr/>
        <a:lstStyle/>
        <a:p>
          <a:endParaRPr lang="en-US"/>
        </a:p>
      </dgm:t>
    </dgm:pt>
    <dgm:pt modelId="{A96F5B51-2B05-4425-82F6-D7A56DB093AF}" type="pres">
      <dgm:prSet presAssocID="{07CEB294-4E15-47EF-9F59-B1CF6332133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DF36C-F659-4DD7-9C21-7E4B08960AC2}" type="pres">
      <dgm:prSet presAssocID="{07CEB294-4E15-47EF-9F59-B1CF63321332}" presName="hierChild4" presStyleCnt="0"/>
      <dgm:spPr/>
      <dgm:t>
        <a:bodyPr/>
        <a:lstStyle/>
        <a:p>
          <a:endParaRPr lang="en-US"/>
        </a:p>
      </dgm:t>
    </dgm:pt>
    <dgm:pt modelId="{1CE9E312-540C-4CAB-866B-743C539F811A}" type="pres">
      <dgm:prSet presAssocID="{42025C01-CE50-4831-8A7A-6F7BDF376D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CDE4E4B-C8E8-405C-83A3-F09E928BCF07}" type="pres">
      <dgm:prSet presAssocID="{B03A86F9-91C3-4A10-8778-F8EAE61F1382}" presName="hierRoot2" presStyleCnt="0"/>
      <dgm:spPr/>
      <dgm:t>
        <a:bodyPr/>
        <a:lstStyle/>
        <a:p>
          <a:endParaRPr lang="en-US"/>
        </a:p>
      </dgm:t>
    </dgm:pt>
    <dgm:pt modelId="{7C6CFF02-48B9-4752-A60C-10E88141A2F2}" type="pres">
      <dgm:prSet presAssocID="{B03A86F9-91C3-4A10-8778-F8EAE61F1382}" presName="composite2" presStyleCnt="0"/>
      <dgm:spPr/>
      <dgm:t>
        <a:bodyPr/>
        <a:lstStyle/>
        <a:p>
          <a:endParaRPr lang="en-US"/>
        </a:p>
      </dgm:t>
    </dgm:pt>
    <dgm:pt modelId="{14A93D28-C511-4B23-9D48-DF9F8D37B790}" type="pres">
      <dgm:prSet presAssocID="{B03A86F9-91C3-4A10-8778-F8EAE61F1382}" presName="background2" presStyleLbl="node2" presStyleIdx="1" presStyleCnt="2"/>
      <dgm:spPr/>
      <dgm:t>
        <a:bodyPr/>
        <a:lstStyle/>
        <a:p>
          <a:endParaRPr lang="en-US"/>
        </a:p>
      </dgm:t>
    </dgm:pt>
    <dgm:pt modelId="{A3F21716-A540-4B04-A46C-64A6A640E771}" type="pres">
      <dgm:prSet presAssocID="{B03A86F9-91C3-4A10-8778-F8EAE61F13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BABCB-F621-4E62-9FE5-FBCA88563DC0}" type="pres">
      <dgm:prSet presAssocID="{B03A86F9-91C3-4A10-8778-F8EAE61F1382}" presName="hierChild3" presStyleCnt="0"/>
      <dgm:spPr/>
      <dgm:t>
        <a:bodyPr/>
        <a:lstStyle/>
        <a:p>
          <a:endParaRPr lang="en-US"/>
        </a:p>
      </dgm:t>
    </dgm:pt>
    <dgm:pt modelId="{BB586749-472E-46B4-B94A-B58C1E29FC56}" type="pres">
      <dgm:prSet presAssocID="{5FCD77C9-C223-4CAA-8E3C-0F3F9AFE737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DBDD074A-D6ED-4E62-8F02-62D31C894706}" type="pres">
      <dgm:prSet presAssocID="{C25448A8-F5B7-4E9D-B6DE-D77580B3432B}" presName="hierRoot3" presStyleCnt="0"/>
      <dgm:spPr/>
      <dgm:t>
        <a:bodyPr/>
        <a:lstStyle/>
        <a:p>
          <a:endParaRPr lang="en-US"/>
        </a:p>
      </dgm:t>
    </dgm:pt>
    <dgm:pt modelId="{79F85B85-48AB-4F63-B288-045891F2626F}" type="pres">
      <dgm:prSet presAssocID="{C25448A8-F5B7-4E9D-B6DE-D77580B3432B}" presName="composite3" presStyleCnt="0"/>
      <dgm:spPr/>
      <dgm:t>
        <a:bodyPr/>
        <a:lstStyle/>
        <a:p>
          <a:endParaRPr lang="en-US"/>
        </a:p>
      </dgm:t>
    </dgm:pt>
    <dgm:pt modelId="{30F318B9-08C8-47BE-B574-6CBD6803CF88}" type="pres">
      <dgm:prSet presAssocID="{C25448A8-F5B7-4E9D-B6DE-D77580B3432B}" presName="background3" presStyleLbl="node3" presStyleIdx="1" presStyleCnt="2"/>
      <dgm:spPr/>
      <dgm:t>
        <a:bodyPr/>
        <a:lstStyle/>
        <a:p>
          <a:endParaRPr lang="en-US"/>
        </a:p>
      </dgm:t>
    </dgm:pt>
    <dgm:pt modelId="{60D90E1D-2647-46CF-9B4E-55E5C20D8008}" type="pres">
      <dgm:prSet presAssocID="{C25448A8-F5B7-4E9D-B6DE-D77580B3432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999359-6C97-4E09-A8BB-45D5FD555A75}" type="pres">
      <dgm:prSet presAssocID="{C25448A8-F5B7-4E9D-B6DE-D77580B3432B}" presName="hierChild4" presStyleCnt="0"/>
      <dgm:spPr/>
      <dgm:t>
        <a:bodyPr/>
        <a:lstStyle/>
        <a:p>
          <a:endParaRPr lang="en-US"/>
        </a:p>
      </dgm:t>
    </dgm:pt>
  </dgm:ptLst>
  <dgm:cxnLst>
    <dgm:cxn modelId="{6A12853C-AD1D-4A88-BE57-768F3183ECB0}" type="presOf" srcId="{B03A86F9-91C3-4A10-8778-F8EAE61F1382}" destId="{A3F21716-A540-4B04-A46C-64A6A640E771}" srcOrd="0" destOrd="0" presId="urn:microsoft.com/office/officeart/2005/8/layout/hierarchy1"/>
    <dgm:cxn modelId="{4E0C0054-68C9-4278-8DB8-329F3B57145B}" srcId="{4F5F394B-DA8B-4164-A5CE-ABD178F3D360}" destId="{652E4A31-0126-4787-A677-35C8C4B2A202}" srcOrd="0" destOrd="0" parTransId="{22151953-CB63-49A1-805C-EAEFFF69F111}" sibTransId="{45F31B23-7383-4154-AEB8-AD9E440BC8A2}"/>
    <dgm:cxn modelId="{74A68D3E-5791-48CC-89EB-7D4030AEDE47}" srcId="{652E4A31-0126-4787-A677-35C8C4B2A202}" destId="{B03A86F9-91C3-4A10-8778-F8EAE61F1382}" srcOrd="1" destOrd="0" parTransId="{42025C01-CE50-4831-8A7A-6F7BDF376D10}" sibTransId="{90F58420-E451-4B67-80D9-F23A6654F19E}"/>
    <dgm:cxn modelId="{0291CEB3-D792-4EE1-A822-5CF9B0D39236}" type="presOf" srcId="{C25448A8-F5B7-4E9D-B6DE-D77580B3432B}" destId="{60D90E1D-2647-46CF-9B4E-55E5C20D8008}" srcOrd="0" destOrd="0" presId="urn:microsoft.com/office/officeart/2005/8/layout/hierarchy1"/>
    <dgm:cxn modelId="{006FE882-2478-4368-9D73-4079579B0C52}" type="presOf" srcId="{99961DA4-E763-4E16-8FB2-505D1DA6E444}" destId="{A180AE87-F7EF-40E7-9DF3-E360A4795E6B}" srcOrd="0" destOrd="0" presId="urn:microsoft.com/office/officeart/2005/8/layout/hierarchy1"/>
    <dgm:cxn modelId="{461ADFEE-282D-4632-806D-F5DF986CA5B6}" type="presOf" srcId="{DE600B40-DD53-4C52-97FB-4C6AE33ACDE9}" destId="{01193A9A-EA09-4C0C-8E38-DDA45B6DEAAD}" srcOrd="0" destOrd="0" presId="urn:microsoft.com/office/officeart/2005/8/layout/hierarchy1"/>
    <dgm:cxn modelId="{61782782-0C7D-49D9-A1F9-7AEAC9B5260A}" type="presOf" srcId="{652E4A31-0126-4787-A677-35C8C4B2A202}" destId="{C8239550-D721-486A-B725-0D7D8CAA9628}" srcOrd="0" destOrd="0" presId="urn:microsoft.com/office/officeart/2005/8/layout/hierarchy1"/>
    <dgm:cxn modelId="{31F705FB-6349-4732-BD2B-081226D22927}" srcId="{652E4A31-0126-4787-A677-35C8C4B2A202}" destId="{99961DA4-E763-4E16-8FB2-505D1DA6E444}" srcOrd="0" destOrd="0" parTransId="{DE600B40-DD53-4C52-97FB-4C6AE33ACDE9}" sibTransId="{EB40407E-3660-48BA-9536-1A97B31DD059}"/>
    <dgm:cxn modelId="{FBFDE2A8-3219-4200-BEEA-5A6155D37EFB}" type="presOf" srcId="{07CEB294-4E15-47EF-9F59-B1CF63321332}" destId="{A96F5B51-2B05-4425-82F6-D7A56DB093AF}" srcOrd="0" destOrd="0" presId="urn:microsoft.com/office/officeart/2005/8/layout/hierarchy1"/>
    <dgm:cxn modelId="{82AFEFF0-5F6C-4221-B601-FDCBD1B63635}" type="presOf" srcId="{4F5F394B-DA8B-4164-A5CE-ABD178F3D360}" destId="{8DD8B8DA-6488-43AA-B39D-E61B37AB24DC}" srcOrd="0" destOrd="0" presId="urn:microsoft.com/office/officeart/2005/8/layout/hierarchy1"/>
    <dgm:cxn modelId="{A58008FC-F672-48EA-A665-D9B58237868A}" type="presOf" srcId="{3F207B53-6293-4424-A8B9-0B86B9EFCFD3}" destId="{C6639FB1-C65E-4F4F-9F79-DFB5FFC2A8B2}" srcOrd="0" destOrd="0" presId="urn:microsoft.com/office/officeart/2005/8/layout/hierarchy1"/>
    <dgm:cxn modelId="{04B761E0-3104-4287-9155-907B2121225E}" srcId="{B03A86F9-91C3-4A10-8778-F8EAE61F1382}" destId="{C25448A8-F5B7-4E9D-B6DE-D77580B3432B}" srcOrd="0" destOrd="0" parTransId="{5FCD77C9-C223-4CAA-8E3C-0F3F9AFE7373}" sibTransId="{E4B494CA-519B-4E5E-B5B2-F3922C01FE52}"/>
    <dgm:cxn modelId="{BDBD4483-C536-4DD5-9616-362638A5BDD1}" srcId="{99961DA4-E763-4E16-8FB2-505D1DA6E444}" destId="{07CEB294-4E15-47EF-9F59-B1CF63321332}" srcOrd="0" destOrd="0" parTransId="{3F207B53-6293-4424-A8B9-0B86B9EFCFD3}" sibTransId="{6F95EBB6-1210-4689-8892-93A17E15D419}"/>
    <dgm:cxn modelId="{8DAB066E-5A25-4E3C-A367-01F6EAECFBF6}" type="presOf" srcId="{5FCD77C9-C223-4CAA-8E3C-0F3F9AFE7373}" destId="{BB586749-472E-46B4-B94A-B58C1E29FC56}" srcOrd="0" destOrd="0" presId="urn:microsoft.com/office/officeart/2005/8/layout/hierarchy1"/>
    <dgm:cxn modelId="{D423CB04-9E87-4659-B1D2-9589A8BC1B23}" type="presOf" srcId="{42025C01-CE50-4831-8A7A-6F7BDF376D10}" destId="{1CE9E312-540C-4CAB-866B-743C539F811A}" srcOrd="0" destOrd="0" presId="urn:microsoft.com/office/officeart/2005/8/layout/hierarchy1"/>
    <dgm:cxn modelId="{8377D066-BA29-4173-98B7-FF57DB3F5266}" type="presParOf" srcId="{8DD8B8DA-6488-43AA-B39D-E61B37AB24DC}" destId="{83AE69FE-98B1-42EB-A32D-177649BBE224}" srcOrd="0" destOrd="0" presId="urn:microsoft.com/office/officeart/2005/8/layout/hierarchy1"/>
    <dgm:cxn modelId="{ECF000DF-471B-45FD-AFFF-6C88EF4CBE97}" type="presParOf" srcId="{83AE69FE-98B1-42EB-A32D-177649BBE224}" destId="{26E538BB-6A13-42AC-B235-DBD1255B9C35}" srcOrd="0" destOrd="0" presId="urn:microsoft.com/office/officeart/2005/8/layout/hierarchy1"/>
    <dgm:cxn modelId="{E6EE1BF0-7EAC-47D3-831D-30C492C56599}" type="presParOf" srcId="{26E538BB-6A13-42AC-B235-DBD1255B9C35}" destId="{749C6B58-4CC6-436F-AB8C-0CA1AE83218C}" srcOrd="0" destOrd="0" presId="urn:microsoft.com/office/officeart/2005/8/layout/hierarchy1"/>
    <dgm:cxn modelId="{5FA4780C-3745-40B4-8B58-0488B4A84F6D}" type="presParOf" srcId="{26E538BB-6A13-42AC-B235-DBD1255B9C35}" destId="{C8239550-D721-486A-B725-0D7D8CAA9628}" srcOrd="1" destOrd="0" presId="urn:microsoft.com/office/officeart/2005/8/layout/hierarchy1"/>
    <dgm:cxn modelId="{774CEB43-FE02-49FB-A2A7-B7C355CDFC4C}" type="presParOf" srcId="{83AE69FE-98B1-42EB-A32D-177649BBE224}" destId="{5E24C021-0BD3-4536-AA2C-84690B6659D5}" srcOrd="1" destOrd="0" presId="urn:microsoft.com/office/officeart/2005/8/layout/hierarchy1"/>
    <dgm:cxn modelId="{9C523DA2-DD28-4189-97EC-490289875520}" type="presParOf" srcId="{5E24C021-0BD3-4536-AA2C-84690B6659D5}" destId="{01193A9A-EA09-4C0C-8E38-DDA45B6DEAAD}" srcOrd="0" destOrd="0" presId="urn:microsoft.com/office/officeart/2005/8/layout/hierarchy1"/>
    <dgm:cxn modelId="{18D8356A-78B8-4AB6-B0F9-1545A24741F8}" type="presParOf" srcId="{5E24C021-0BD3-4536-AA2C-84690B6659D5}" destId="{6F9FE8E0-54E9-4ECC-A02A-F28C1925E9CC}" srcOrd="1" destOrd="0" presId="urn:microsoft.com/office/officeart/2005/8/layout/hierarchy1"/>
    <dgm:cxn modelId="{1428E14F-F3A9-4527-9EA9-442070715E1E}" type="presParOf" srcId="{6F9FE8E0-54E9-4ECC-A02A-F28C1925E9CC}" destId="{D00C6AAB-D494-4400-A613-BBEB20CC565D}" srcOrd="0" destOrd="0" presId="urn:microsoft.com/office/officeart/2005/8/layout/hierarchy1"/>
    <dgm:cxn modelId="{A4F16338-4FAF-4875-AD53-2677D12C3FF9}" type="presParOf" srcId="{D00C6AAB-D494-4400-A613-BBEB20CC565D}" destId="{3CD40D06-70EF-4389-9B6B-4B98FA20E9DD}" srcOrd="0" destOrd="0" presId="urn:microsoft.com/office/officeart/2005/8/layout/hierarchy1"/>
    <dgm:cxn modelId="{132164B0-E5E7-4407-8352-537C179163A3}" type="presParOf" srcId="{D00C6AAB-D494-4400-A613-BBEB20CC565D}" destId="{A180AE87-F7EF-40E7-9DF3-E360A4795E6B}" srcOrd="1" destOrd="0" presId="urn:microsoft.com/office/officeart/2005/8/layout/hierarchy1"/>
    <dgm:cxn modelId="{4C52492B-2BC9-4C52-9FB7-68F429DB9A6C}" type="presParOf" srcId="{6F9FE8E0-54E9-4ECC-A02A-F28C1925E9CC}" destId="{C40EEA85-A609-40EF-8DE0-D7D9C4D248D2}" srcOrd="1" destOrd="0" presId="urn:microsoft.com/office/officeart/2005/8/layout/hierarchy1"/>
    <dgm:cxn modelId="{F5BC5F9D-CF3C-4CB5-8BF4-BBD429D77C91}" type="presParOf" srcId="{C40EEA85-A609-40EF-8DE0-D7D9C4D248D2}" destId="{C6639FB1-C65E-4F4F-9F79-DFB5FFC2A8B2}" srcOrd="0" destOrd="0" presId="urn:microsoft.com/office/officeart/2005/8/layout/hierarchy1"/>
    <dgm:cxn modelId="{AC126B77-DE32-4C28-B0FD-B3865792ED16}" type="presParOf" srcId="{C40EEA85-A609-40EF-8DE0-D7D9C4D248D2}" destId="{3D8CE05F-04C6-465D-BD53-27720F3FE121}" srcOrd="1" destOrd="0" presId="urn:microsoft.com/office/officeart/2005/8/layout/hierarchy1"/>
    <dgm:cxn modelId="{D993101C-45D7-4A70-BF93-B45C1AC0185F}" type="presParOf" srcId="{3D8CE05F-04C6-465D-BD53-27720F3FE121}" destId="{10B2D910-5CD6-4805-B08A-7D2DCEA54D9F}" srcOrd="0" destOrd="0" presId="urn:microsoft.com/office/officeart/2005/8/layout/hierarchy1"/>
    <dgm:cxn modelId="{8F015D53-A65D-4F56-97FA-0E6D6297044E}" type="presParOf" srcId="{10B2D910-5CD6-4805-B08A-7D2DCEA54D9F}" destId="{F2573A37-BBA4-44C5-9F3C-F61F95D6F5FE}" srcOrd="0" destOrd="0" presId="urn:microsoft.com/office/officeart/2005/8/layout/hierarchy1"/>
    <dgm:cxn modelId="{8BF27F13-73E9-4B0B-8A94-ADEA14CD7588}" type="presParOf" srcId="{10B2D910-5CD6-4805-B08A-7D2DCEA54D9F}" destId="{A96F5B51-2B05-4425-82F6-D7A56DB093AF}" srcOrd="1" destOrd="0" presId="urn:microsoft.com/office/officeart/2005/8/layout/hierarchy1"/>
    <dgm:cxn modelId="{C5C2DC57-A1E3-4088-B08E-758989B654B3}" type="presParOf" srcId="{3D8CE05F-04C6-465D-BD53-27720F3FE121}" destId="{CDCDF36C-F659-4DD7-9C21-7E4B08960AC2}" srcOrd="1" destOrd="0" presId="urn:microsoft.com/office/officeart/2005/8/layout/hierarchy1"/>
    <dgm:cxn modelId="{024FBDE8-C5B4-47CE-8258-B6659E08F7EE}" type="presParOf" srcId="{5E24C021-0BD3-4536-AA2C-84690B6659D5}" destId="{1CE9E312-540C-4CAB-866B-743C539F811A}" srcOrd="2" destOrd="0" presId="urn:microsoft.com/office/officeart/2005/8/layout/hierarchy1"/>
    <dgm:cxn modelId="{CFC2BFFA-B8A9-43F3-959E-13EFBF388341}" type="presParOf" srcId="{5E24C021-0BD3-4536-AA2C-84690B6659D5}" destId="{7CDE4E4B-C8E8-405C-83A3-F09E928BCF07}" srcOrd="3" destOrd="0" presId="urn:microsoft.com/office/officeart/2005/8/layout/hierarchy1"/>
    <dgm:cxn modelId="{940AECEA-9D99-4188-947C-1E9BCDBD3CFE}" type="presParOf" srcId="{7CDE4E4B-C8E8-405C-83A3-F09E928BCF07}" destId="{7C6CFF02-48B9-4752-A60C-10E88141A2F2}" srcOrd="0" destOrd="0" presId="urn:microsoft.com/office/officeart/2005/8/layout/hierarchy1"/>
    <dgm:cxn modelId="{72B9039C-8A68-4882-ADB7-510E2E3354E5}" type="presParOf" srcId="{7C6CFF02-48B9-4752-A60C-10E88141A2F2}" destId="{14A93D28-C511-4B23-9D48-DF9F8D37B790}" srcOrd="0" destOrd="0" presId="urn:microsoft.com/office/officeart/2005/8/layout/hierarchy1"/>
    <dgm:cxn modelId="{C4BFE9FE-21E0-41B2-BAAF-E718CD9ABB26}" type="presParOf" srcId="{7C6CFF02-48B9-4752-A60C-10E88141A2F2}" destId="{A3F21716-A540-4B04-A46C-64A6A640E771}" srcOrd="1" destOrd="0" presId="urn:microsoft.com/office/officeart/2005/8/layout/hierarchy1"/>
    <dgm:cxn modelId="{ED335930-0A4F-4F53-B186-B15A33F36A02}" type="presParOf" srcId="{7CDE4E4B-C8E8-405C-83A3-F09E928BCF07}" destId="{319BABCB-F621-4E62-9FE5-FBCA88563DC0}" srcOrd="1" destOrd="0" presId="urn:microsoft.com/office/officeart/2005/8/layout/hierarchy1"/>
    <dgm:cxn modelId="{A0DB29D6-BB56-4C5D-AE1B-381A1A7F323B}" type="presParOf" srcId="{319BABCB-F621-4E62-9FE5-FBCA88563DC0}" destId="{BB586749-472E-46B4-B94A-B58C1E29FC56}" srcOrd="0" destOrd="0" presId="urn:microsoft.com/office/officeart/2005/8/layout/hierarchy1"/>
    <dgm:cxn modelId="{8ADDBE21-ED09-4EE6-AA8A-22851C8D7863}" type="presParOf" srcId="{319BABCB-F621-4E62-9FE5-FBCA88563DC0}" destId="{DBDD074A-D6ED-4E62-8F02-62D31C894706}" srcOrd="1" destOrd="0" presId="urn:microsoft.com/office/officeart/2005/8/layout/hierarchy1"/>
    <dgm:cxn modelId="{A2DDFADD-CD02-49FE-9BD1-97A23918DFE0}" type="presParOf" srcId="{DBDD074A-D6ED-4E62-8F02-62D31C894706}" destId="{79F85B85-48AB-4F63-B288-045891F2626F}" srcOrd="0" destOrd="0" presId="urn:microsoft.com/office/officeart/2005/8/layout/hierarchy1"/>
    <dgm:cxn modelId="{7EEFE763-B276-43B7-BDC1-790E81B2C4BC}" type="presParOf" srcId="{79F85B85-48AB-4F63-B288-045891F2626F}" destId="{30F318B9-08C8-47BE-B574-6CBD6803CF88}" srcOrd="0" destOrd="0" presId="urn:microsoft.com/office/officeart/2005/8/layout/hierarchy1"/>
    <dgm:cxn modelId="{A786BDDA-6A3A-42B3-9FB1-A899C0B96B99}" type="presParOf" srcId="{79F85B85-48AB-4F63-B288-045891F2626F}" destId="{60D90E1D-2647-46CF-9B4E-55E5C20D8008}" srcOrd="1" destOrd="0" presId="urn:microsoft.com/office/officeart/2005/8/layout/hierarchy1"/>
    <dgm:cxn modelId="{0545764C-D7D3-42B9-BC81-28FA7A76A666}" type="presParOf" srcId="{DBDD074A-D6ED-4E62-8F02-62D31C894706}" destId="{C8999359-6C97-4E09-A8BB-45D5FD555A75}" srcOrd="1" destOrd="0" presId="urn:microsoft.com/office/officeart/2005/8/layout/hierarchy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9FE1209-F002-49C2-BA8B-966466207490}" type="doc">
      <dgm:prSet loTypeId="urn:microsoft.com/office/officeart/2005/8/layout/l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6F65F8-EC3F-4E5A-AB17-904F9A5DB37D}">
      <dgm:prSet phldrT="[Text]"/>
      <dgm:spPr/>
      <dgm:t>
        <a:bodyPr/>
        <a:lstStyle/>
        <a:p>
          <a:r>
            <a:rPr lang="en-US" dirty="0" err="1" smtClean="0"/>
            <a:t>বাড়ির</a:t>
          </a:r>
          <a:endParaRPr lang="en-US" dirty="0"/>
        </a:p>
      </dgm:t>
    </dgm:pt>
    <dgm:pt modelId="{172BE8DE-B4E5-4EF0-A1EF-3BA33CDF0C82}" type="parTrans" cxnId="{A58FA986-DC9F-4F00-B6D5-E0E6AFDE27D0}">
      <dgm:prSet/>
      <dgm:spPr/>
      <dgm:t>
        <a:bodyPr/>
        <a:lstStyle/>
        <a:p>
          <a:endParaRPr lang="en-US"/>
        </a:p>
      </dgm:t>
    </dgm:pt>
    <dgm:pt modelId="{25A5DD4A-CBCE-4F8A-8283-E890D11F74C8}" type="sibTrans" cxnId="{A58FA986-DC9F-4F00-B6D5-E0E6AFDE27D0}">
      <dgm:prSet/>
      <dgm:spPr/>
      <dgm:t>
        <a:bodyPr/>
        <a:lstStyle/>
        <a:p>
          <a:endParaRPr lang="en-US"/>
        </a:p>
      </dgm:t>
    </dgm:pt>
    <dgm:pt modelId="{A9408277-D2F3-4562-B80C-A98699855A79}">
      <dgm:prSet phldrT="[Text]"/>
      <dgm:spPr/>
      <dgm:t>
        <a:bodyPr/>
        <a:lstStyle/>
        <a:p>
          <a:r>
            <a:rPr lang="en-US" dirty="0" err="1" smtClean="0"/>
            <a:t>কাজ</a:t>
          </a:r>
          <a:endParaRPr lang="en-US" dirty="0"/>
        </a:p>
      </dgm:t>
    </dgm:pt>
    <dgm:pt modelId="{C7EFAA69-9125-4E14-A3B1-9682FA8C70D0}" type="parTrans" cxnId="{48412A79-A475-4D67-A87C-FA90DB3731BC}">
      <dgm:prSet/>
      <dgm:spPr/>
      <dgm:t>
        <a:bodyPr/>
        <a:lstStyle/>
        <a:p>
          <a:endParaRPr lang="en-US"/>
        </a:p>
      </dgm:t>
    </dgm:pt>
    <dgm:pt modelId="{372F0BB8-850F-450B-9399-EDC88B85D17C}" type="sibTrans" cxnId="{48412A79-A475-4D67-A87C-FA90DB3731BC}">
      <dgm:prSet/>
      <dgm:spPr/>
      <dgm:t>
        <a:bodyPr/>
        <a:lstStyle/>
        <a:p>
          <a:endParaRPr lang="en-US"/>
        </a:p>
      </dgm:t>
    </dgm:pt>
    <dgm:pt modelId="{B4A2BA1B-9216-421C-8F9F-CDA22DA3E98F}" type="pres">
      <dgm:prSet presAssocID="{C9FE1209-F002-49C2-BA8B-96646620749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BA89DD-843D-443B-8036-1E49425F31D3}" type="pres">
      <dgm:prSet presAssocID="{4F6F65F8-EC3F-4E5A-AB17-904F9A5DB37D}" presName="horFlow" presStyleCnt="0"/>
      <dgm:spPr/>
    </dgm:pt>
    <dgm:pt modelId="{21A98FAA-CA49-4EB9-A73C-0B5D4F1FF37F}" type="pres">
      <dgm:prSet presAssocID="{4F6F65F8-EC3F-4E5A-AB17-904F9A5DB37D}" presName="bigChev" presStyleLbl="node1" presStyleIdx="0" presStyleCnt="1"/>
      <dgm:spPr/>
      <dgm:t>
        <a:bodyPr/>
        <a:lstStyle/>
        <a:p>
          <a:endParaRPr lang="en-US"/>
        </a:p>
      </dgm:t>
    </dgm:pt>
    <dgm:pt modelId="{16E6AE9F-DE12-4E2B-B509-F9B3E5FB4BD1}" type="pres">
      <dgm:prSet presAssocID="{C7EFAA69-9125-4E14-A3B1-9682FA8C70D0}" presName="parTrans" presStyleCnt="0"/>
      <dgm:spPr/>
    </dgm:pt>
    <dgm:pt modelId="{894EB251-5028-482D-AF5F-CEB9E1DB6545}" type="pres">
      <dgm:prSet presAssocID="{A9408277-D2F3-4562-B80C-A98699855A79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FA986-DC9F-4F00-B6D5-E0E6AFDE27D0}" srcId="{C9FE1209-F002-49C2-BA8B-966466207490}" destId="{4F6F65F8-EC3F-4E5A-AB17-904F9A5DB37D}" srcOrd="0" destOrd="0" parTransId="{172BE8DE-B4E5-4EF0-A1EF-3BA33CDF0C82}" sibTransId="{25A5DD4A-CBCE-4F8A-8283-E890D11F74C8}"/>
    <dgm:cxn modelId="{48412A79-A475-4D67-A87C-FA90DB3731BC}" srcId="{4F6F65F8-EC3F-4E5A-AB17-904F9A5DB37D}" destId="{A9408277-D2F3-4562-B80C-A98699855A79}" srcOrd="0" destOrd="0" parTransId="{C7EFAA69-9125-4E14-A3B1-9682FA8C70D0}" sibTransId="{372F0BB8-850F-450B-9399-EDC88B85D17C}"/>
    <dgm:cxn modelId="{C6E7307B-D66B-4ECD-AEC0-FCD71A61C116}" type="presOf" srcId="{A9408277-D2F3-4562-B80C-A98699855A79}" destId="{894EB251-5028-482D-AF5F-CEB9E1DB6545}" srcOrd="0" destOrd="0" presId="urn:microsoft.com/office/officeart/2005/8/layout/lProcess3"/>
    <dgm:cxn modelId="{AA84A1CE-E75F-4B43-A9D5-3DF68FBA85F2}" type="presOf" srcId="{4F6F65F8-EC3F-4E5A-AB17-904F9A5DB37D}" destId="{21A98FAA-CA49-4EB9-A73C-0B5D4F1FF37F}" srcOrd="0" destOrd="0" presId="urn:microsoft.com/office/officeart/2005/8/layout/lProcess3"/>
    <dgm:cxn modelId="{7F56C37B-4724-4CC2-B43A-2FA238ED6038}" type="presOf" srcId="{C9FE1209-F002-49C2-BA8B-966466207490}" destId="{B4A2BA1B-9216-421C-8F9F-CDA22DA3E98F}" srcOrd="0" destOrd="0" presId="urn:microsoft.com/office/officeart/2005/8/layout/lProcess3"/>
    <dgm:cxn modelId="{DF37E2AB-4971-438C-80F1-4CDB04E3FA8C}" type="presParOf" srcId="{B4A2BA1B-9216-421C-8F9F-CDA22DA3E98F}" destId="{A4BA89DD-843D-443B-8036-1E49425F31D3}" srcOrd="0" destOrd="0" presId="urn:microsoft.com/office/officeart/2005/8/layout/lProcess3"/>
    <dgm:cxn modelId="{91475373-9DD4-47B3-9549-594D01B5B0DE}" type="presParOf" srcId="{A4BA89DD-843D-443B-8036-1E49425F31D3}" destId="{21A98FAA-CA49-4EB9-A73C-0B5D4F1FF37F}" srcOrd="0" destOrd="0" presId="urn:microsoft.com/office/officeart/2005/8/layout/lProcess3"/>
    <dgm:cxn modelId="{FE1DD691-689F-4EB5-A7B5-B822B54D5047}" type="presParOf" srcId="{A4BA89DD-843D-443B-8036-1E49425F31D3}" destId="{16E6AE9F-DE12-4E2B-B509-F9B3E5FB4BD1}" srcOrd="1" destOrd="0" presId="urn:microsoft.com/office/officeart/2005/8/layout/lProcess3"/>
    <dgm:cxn modelId="{0AC9AEF0-A772-4353-8A85-17485C44E695}" type="presParOf" srcId="{A4BA89DD-843D-443B-8036-1E49425F31D3}" destId="{894EB251-5028-482D-AF5F-CEB9E1DB6545}" srcOrd="2" destOrd="0" presId="urn:microsoft.com/office/officeart/2005/8/layout/l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70E86-23FB-43B5-ABFA-F30A66E4D1BD}" type="doc">
      <dgm:prSet loTypeId="urn:microsoft.com/office/officeart/2005/8/layout/default" loCatId="list" qsTypeId="urn:microsoft.com/office/officeart/2005/8/quickstyle/3d9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3953588-3CB8-4B47-86F6-33FEB78A5CFE}">
      <dgm:prSet phldrT="[Text]"/>
      <dgm:spPr/>
      <dgm:t>
        <a:bodyPr/>
        <a:lstStyle/>
        <a:p>
          <a:r>
            <a:rPr lang="en-US" dirty="0" err="1" smtClean="0"/>
            <a:t>তাওহিদ</a:t>
          </a:r>
          <a:endParaRPr lang="en-US" dirty="0"/>
        </a:p>
      </dgm:t>
    </dgm:pt>
    <dgm:pt modelId="{B60E7C8C-9C7B-4F93-87E7-9635EE1A58A8}" type="parTrans" cxnId="{72EE4D5D-2DD5-4120-AC5F-9364D7B0C930}">
      <dgm:prSet/>
      <dgm:spPr/>
      <dgm:t>
        <a:bodyPr/>
        <a:lstStyle/>
        <a:p>
          <a:endParaRPr lang="en-US"/>
        </a:p>
      </dgm:t>
    </dgm:pt>
    <dgm:pt modelId="{3513D787-D639-4EDB-8BE2-8831E7DC7520}" type="sibTrans" cxnId="{72EE4D5D-2DD5-4120-AC5F-9364D7B0C930}">
      <dgm:prSet/>
      <dgm:spPr/>
      <dgm:t>
        <a:bodyPr/>
        <a:lstStyle/>
        <a:p>
          <a:endParaRPr lang="en-US"/>
        </a:p>
      </dgm:t>
    </dgm:pt>
    <dgm:pt modelId="{5CCF6AC0-9EE8-4CDA-B680-5899214CF3B0}" type="pres">
      <dgm:prSet presAssocID="{62C70E86-23FB-43B5-ABFA-F30A66E4D1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8758E-45DC-4F1F-9B93-F99BB691A1B1}" type="pres">
      <dgm:prSet presAssocID="{63953588-3CB8-4B47-86F6-33FEB78A5CF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D53E2-0F11-4398-8AB5-A114A067C522}" type="presOf" srcId="{62C70E86-23FB-43B5-ABFA-F30A66E4D1BD}" destId="{5CCF6AC0-9EE8-4CDA-B680-5899214CF3B0}" srcOrd="0" destOrd="0" presId="urn:microsoft.com/office/officeart/2005/8/layout/default"/>
    <dgm:cxn modelId="{FD0F829E-3304-4551-BB3B-D18E0A53098F}" type="presOf" srcId="{63953588-3CB8-4B47-86F6-33FEB78A5CFE}" destId="{E9B8758E-45DC-4F1F-9B93-F99BB691A1B1}" srcOrd="0" destOrd="0" presId="urn:microsoft.com/office/officeart/2005/8/layout/default"/>
    <dgm:cxn modelId="{72EE4D5D-2DD5-4120-AC5F-9364D7B0C930}" srcId="{62C70E86-23FB-43B5-ABFA-F30A66E4D1BD}" destId="{63953588-3CB8-4B47-86F6-33FEB78A5CFE}" srcOrd="0" destOrd="0" parTransId="{B60E7C8C-9C7B-4F93-87E7-9635EE1A58A8}" sibTransId="{3513D787-D639-4EDB-8BE2-8831E7DC7520}"/>
    <dgm:cxn modelId="{B102F9F4-7A49-427B-958F-078D194DBF2B}" type="presParOf" srcId="{5CCF6AC0-9EE8-4CDA-B680-5899214CF3B0}" destId="{E9B8758E-45DC-4F1F-9B93-F99BB691A1B1}" srcOrd="0" destOrd="0" presId="urn:microsoft.com/office/officeart/2005/8/layout/default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A71A89A-07FC-40E1-95C5-5309D1E05191}" type="doc">
      <dgm:prSet loTypeId="urn:microsoft.com/office/officeart/2005/8/layout/radial3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33FD892-899D-4097-834C-68F7B3638FF4}">
      <dgm:prSet phldrT="[Text]"/>
      <dgm:spPr/>
      <dgm:t>
        <a:bodyPr/>
        <a:lstStyle/>
        <a:p>
          <a:endParaRPr lang="en-US"/>
        </a:p>
      </dgm:t>
    </dgm:pt>
    <dgm:pt modelId="{707244BE-322C-4E65-B185-630E996BA67B}" type="parTrans" cxnId="{AD00B3C3-0749-4A94-90E1-09F605E0762D}">
      <dgm:prSet/>
      <dgm:spPr/>
      <dgm:t>
        <a:bodyPr/>
        <a:lstStyle/>
        <a:p>
          <a:endParaRPr lang="en-US"/>
        </a:p>
      </dgm:t>
    </dgm:pt>
    <dgm:pt modelId="{BFF0FF22-670A-40B4-96C5-D339FA6BA87C}" type="sibTrans" cxnId="{AD00B3C3-0749-4A94-90E1-09F605E0762D}">
      <dgm:prSet/>
      <dgm:spPr/>
      <dgm:t>
        <a:bodyPr/>
        <a:lstStyle/>
        <a:p>
          <a:endParaRPr lang="en-US"/>
        </a:p>
      </dgm:t>
    </dgm:pt>
    <dgm:pt modelId="{2A0B1556-37AA-4582-B039-262A88ED354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আল্লাহ</a:t>
          </a:r>
          <a:r>
            <a:rPr lang="en-US" dirty="0" smtClean="0"/>
            <a:t> </a:t>
          </a:r>
          <a:r>
            <a:rPr lang="en-US" dirty="0" err="1" smtClean="0"/>
            <a:t>তায়ালার</a:t>
          </a:r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একত্ববাদ</a:t>
          </a:r>
          <a:r>
            <a:rPr lang="en-US" dirty="0" smtClean="0"/>
            <a:t> </a:t>
          </a:r>
          <a:r>
            <a:rPr lang="en-US" dirty="0" err="1" smtClean="0"/>
            <a:t>সম্পর্কে</a:t>
          </a:r>
          <a:r>
            <a:rPr lang="en-US" dirty="0" smtClean="0"/>
            <a:t> </a:t>
          </a:r>
          <a:r>
            <a:rPr lang="en-US" dirty="0" err="1" smtClean="0"/>
            <a:t>যা</a:t>
          </a:r>
          <a:r>
            <a:rPr lang="en-US" dirty="0" smtClean="0"/>
            <a:t> </a:t>
          </a:r>
          <a:r>
            <a:rPr lang="en-US" dirty="0" err="1" smtClean="0"/>
            <a:t>জানো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লিখে</a:t>
          </a:r>
          <a:r>
            <a:rPr lang="en-US" dirty="0" smtClean="0"/>
            <a:t> </a:t>
          </a:r>
          <a:r>
            <a:rPr lang="en-US" dirty="0" err="1" smtClean="0"/>
            <a:t>আনবে</a:t>
          </a:r>
          <a:r>
            <a:rPr lang="en-US" dirty="0" smtClean="0"/>
            <a:t>।</a:t>
          </a:r>
          <a:endParaRPr lang="en-US" dirty="0"/>
        </a:p>
      </dgm:t>
    </dgm:pt>
    <dgm:pt modelId="{2CCC764E-698E-4F3F-BD2C-93488CD07433}" type="sibTrans" cxnId="{39806804-DF28-4528-8CAE-017A8491A463}">
      <dgm:prSet/>
      <dgm:spPr/>
      <dgm:t>
        <a:bodyPr/>
        <a:lstStyle/>
        <a:p>
          <a:endParaRPr lang="en-US"/>
        </a:p>
      </dgm:t>
    </dgm:pt>
    <dgm:pt modelId="{A2CB1382-3EE1-4904-8A67-17FEDB1FE304}" type="parTrans" cxnId="{39806804-DF28-4528-8CAE-017A8491A463}">
      <dgm:prSet/>
      <dgm:spPr/>
      <dgm:t>
        <a:bodyPr/>
        <a:lstStyle/>
        <a:p>
          <a:endParaRPr lang="en-US"/>
        </a:p>
      </dgm:t>
    </dgm:pt>
    <dgm:pt modelId="{9BA1A135-6A2D-4430-B3EC-5AD65F6755F8}">
      <dgm:prSet/>
      <dgm:spPr/>
      <dgm:t>
        <a:bodyPr/>
        <a:lstStyle/>
        <a:p>
          <a:endParaRPr lang="en-US"/>
        </a:p>
      </dgm:t>
    </dgm:pt>
    <dgm:pt modelId="{519AFAB9-B0A1-43E8-92F0-7E4CBCC1FF91}" type="parTrans" cxnId="{52F741BF-B17F-4434-8A3E-0674ABB80670}">
      <dgm:prSet/>
      <dgm:spPr/>
      <dgm:t>
        <a:bodyPr/>
        <a:lstStyle/>
        <a:p>
          <a:endParaRPr lang="en-US"/>
        </a:p>
      </dgm:t>
    </dgm:pt>
    <dgm:pt modelId="{5AA38EDA-1B58-431A-B2B1-8D3B953C3298}" type="sibTrans" cxnId="{52F741BF-B17F-4434-8A3E-0674ABB80670}">
      <dgm:prSet/>
      <dgm:spPr/>
      <dgm:t>
        <a:bodyPr/>
        <a:lstStyle/>
        <a:p>
          <a:endParaRPr lang="en-US"/>
        </a:p>
      </dgm:t>
    </dgm:pt>
    <dgm:pt modelId="{7657C3C2-53E7-48F0-9583-5F8A13D678DA}">
      <dgm:prSet/>
      <dgm:spPr/>
      <dgm:t>
        <a:bodyPr/>
        <a:lstStyle/>
        <a:p>
          <a:endParaRPr lang="en-US"/>
        </a:p>
      </dgm:t>
    </dgm:pt>
    <dgm:pt modelId="{929AA4E6-73FB-4BEF-A767-34F0F8D5B1DD}" type="parTrans" cxnId="{B8C62C5E-E166-465A-9E33-E3386B633FC7}">
      <dgm:prSet/>
      <dgm:spPr/>
      <dgm:t>
        <a:bodyPr/>
        <a:lstStyle/>
        <a:p>
          <a:endParaRPr lang="en-US"/>
        </a:p>
      </dgm:t>
    </dgm:pt>
    <dgm:pt modelId="{F453EB55-AB3D-42D7-9107-6AFC5A309DFE}" type="sibTrans" cxnId="{B8C62C5E-E166-465A-9E33-E3386B633FC7}">
      <dgm:prSet/>
      <dgm:spPr/>
      <dgm:t>
        <a:bodyPr/>
        <a:lstStyle/>
        <a:p>
          <a:endParaRPr lang="en-US"/>
        </a:p>
      </dgm:t>
    </dgm:pt>
    <dgm:pt modelId="{BF990FD5-234F-4261-BCC5-A5491FF3A7C4}" type="pres">
      <dgm:prSet presAssocID="{BA71A89A-07FC-40E1-95C5-5309D1E0519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299E5F-80F4-49A4-8D9C-7E9657BF3414}" type="pres">
      <dgm:prSet presAssocID="{BA71A89A-07FC-40E1-95C5-5309D1E05191}" presName="radial" presStyleCnt="0">
        <dgm:presLayoutVars>
          <dgm:animLvl val="ctr"/>
        </dgm:presLayoutVars>
      </dgm:prSet>
      <dgm:spPr/>
    </dgm:pt>
    <dgm:pt modelId="{AC0CAAF1-5547-4389-B9B0-91663EFE54EE}" type="pres">
      <dgm:prSet presAssocID="{2A0B1556-37AA-4582-B039-262A88ED354E}" presName="centerShape" presStyleLbl="vennNode1" presStyleIdx="0" presStyleCnt="1" custLinFactNeighborX="4243" custLinFactNeighborY="2423"/>
      <dgm:spPr/>
      <dgm:t>
        <a:bodyPr/>
        <a:lstStyle/>
        <a:p>
          <a:endParaRPr lang="en-US"/>
        </a:p>
      </dgm:t>
    </dgm:pt>
  </dgm:ptLst>
  <dgm:cxnLst>
    <dgm:cxn modelId="{B8C62C5E-E166-465A-9E33-E3386B633FC7}" srcId="{BA71A89A-07FC-40E1-95C5-5309D1E05191}" destId="{7657C3C2-53E7-48F0-9583-5F8A13D678DA}" srcOrd="1" destOrd="0" parTransId="{929AA4E6-73FB-4BEF-A767-34F0F8D5B1DD}" sibTransId="{F453EB55-AB3D-42D7-9107-6AFC5A309DFE}"/>
    <dgm:cxn modelId="{603742AC-FFCD-437F-A7FF-0F67338E5F3A}" type="presOf" srcId="{2A0B1556-37AA-4582-B039-262A88ED354E}" destId="{AC0CAAF1-5547-4389-B9B0-91663EFE54EE}" srcOrd="0" destOrd="0" presId="urn:microsoft.com/office/officeart/2005/8/layout/radial3"/>
    <dgm:cxn modelId="{E34FFE70-838F-4E14-B86D-0EEAB2431AD1}" type="presOf" srcId="{BA71A89A-07FC-40E1-95C5-5309D1E05191}" destId="{BF990FD5-234F-4261-BCC5-A5491FF3A7C4}" srcOrd="0" destOrd="0" presId="urn:microsoft.com/office/officeart/2005/8/layout/radial3"/>
    <dgm:cxn modelId="{52F741BF-B17F-4434-8A3E-0674ABB80670}" srcId="{BA71A89A-07FC-40E1-95C5-5309D1E05191}" destId="{9BA1A135-6A2D-4430-B3EC-5AD65F6755F8}" srcOrd="2" destOrd="0" parTransId="{519AFAB9-B0A1-43E8-92F0-7E4CBCC1FF91}" sibTransId="{5AA38EDA-1B58-431A-B2B1-8D3B953C3298}"/>
    <dgm:cxn modelId="{39806804-DF28-4528-8CAE-017A8491A463}" srcId="{BA71A89A-07FC-40E1-95C5-5309D1E05191}" destId="{2A0B1556-37AA-4582-B039-262A88ED354E}" srcOrd="0" destOrd="0" parTransId="{A2CB1382-3EE1-4904-8A67-17FEDB1FE304}" sibTransId="{2CCC764E-698E-4F3F-BD2C-93488CD07433}"/>
    <dgm:cxn modelId="{AD00B3C3-0749-4A94-90E1-09F605E0762D}" srcId="{BA71A89A-07FC-40E1-95C5-5309D1E05191}" destId="{133FD892-899D-4097-834C-68F7B3638FF4}" srcOrd="3" destOrd="0" parTransId="{707244BE-322C-4E65-B185-630E996BA67B}" sibTransId="{BFF0FF22-670A-40B4-96C5-D339FA6BA87C}"/>
    <dgm:cxn modelId="{8D8001EA-E9DE-46A3-B7DA-A0963D0F8287}" type="presParOf" srcId="{BF990FD5-234F-4261-BCC5-A5491FF3A7C4}" destId="{7D299E5F-80F4-49A4-8D9C-7E9657BF3414}" srcOrd="0" destOrd="0" presId="urn:microsoft.com/office/officeart/2005/8/layout/radial3"/>
    <dgm:cxn modelId="{4296E8C0-5852-43EA-BEDE-B77E90CB62BA}" type="presParOf" srcId="{7D299E5F-80F4-49A4-8D9C-7E9657BF3414}" destId="{AC0CAAF1-5547-4389-B9B0-91663EFE54EE}" srcOrd="0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9D38B6-C655-48CE-B684-6099BBE4992A}" type="doc">
      <dgm:prSet loTypeId="urn:microsoft.com/office/officeart/2005/8/layout/hProcess9" loCatId="process" qsTypeId="urn:microsoft.com/office/officeart/2005/8/quickstyle/3d2" qsCatId="3D" csTypeId="urn:microsoft.com/office/officeart/2005/8/colors/accent6_1" csCatId="accent6" phldr="1"/>
      <dgm:spPr/>
    </dgm:pt>
    <dgm:pt modelId="{E32994D6-40E6-468D-8610-BC7D252F4DF4}">
      <dgm:prSet phldrT="[Text]" custT="1"/>
      <dgm:spPr/>
      <dgm:t>
        <a:bodyPr/>
        <a:lstStyle/>
        <a:p>
          <a:pPr rtl="0"/>
          <a:r>
            <a:rPr lang="en-US" sz="2800" b="1" dirty="0" err="1" smtClean="0">
              <a:effectLst/>
              <a:latin typeface="NikoshBAN" pitchFamily="2" charset="0"/>
              <a:cs typeface="NikoshBAN" pitchFamily="2" charset="0"/>
            </a:rPr>
            <a:t>শিখনফল</a:t>
          </a:r>
          <a:endParaRPr lang="en-US" sz="2800" dirty="0"/>
        </a:p>
      </dgm:t>
    </dgm:pt>
    <dgm:pt modelId="{E72F378D-D08B-4CF0-AC19-A99358490DE1}" type="parTrans" cxnId="{8B9D783F-7F51-403C-BDBF-3BC49EF9101D}">
      <dgm:prSet/>
      <dgm:spPr/>
      <dgm:t>
        <a:bodyPr/>
        <a:lstStyle/>
        <a:p>
          <a:endParaRPr lang="en-US"/>
        </a:p>
      </dgm:t>
    </dgm:pt>
    <dgm:pt modelId="{456BDB1F-0EAC-49D0-ABE3-09A3F0700DE8}" type="sibTrans" cxnId="{8B9D783F-7F51-403C-BDBF-3BC49EF9101D}">
      <dgm:prSet/>
      <dgm:spPr/>
      <dgm:t>
        <a:bodyPr/>
        <a:lstStyle/>
        <a:p>
          <a:endParaRPr lang="en-US"/>
        </a:p>
      </dgm:t>
    </dgm:pt>
    <dgm:pt modelId="{3BF11046-ABF8-4199-A08C-74A23EBD9518}" type="pres">
      <dgm:prSet presAssocID="{AB9D38B6-C655-48CE-B684-6099BBE4992A}" presName="CompostProcess" presStyleCnt="0">
        <dgm:presLayoutVars>
          <dgm:dir/>
          <dgm:resizeHandles val="exact"/>
        </dgm:presLayoutVars>
      </dgm:prSet>
      <dgm:spPr/>
    </dgm:pt>
    <dgm:pt modelId="{A107B3CA-B245-44C9-896A-1A79364B71BD}" type="pres">
      <dgm:prSet presAssocID="{AB9D38B6-C655-48CE-B684-6099BBE4992A}" presName="arrow" presStyleLbl="bgShp" presStyleIdx="0" presStyleCnt="1"/>
      <dgm:spPr/>
      <dgm:t>
        <a:bodyPr/>
        <a:lstStyle/>
        <a:p>
          <a:endParaRPr lang="en-US"/>
        </a:p>
      </dgm:t>
    </dgm:pt>
    <dgm:pt modelId="{CEBE8B92-D627-4F09-A0A7-2780FD47EF9C}" type="pres">
      <dgm:prSet presAssocID="{AB9D38B6-C655-48CE-B684-6099BBE4992A}" presName="linearProcess" presStyleCnt="0"/>
      <dgm:spPr/>
    </dgm:pt>
    <dgm:pt modelId="{CEAC1CB1-6BD0-4D69-A11B-A51B12E7123A}" type="pres">
      <dgm:prSet presAssocID="{E32994D6-40E6-468D-8610-BC7D252F4DF4}" presName="textNode" presStyleLbl="node1" presStyleIdx="0" presStyleCnt="1" custScaleX="228395" custLinFactNeighborX="-6173" custLinFactNeighborY="-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D783F-7F51-403C-BDBF-3BC49EF9101D}" srcId="{AB9D38B6-C655-48CE-B684-6099BBE4992A}" destId="{E32994D6-40E6-468D-8610-BC7D252F4DF4}" srcOrd="0" destOrd="0" parTransId="{E72F378D-D08B-4CF0-AC19-A99358490DE1}" sibTransId="{456BDB1F-0EAC-49D0-ABE3-09A3F0700DE8}"/>
    <dgm:cxn modelId="{5B89632A-43B8-47AB-A179-F15E00E2408D}" type="presOf" srcId="{AB9D38B6-C655-48CE-B684-6099BBE4992A}" destId="{3BF11046-ABF8-4199-A08C-74A23EBD9518}" srcOrd="0" destOrd="0" presId="urn:microsoft.com/office/officeart/2005/8/layout/hProcess9"/>
    <dgm:cxn modelId="{AAF5E2F0-C5BF-4549-B179-F14836965DCE}" type="presOf" srcId="{E32994D6-40E6-468D-8610-BC7D252F4DF4}" destId="{CEAC1CB1-6BD0-4D69-A11B-A51B12E7123A}" srcOrd="0" destOrd="0" presId="urn:microsoft.com/office/officeart/2005/8/layout/hProcess9"/>
    <dgm:cxn modelId="{6045A479-0E7E-46BF-AE1C-90E206E65B48}" type="presParOf" srcId="{3BF11046-ABF8-4199-A08C-74A23EBD9518}" destId="{A107B3CA-B245-44C9-896A-1A79364B71BD}" srcOrd="0" destOrd="0" presId="urn:microsoft.com/office/officeart/2005/8/layout/hProcess9"/>
    <dgm:cxn modelId="{60739458-733B-4A28-B339-9A25945CF8B1}" type="presParOf" srcId="{3BF11046-ABF8-4199-A08C-74A23EBD9518}" destId="{CEBE8B92-D627-4F09-A0A7-2780FD47EF9C}" srcOrd="1" destOrd="0" presId="urn:microsoft.com/office/officeart/2005/8/layout/hProcess9"/>
    <dgm:cxn modelId="{6751A0B8-5CAF-47EB-83F6-5EBD81818EC3}" type="presParOf" srcId="{CEBE8B92-D627-4F09-A0A7-2780FD47EF9C}" destId="{CEAC1CB1-6BD0-4D69-A11B-A51B12E7123A}" srcOrd="0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BB66FB-49C0-461E-BA83-196DD5335E43}" type="doc">
      <dgm:prSet loTypeId="urn:microsoft.com/office/officeart/2005/8/layout/targe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484390-967C-4EE1-B654-6858125E2ED3}">
      <dgm:prSet phldrT="[Text]"/>
      <dgm:spPr/>
      <dgm:t>
        <a:bodyPr/>
        <a:lstStyle/>
        <a:p>
          <a:r>
            <a:rPr lang="en-US" dirty="0" smtClean="0"/>
            <a:t>ক.</a:t>
          </a:r>
          <a:endParaRPr lang="en-US" dirty="0"/>
        </a:p>
      </dgm:t>
    </dgm:pt>
    <dgm:pt modelId="{E71991FC-6756-4731-8BF5-CFC4EF601F34}" type="parTrans" cxnId="{3154D44E-9E03-4922-8447-9FD9DDBF9042}">
      <dgm:prSet/>
      <dgm:spPr/>
      <dgm:t>
        <a:bodyPr/>
        <a:lstStyle/>
        <a:p>
          <a:endParaRPr lang="en-US"/>
        </a:p>
      </dgm:t>
    </dgm:pt>
    <dgm:pt modelId="{6EFA041E-FFF4-4532-823A-6A5041ACD0C2}" type="sibTrans" cxnId="{3154D44E-9E03-4922-8447-9FD9DDBF9042}">
      <dgm:prSet/>
      <dgm:spPr/>
      <dgm:t>
        <a:bodyPr/>
        <a:lstStyle/>
        <a:p>
          <a:endParaRPr lang="en-US"/>
        </a:p>
      </dgm:t>
    </dgm:pt>
    <dgm:pt modelId="{CBDED82E-7F6A-4A5A-8555-5552D590E059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4A7FEBF2-BA23-4780-8506-38DFCFE90DF3}" type="parTrans" cxnId="{CEA43C62-12B5-43F2-A259-44825C78AD3D}">
      <dgm:prSet/>
      <dgm:spPr/>
      <dgm:t>
        <a:bodyPr/>
        <a:lstStyle/>
        <a:p>
          <a:endParaRPr lang="en-US"/>
        </a:p>
      </dgm:t>
    </dgm:pt>
    <dgm:pt modelId="{57AF27AB-7791-4EB4-B5B0-3408A9A0EB32}" type="sibTrans" cxnId="{CEA43C62-12B5-43F2-A259-44825C78AD3D}">
      <dgm:prSet/>
      <dgm:spPr/>
      <dgm:t>
        <a:bodyPr/>
        <a:lstStyle/>
        <a:p>
          <a:endParaRPr lang="en-US"/>
        </a:p>
      </dgm:t>
    </dgm:pt>
    <dgm:pt modelId="{27644067-780A-43F4-8FAF-A4224C2D2821}">
      <dgm:prSet phldrT="[Text]"/>
      <dgm:spPr/>
      <dgm:t>
        <a:bodyPr/>
        <a:lstStyle/>
        <a:p>
          <a:r>
            <a:rPr lang="en-US" dirty="0" smtClean="0"/>
            <a:t>খ.</a:t>
          </a:r>
          <a:endParaRPr lang="en-US" dirty="0"/>
        </a:p>
      </dgm:t>
    </dgm:pt>
    <dgm:pt modelId="{853DD338-3DDB-4467-AD97-D3E881B7702D}" type="parTrans" cxnId="{91ECFF61-A6C6-4BD5-AA6F-644F26D9D24C}">
      <dgm:prSet/>
      <dgm:spPr/>
      <dgm:t>
        <a:bodyPr/>
        <a:lstStyle/>
        <a:p>
          <a:endParaRPr lang="en-US"/>
        </a:p>
      </dgm:t>
    </dgm:pt>
    <dgm:pt modelId="{D6087F18-F985-499E-80A6-85716F795854}" type="sibTrans" cxnId="{91ECFF61-A6C6-4BD5-AA6F-644F26D9D24C}">
      <dgm:prSet/>
      <dgm:spPr/>
      <dgm:t>
        <a:bodyPr/>
        <a:lstStyle/>
        <a:p>
          <a:endParaRPr lang="en-US"/>
        </a:p>
      </dgm:t>
    </dgm:pt>
    <dgm:pt modelId="{82231B92-DEE4-493C-BCF8-CF471DACBED4}">
      <dgm:prSet phldrT="[Text]"/>
      <dgm:spPr/>
      <dgm:t>
        <a:bodyPr/>
        <a:lstStyle/>
        <a:p>
          <a:r>
            <a:rPr lang="en-US" dirty="0" err="1" smtClean="0"/>
            <a:t>তাওহিদের</a:t>
          </a:r>
          <a:r>
            <a:rPr lang="en-US" dirty="0" smtClean="0"/>
            <a:t> </a:t>
          </a:r>
          <a:r>
            <a:rPr lang="en-US" dirty="0" err="1" smtClean="0"/>
            <a:t>প্রকারগুলো</a:t>
          </a:r>
          <a:r>
            <a:rPr lang="en-US" dirty="0" smtClean="0"/>
            <a:t> </a:t>
          </a:r>
          <a:r>
            <a:rPr lang="en-US" dirty="0" err="1" smtClean="0"/>
            <a:t>লিখতে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 </a:t>
          </a:r>
          <a:endParaRPr lang="en-US" dirty="0"/>
        </a:p>
      </dgm:t>
    </dgm:pt>
    <dgm:pt modelId="{2A1827B6-310F-4A81-B140-4B3591AE6E9F}" type="parTrans" cxnId="{E84A65D1-7CBB-4999-982D-3746F320B2E6}">
      <dgm:prSet/>
      <dgm:spPr/>
      <dgm:t>
        <a:bodyPr/>
        <a:lstStyle/>
        <a:p>
          <a:endParaRPr lang="en-US"/>
        </a:p>
      </dgm:t>
    </dgm:pt>
    <dgm:pt modelId="{6EE49529-3785-48D3-AF86-2518CCADF6A7}" type="sibTrans" cxnId="{E84A65D1-7CBB-4999-982D-3746F320B2E6}">
      <dgm:prSet/>
      <dgm:spPr/>
      <dgm:t>
        <a:bodyPr/>
        <a:lstStyle/>
        <a:p>
          <a:endParaRPr lang="en-US"/>
        </a:p>
      </dgm:t>
    </dgm:pt>
    <dgm:pt modelId="{E95853CE-1985-4478-B933-82DC17616438}">
      <dgm:prSet phldrT="[Text]"/>
      <dgm:spPr/>
      <dgm:t>
        <a:bodyPr/>
        <a:lstStyle/>
        <a:p>
          <a:r>
            <a:rPr lang="en-US" dirty="0" smtClean="0"/>
            <a:t>গ.</a:t>
          </a:r>
          <a:endParaRPr lang="en-US" dirty="0"/>
        </a:p>
      </dgm:t>
    </dgm:pt>
    <dgm:pt modelId="{A26E5FE5-0607-40DA-A815-4E1CC0F0173F}" type="parTrans" cxnId="{A359165C-5CEC-436B-9FEF-E25AEDEE6A91}">
      <dgm:prSet/>
      <dgm:spPr/>
      <dgm:t>
        <a:bodyPr/>
        <a:lstStyle/>
        <a:p>
          <a:endParaRPr lang="en-US"/>
        </a:p>
      </dgm:t>
    </dgm:pt>
    <dgm:pt modelId="{93EA044D-F40E-403F-8495-4D6F1E78A199}" type="sibTrans" cxnId="{A359165C-5CEC-436B-9FEF-E25AEDEE6A91}">
      <dgm:prSet/>
      <dgm:spPr/>
      <dgm:t>
        <a:bodyPr/>
        <a:lstStyle/>
        <a:p>
          <a:endParaRPr lang="en-US"/>
        </a:p>
      </dgm:t>
    </dgm:pt>
    <dgm:pt modelId="{73EA1020-D7F4-42DA-9270-E44A3A46CFB5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তাওহিদের</a:t>
          </a:r>
          <a:r>
            <a:rPr lang="en-US" dirty="0" smtClean="0"/>
            <a:t> </a:t>
          </a:r>
          <a:r>
            <a:rPr lang="en-US" dirty="0" err="1" smtClean="0"/>
            <a:t>স্তরগুলো</a:t>
          </a:r>
          <a:r>
            <a:rPr lang="en-US" dirty="0" smtClean="0"/>
            <a:t> </a:t>
          </a:r>
          <a:r>
            <a:rPr lang="en-US" dirty="0" err="1" smtClean="0"/>
            <a:t>বর্ণনা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65EA3212-9F0E-41BD-89DD-029460565207}" type="parTrans" cxnId="{00921059-CE7A-490B-BAEB-AF90CA344808}">
      <dgm:prSet/>
      <dgm:spPr/>
      <dgm:t>
        <a:bodyPr/>
        <a:lstStyle/>
        <a:p>
          <a:endParaRPr lang="en-US"/>
        </a:p>
      </dgm:t>
    </dgm:pt>
    <dgm:pt modelId="{F6B08D9A-A0B7-4E83-A2B3-B0CE463DECEB}" type="sibTrans" cxnId="{00921059-CE7A-490B-BAEB-AF90CA344808}">
      <dgm:prSet/>
      <dgm:spPr/>
      <dgm:t>
        <a:bodyPr/>
        <a:lstStyle/>
        <a:p>
          <a:endParaRPr lang="en-US"/>
        </a:p>
      </dgm:t>
    </dgm:pt>
    <dgm:pt modelId="{4FA896B7-C4D7-409D-B3D7-50E45703D9AC}">
      <dgm:prSet phldrT="[Text]"/>
      <dgm:spPr/>
      <dgm:t>
        <a:bodyPr/>
        <a:lstStyle/>
        <a:p>
          <a:r>
            <a:rPr lang="en-US" dirty="0" smtClean="0"/>
            <a:t>ঘ.</a:t>
          </a:r>
          <a:endParaRPr lang="en-US" dirty="0"/>
        </a:p>
      </dgm:t>
    </dgm:pt>
    <dgm:pt modelId="{3837E2BF-7F55-4B79-892E-E2484CE97D33}" type="parTrans" cxnId="{74605F0D-D080-4120-929A-386E760715DE}">
      <dgm:prSet/>
      <dgm:spPr/>
      <dgm:t>
        <a:bodyPr/>
        <a:lstStyle/>
        <a:p>
          <a:endParaRPr lang="en-US"/>
        </a:p>
      </dgm:t>
    </dgm:pt>
    <dgm:pt modelId="{E518785B-847A-4036-8C42-89CB234BD855}" type="sibTrans" cxnId="{74605F0D-D080-4120-929A-386E760715DE}">
      <dgm:prSet/>
      <dgm:spPr/>
      <dgm:t>
        <a:bodyPr/>
        <a:lstStyle/>
        <a:p>
          <a:endParaRPr lang="en-US"/>
        </a:p>
      </dgm:t>
    </dgm:pt>
    <dgm:pt modelId="{50F93652-99FD-4821-AE6C-7EA83D87724F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তাওহিদে</a:t>
          </a:r>
          <a:r>
            <a:rPr lang="en-US" dirty="0" smtClean="0"/>
            <a:t> </a:t>
          </a:r>
          <a:r>
            <a:rPr lang="en-US" dirty="0" err="1" smtClean="0"/>
            <a:t>বিশ্বাসের</a:t>
          </a:r>
          <a:r>
            <a:rPr lang="en-US" dirty="0" smtClean="0"/>
            <a:t> </a:t>
          </a:r>
          <a:r>
            <a:rPr lang="en-US" dirty="0" err="1" smtClean="0"/>
            <a:t>গুরুত্ব</a:t>
          </a:r>
          <a:r>
            <a:rPr lang="en-US" dirty="0" smtClean="0"/>
            <a:t> </a:t>
          </a:r>
          <a:r>
            <a:rPr lang="en-US" dirty="0" err="1" smtClean="0"/>
            <a:t>ব্যাখ্যা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D4505465-136D-482D-B2E3-F934CC711B6F}" type="parTrans" cxnId="{4C13F1C4-5E9F-4B59-B3FE-9B45B925F489}">
      <dgm:prSet/>
      <dgm:spPr/>
      <dgm:t>
        <a:bodyPr/>
        <a:lstStyle/>
        <a:p>
          <a:endParaRPr lang="en-US"/>
        </a:p>
      </dgm:t>
    </dgm:pt>
    <dgm:pt modelId="{3C0E7A13-9A0A-4042-9785-3D4305FD4549}" type="sibTrans" cxnId="{4C13F1C4-5E9F-4B59-B3FE-9B45B925F489}">
      <dgm:prSet/>
      <dgm:spPr/>
      <dgm:t>
        <a:bodyPr/>
        <a:lstStyle/>
        <a:p>
          <a:endParaRPr lang="en-US"/>
        </a:p>
      </dgm:t>
    </dgm:pt>
    <dgm:pt modelId="{29278792-192B-457E-BFB9-654572B5D6DE}" type="pres">
      <dgm:prSet presAssocID="{10BB66FB-49C0-461E-BA83-196DD5335E4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24092-81F6-46D5-B316-1581043EAFA0}" type="pres">
      <dgm:prSet presAssocID="{C7484390-967C-4EE1-B654-6858125E2ED3}" presName="circle1" presStyleLbl="node1" presStyleIdx="0" presStyleCnt="4"/>
      <dgm:spPr/>
    </dgm:pt>
    <dgm:pt modelId="{FF18DEB0-3335-4745-82C8-694F4B65A3EC}" type="pres">
      <dgm:prSet presAssocID="{C7484390-967C-4EE1-B654-6858125E2ED3}" presName="space" presStyleCnt="0"/>
      <dgm:spPr/>
    </dgm:pt>
    <dgm:pt modelId="{0E3DE724-3DA3-4A40-A668-9C8C949EC5C9}" type="pres">
      <dgm:prSet presAssocID="{C7484390-967C-4EE1-B654-6858125E2ED3}" presName="rect1" presStyleLbl="alignAcc1" presStyleIdx="0" presStyleCnt="4"/>
      <dgm:spPr/>
      <dgm:t>
        <a:bodyPr/>
        <a:lstStyle/>
        <a:p>
          <a:endParaRPr lang="en-US"/>
        </a:p>
      </dgm:t>
    </dgm:pt>
    <dgm:pt modelId="{42B6845F-2C71-464C-9544-105CE3E7BC14}" type="pres">
      <dgm:prSet presAssocID="{27644067-780A-43F4-8FAF-A4224C2D2821}" presName="vertSpace2" presStyleLbl="node1" presStyleIdx="0" presStyleCnt="4"/>
      <dgm:spPr/>
    </dgm:pt>
    <dgm:pt modelId="{E9C786A2-279A-4CF4-9FFE-6CC3BA92E9E9}" type="pres">
      <dgm:prSet presAssocID="{27644067-780A-43F4-8FAF-A4224C2D2821}" presName="circle2" presStyleLbl="node1" presStyleIdx="1" presStyleCnt="4"/>
      <dgm:spPr/>
    </dgm:pt>
    <dgm:pt modelId="{FF9E5010-30FA-45D1-94C3-9AF5F89749D0}" type="pres">
      <dgm:prSet presAssocID="{27644067-780A-43F4-8FAF-A4224C2D2821}" presName="rect2" presStyleLbl="alignAcc1" presStyleIdx="1" presStyleCnt="4"/>
      <dgm:spPr/>
      <dgm:t>
        <a:bodyPr/>
        <a:lstStyle/>
        <a:p>
          <a:endParaRPr lang="en-US"/>
        </a:p>
      </dgm:t>
    </dgm:pt>
    <dgm:pt modelId="{3F0F54AE-444B-479E-9720-F8B978328FD2}" type="pres">
      <dgm:prSet presAssocID="{E95853CE-1985-4478-B933-82DC17616438}" presName="vertSpace3" presStyleLbl="node1" presStyleIdx="1" presStyleCnt="4"/>
      <dgm:spPr/>
    </dgm:pt>
    <dgm:pt modelId="{AC7165C2-63E0-499B-BC09-75E08DDB371D}" type="pres">
      <dgm:prSet presAssocID="{E95853CE-1985-4478-B933-82DC17616438}" presName="circle3" presStyleLbl="node1" presStyleIdx="2" presStyleCnt="4"/>
      <dgm:spPr/>
    </dgm:pt>
    <dgm:pt modelId="{13F99395-FC86-4001-94E8-D45C29E24DF4}" type="pres">
      <dgm:prSet presAssocID="{E95853CE-1985-4478-B933-82DC17616438}" presName="rect3" presStyleLbl="alignAcc1" presStyleIdx="2" presStyleCnt="4"/>
      <dgm:spPr/>
      <dgm:t>
        <a:bodyPr/>
        <a:lstStyle/>
        <a:p>
          <a:endParaRPr lang="en-US"/>
        </a:p>
      </dgm:t>
    </dgm:pt>
    <dgm:pt modelId="{1B0552D6-DBFE-45BF-96ED-C929D57B53CA}" type="pres">
      <dgm:prSet presAssocID="{4FA896B7-C4D7-409D-B3D7-50E45703D9AC}" presName="vertSpace4" presStyleLbl="node1" presStyleIdx="2" presStyleCnt="4"/>
      <dgm:spPr/>
    </dgm:pt>
    <dgm:pt modelId="{E7557F56-980E-47C4-8DAA-4C32ED7BB6B2}" type="pres">
      <dgm:prSet presAssocID="{4FA896B7-C4D7-409D-B3D7-50E45703D9AC}" presName="circle4" presStyleLbl="node1" presStyleIdx="3" presStyleCnt="4"/>
      <dgm:spPr/>
    </dgm:pt>
    <dgm:pt modelId="{F256ED14-9AEF-4697-8523-D391CBA21683}" type="pres">
      <dgm:prSet presAssocID="{4FA896B7-C4D7-409D-B3D7-50E45703D9AC}" presName="rect4" presStyleLbl="alignAcc1" presStyleIdx="3" presStyleCnt="4"/>
      <dgm:spPr/>
      <dgm:t>
        <a:bodyPr/>
        <a:lstStyle/>
        <a:p>
          <a:endParaRPr lang="en-US"/>
        </a:p>
      </dgm:t>
    </dgm:pt>
    <dgm:pt modelId="{9F65EA52-0251-4A75-924C-E66F870952E4}" type="pres">
      <dgm:prSet presAssocID="{C7484390-967C-4EE1-B654-6858125E2ED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95CD-AFA2-4DEA-9601-9BC561FD6D6F}" type="pres">
      <dgm:prSet presAssocID="{C7484390-967C-4EE1-B654-6858125E2ED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DBC9-A085-4F0B-8054-4560B9FADC8B}" type="pres">
      <dgm:prSet presAssocID="{27644067-780A-43F4-8FAF-A4224C2D282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AF7DB-ACBC-4E2A-AF7A-125DF42218DA}" type="pres">
      <dgm:prSet presAssocID="{27644067-780A-43F4-8FAF-A4224C2D2821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43225-6D41-4A32-AEC5-B342E446F8D4}" type="pres">
      <dgm:prSet presAssocID="{E95853CE-1985-4478-B933-82DC17616438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90FEF-5E68-43B9-9729-3FF6E0CD0BCC}" type="pres">
      <dgm:prSet presAssocID="{E95853CE-1985-4478-B933-82DC17616438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60E53-BE41-4ACA-8BA1-11ECDAED196F}" type="pres">
      <dgm:prSet presAssocID="{4FA896B7-C4D7-409D-B3D7-50E45703D9AC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ACC89-471F-418A-A27D-CC7660B3B32B}" type="pres">
      <dgm:prSet presAssocID="{4FA896B7-C4D7-409D-B3D7-50E45703D9AC}" presName="rect4ChTx" presStyleLbl="alignAcc1" presStyleIdx="3" presStyleCnt="4" custScaleX="9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DAA3D-3A16-4BC4-9724-82324E6822BB}" type="presOf" srcId="{27644067-780A-43F4-8FAF-A4224C2D2821}" destId="{FF9E5010-30FA-45D1-94C3-9AF5F89749D0}" srcOrd="0" destOrd="0" presId="urn:microsoft.com/office/officeart/2005/8/layout/target3"/>
    <dgm:cxn modelId="{F4C7C208-5D36-40CA-929F-F5D228F9F94B}" type="presOf" srcId="{82231B92-DEE4-493C-BCF8-CF471DACBED4}" destId="{B91AF7DB-ACBC-4E2A-AF7A-125DF42218DA}" srcOrd="0" destOrd="0" presId="urn:microsoft.com/office/officeart/2005/8/layout/target3"/>
    <dgm:cxn modelId="{00921059-CE7A-490B-BAEB-AF90CA344808}" srcId="{E95853CE-1985-4478-B933-82DC17616438}" destId="{73EA1020-D7F4-42DA-9270-E44A3A46CFB5}" srcOrd="0" destOrd="0" parTransId="{65EA3212-9F0E-41BD-89DD-029460565207}" sibTransId="{F6B08D9A-A0B7-4E83-A2B3-B0CE463DECEB}"/>
    <dgm:cxn modelId="{BF1F0B37-5CAB-4FBE-B8B9-9DED09EC4EE4}" type="presOf" srcId="{10BB66FB-49C0-461E-BA83-196DD5335E43}" destId="{29278792-192B-457E-BFB9-654572B5D6DE}" srcOrd="0" destOrd="0" presId="urn:microsoft.com/office/officeart/2005/8/layout/target3"/>
    <dgm:cxn modelId="{838C76F1-8FA3-4A7B-B255-1598A0A55DD0}" type="presOf" srcId="{C7484390-967C-4EE1-B654-6858125E2ED3}" destId="{0E3DE724-3DA3-4A40-A668-9C8C949EC5C9}" srcOrd="0" destOrd="0" presId="urn:microsoft.com/office/officeart/2005/8/layout/target3"/>
    <dgm:cxn modelId="{A359165C-5CEC-436B-9FEF-E25AEDEE6A91}" srcId="{10BB66FB-49C0-461E-BA83-196DD5335E43}" destId="{E95853CE-1985-4478-B933-82DC17616438}" srcOrd="2" destOrd="0" parTransId="{A26E5FE5-0607-40DA-A815-4E1CC0F0173F}" sibTransId="{93EA044D-F40E-403F-8495-4D6F1E78A199}"/>
    <dgm:cxn modelId="{BDC14271-E6FC-43A2-936B-A8390FAAB64F}" type="presOf" srcId="{4FA896B7-C4D7-409D-B3D7-50E45703D9AC}" destId="{DCC60E53-BE41-4ACA-8BA1-11ECDAED196F}" srcOrd="1" destOrd="0" presId="urn:microsoft.com/office/officeart/2005/8/layout/target3"/>
    <dgm:cxn modelId="{7BC6FF85-5248-4CED-BE8C-D095203BE01D}" type="presOf" srcId="{50F93652-99FD-4821-AE6C-7EA83D87724F}" destId="{5F2ACC89-471F-418A-A27D-CC7660B3B32B}" srcOrd="0" destOrd="0" presId="urn:microsoft.com/office/officeart/2005/8/layout/target3"/>
    <dgm:cxn modelId="{1AA45991-74D3-4365-ACA1-F7AD9E95F9C6}" type="presOf" srcId="{73EA1020-D7F4-42DA-9270-E44A3A46CFB5}" destId="{F3A90FEF-5E68-43B9-9729-3FF6E0CD0BCC}" srcOrd="0" destOrd="0" presId="urn:microsoft.com/office/officeart/2005/8/layout/target3"/>
    <dgm:cxn modelId="{CEA43C62-12B5-43F2-A259-44825C78AD3D}" srcId="{C7484390-967C-4EE1-B654-6858125E2ED3}" destId="{CBDED82E-7F6A-4A5A-8555-5552D590E059}" srcOrd="0" destOrd="0" parTransId="{4A7FEBF2-BA23-4780-8506-38DFCFE90DF3}" sibTransId="{57AF27AB-7791-4EB4-B5B0-3408A9A0EB32}"/>
    <dgm:cxn modelId="{CEFE7F17-187F-45E3-BE93-514479A88042}" type="presOf" srcId="{4FA896B7-C4D7-409D-B3D7-50E45703D9AC}" destId="{F256ED14-9AEF-4697-8523-D391CBA21683}" srcOrd="0" destOrd="0" presId="urn:microsoft.com/office/officeart/2005/8/layout/target3"/>
    <dgm:cxn modelId="{4C13F1C4-5E9F-4B59-B3FE-9B45B925F489}" srcId="{4FA896B7-C4D7-409D-B3D7-50E45703D9AC}" destId="{50F93652-99FD-4821-AE6C-7EA83D87724F}" srcOrd="0" destOrd="0" parTransId="{D4505465-136D-482D-B2E3-F934CC711B6F}" sibTransId="{3C0E7A13-9A0A-4042-9785-3D4305FD4549}"/>
    <dgm:cxn modelId="{43B83C54-1F3C-4561-8C5A-DEE69045EEE3}" type="presOf" srcId="{27644067-780A-43F4-8FAF-A4224C2D2821}" destId="{5C9BDBC9-A085-4F0B-8054-4560B9FADC8B}" srcOrd="1" destOrd="0" presId="urn:microsoft.com/office/officeart/2005/8/layout/target3"/>
    <dgm:cxn modelId="{3154D44E-9E03-4922-8447-9FD9DDBF9042}" srcId="{10BB66FB-49C0-461E-BA83-196DD5335E43}" destId="{C7484390-967C-4EE1-B654-6858125E2ED3}" srcOrd="0" destOrd="0" parTransId="{E71991FC-6756-4731-8BF5-CFC4EF601F34}" sibTransId="{6EFA041E-FFF4-4532-823A-6A5041ACD0C2}"/>
    <dgm:cxn modelId="{CE55C670-6F95-4F5E-9C9F-5554C1F0F4B8}" type="presOf" srcId="{C7484390-967C-4EE1-B654-6858125E2ED3}" destId="{9F65EA52-0251-4A75-924C-E66F870952E4}" srcOrd="1" destOrd="0" presId="urn:microsoft.com/office/officeart/2005/8/layout/target3"/>
    <dgm:cxn modelId="{951C07BD-37ED-4544-898C-C62274C3869F}" type="presOf" srcId="{E95853CE-1985-4478-B933-82DC17616438}" destId="{AA243225-6D41-4A32-AEC5-B342E446F8D4}" srcOrd="1" destOrd="0" presId="urn:microsoft.com/office/officeart/2005/8/layout/target3"/>
    <dgm:cxn modelId="{E84A65D1-7CBB-4999-982D-3746F320B2E6}" srcId="{27644067-780A-43F4-8FAF-A4224C2D2821}" destId="{82231B92-DEE4-493C-BCF8-CF471DACBED4}" srcOrd="0" destOrd="0" parTransId="{2A1827B6-310F-4A81-B140-4B3591AE6E9F}" sibTransId="{6EE49529-3785-48D3-AF86-2518CCADF6A7}"/>
    <dgm:cxn modelId="{91ECFF61-A6C6-4BD5-AA6F-644F26D9D24C}" srcId="{10BB66FB-49C0-461E-BA83-196DD5335E43}" destId="{27644067-780A-43F4-8FAF-A4224C2D2821}" srcOrd="1" destOrd="0" parTransId="{853DD338-3DDB-4467-AD97-D3E881B7702D}" sibTransId="{D6087F18-F985-499E-80A6-85716F795854}"/>
    <dgm:cxn modelId="{AE7EAA82-5695-4206-86D1-39F92C43CBE4}" type="presOf" srcId="{E95853CE-1985-4478-B933-82DC17616438}" destId="{13F99395-FC86-4001-94E8-D45C29E24DF4}" srcOrd="0" destOrd="0" presId="urn:microsoft.com/office/officeart/2005/8/layout/target3"/>
    <dgm:cxn modelId="{74605F0D-D080-4120-929A-386E760715DE}" srcId="{10BB66FB-49C0-461E-BA83-196DD5335E43}" destId="{4FA896B7-C4D7-409D-B3D7-50E45703D9AC}" srcOrd="3" destOrd="0" parTransId="{3837E2BF-7F55-4B79-892E-E2484CE97D33}" sibTransId="{E518785B-847A-4036-8C42-89CB234BD855}"/>
    <dgm:cxn modelId="{113ED9FC-211C-4D72-98A1-FCBBA12D6692}" type="presOf" srcId="{CBDED82E-7F6A-4A5A-8555-5552D590E059}" destId="{096A95CD-AFA2-4DEA-9601-9BC561FD6D6F}" srcOrd="0" destOrd="0" presId="urn:microsoft.com/office/officeart/2005/8/layout/target3"/>
    <dgm:cxn modelId="{797D0394-A6AA-4AA5-8635-2F54A8EE08CB}" type="presParOf" srcId="{29278792-192B-457E-BFB9-654572B5D6DE}" destId="{5C024092-81F6-46D5-B316-1581043EAFA0}" srcOrd="0" destOrd="0" presId="urn:microsoft.com/office/officeart/2005/8/layout/target3"/>
    <dgm:cxn modelId="{C0F838DB-B8F1-4706-AB73-BAF75401BD60}" type="presParOf" srcId="{29278792-192B-457E-BFB9-654572B5D6DE}" destId="{FF18DEB0-3335-4745-82C8-694F4B65A3EC}" srcOrd="1" destOrd="0" presId="urn:microsoft.com/office/officeart/2005/8/layout/target3"/>
    <dgm:cxn modelId="{D16CEAEF-07F7-430A-9A5C-28EB233E4962}" type="presParOf" srcId="{29278792-192B-457E-BFB9-654572B5D6DE}" destId="{0E3DE724-3DA3-4A40-A668-9C8C949EC5C9}" srcOrd="2" destOrd="0" presId="urn:microsoft.com/office/officeart/2005/8/layout/target3"/>
    <dgm:cxn modelId="{3EC9C9FF-ABCC-4156-9739-FDC4F1F96604}" type="presParOf" srcId="{29278792-192B-457E-BFB9-654572B5D6DE}" destId="{42B6845F-2C71-464C-9544-105CE3E7BC14}" srcOrd="3" destOrd="0" presId="urn:microsoft.com/office/officeart/2005/8/layout/target3"/>
    <dgm:cxn modelId="{79DB3008-1518-401A-9204-158E69140734}" type="presParOf" srcId="{29278792-192B-457E-BFB9-654572B5D6DE}" destId="{E9C786A2-279A-4CF4-9FFE-6CC3BA92E9E9}" srcOrd="4" destOrd="0" presId="urn:microsoft.com/office/officeart/2005/8/layout/target3"/>
    <dgm:cxn modelId="{1D7709D6-3AB6-4E85-9AFD-1EC4A34979B8}" type="presParOf" srcId="{29278792-192B-457E-BFB9-654572B5D6DE}" destId="{FF9E5010-30FA-45D1-94C3-9AF5F89749D0}" srcOrd="5" destOrd="0" presId="urn:microsoft.com/office/officeart/2005/8/layout/target3"/>
    <dgm:cxn modelId="{8EC5D846-0595-4A96-8942-35D192BCF1D3}" type="presParOf" srcId="{29278792-192B-457E-BFB9-654572B5D6DE}" destId="{3F0F54AE-444B-479E-9720-F8B978328FD2}" srcOrd="6" destOrd="0" presId="urn:microsoft.com/office/officeart/2005/8/layout/target3"/>
    <dgm:cxn modelId="{84B3A6FF-7372-46F4-B307-0449E0858EAC}" type="presParOf" srcId="{29278792-192B-457E-BFB9-654572B5D6DE}" destId="{AC7165C2-63E0-499B-BC09-75E08DDB371D}" srcOrd="7" destOrd="0" presId="urn:microsoft.com/office/officeart/2005/8/layout/target3"/>
    <dgm:cxn modelId="{6CF5BED8-C63B-4DA4-90D1-F1EC7D9F285D}" type="presParOf" srcId="{29278792-192B-457E-BFB9-654572B5D6DE}" destId="{13F99395-FC86-4001-94E8-D45C29E24DF4}" srcOrd="8" destOrd="0" presId="urn:microsoft.com/office/officeart/2005/8/layout/target3"/>
    <dgm:cxn modelId="{51C9A8D0-FEA4-4CDB-85AC-EAA0C2ECA388}" type="presParOf" srcId="{29278792-192B-457E-BFB9-654572B5D6DE}" destId="{1B0552D6-DBFE-45BF-96ED-C929D57B53CA}" srcOrd="9" destOrd="0" presId="urn:microsoft.com/office/officeart/2005/8/layout/target3"/>
    <dgm:cxn modelId="{A10375DD-D8CD-4FD3-915B-6CF91C3EF76A}" type="presParOf" srcId="{29278792-192B-457E-BFB9-654572B5D6DE}" destId="{E7557F56-980E-47C4-8DAA-4C32ED7BB6B2}" srcOrd="10" destOrd="0" presId="urn:microsoft.com/office/officeart/2005/8/layout/target3"/>
    <dgm:cxn modelId="{A19A6FF9-BAF2-4F8E-A96C-D9723937B08E}" type="presParOf" srcId="{29278792-192B-457E-BFB9-654572B5D6DE}" destId="{F256ED14-9AEF-4697-8523-D391CBA21683}" srcOrd="11" destOrd="0" presId="urn:microsoft.com/office/officeart/2005/8/layout/target3"/>
    <dgm:cxn modelId="{2B0F44F3-833F-4A7D-ACB0-ADBA024718C2}" type="presParOf" srcId="{29278792-192B-457E-BFB9-654572B5D6DE}" destId="{9F65EA52-0251-4A75-924C-E66F870952E4}" srcOrd="12" destOrd="0" presId="urn:microsoft.com/office/officeart/2005/8/layout/target3"/>
    <dgm:cxn modelId="{3452FECF-A144-4E38-9FEE-9C7909C6BB8B}" type="presParOf" srcId="{29278792-192B-457E-BFB9-654572B5D6DE}" destId="{096A95CD-AFA2-4DEA-9601-9BC561FD6D6F}" srcOrd="13" destOrd="0" presId="urn:microsoft.com/office/officeart/2005/8/layout/target3"/>
    <dgm:cxn modelId="{8EB821FB-8BF0-4337-9676-B030EAC69172}" type="presParOf" srcId="{29278792-192B-457E-BFB9-654572B5D6DE}" destId="{5C9BDBC9-A085-4F0B-8054-4560B9FADC8B}" srcOrd="14" destOrd="0" presId="urn:microsoft.com/office/officeart/2005/8/layout/target3"/>
    <dgm:cxn modelId="{8C53553D-38B2-4450-9797-6A243E26E344}" type="presParOf" srcId="{29278792-192B-457E-BFB9-654572B5D6DE}" destId="{B91AF7DB-ACBC-4E2A-AF7A-125DF42218DA}" srcOrd="15" destOrd="0" presId="urn:microsoft.com/office/officeart/2005/8/layout/target3"/>
    <dgm:cxn modelId="{E1F50BBE-5C6C-48F4-80EE-A2EC0E17CEAA}" type="presParOf" srcId="{29278792-192B-457E-BFB9-654572B5D6DE}" destId="{AA243225-6D41-4A32-AEC5-B342E446F8D4}" srcOrd="16" destOrd="0" presId="urn:microsoft.com/office/officeart/2005/8/layout/target3"/>
    <dgm:cxn modelId="{BD5522AA-3759-4188-8005-BDD9E73C4207}" type="presParOf" srcId="{29278792-192B-457E-BFB9-654572B5D6DE}" destId="{F3A90FEF-5E68-43B9-9729-3FF6E0CD0BCC}" srcOrd="17" destOrd="0" presId="urn:microsoft.com/office/officeart/2005/8/layout/target3"/>
    <dgm:cxn modelId="{21CD0DD0-C7C7-436D-AF07-862EFBC87EDD}" type="presParOf" srcId="{29278792-192B-457E-BFB9-654572B5D6DE}" destId="{DCC60E53-BE41-4ACA-8BA1-11ECDAED196F}" srcOrd="18" destOrd="0" presId="urn:microsoft.com/office/officeart/2005/8/layout/target3"/>
    <dgm:cxn modelId="{077F0E86-7780-410B-A233-5EAB30E91FA7}" type="presParOf" srcId="{29278792-192B-457E-BFB9-654572B5D6DE}" destId="{5F2ACC89-471F-418A-A27D-CC7660B3B32B}" srcOrd="19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5054C-B141-41AB-B876-92723EFC145D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1DF1AC7-EDBF-4AB2-B1E5-E1AFCA2D011B}">
      <dgm:prSet phldrT="[Text]"/>
      <dgm:spPr/>
      <dgm:t>
        <a:bodyPr/>
        <a:lstStyle/>
        <a:p>
          <a:pPr algn="ctr"/>
          <a:r>
            <a:rPr lang="en-US" dirty="0" err="1" smtClean="0"/>
            <a:t>তাওহিদ</a:t>
          </a:r>
          <a:r>
            <a:rPr lang="en-US" dirty="0" smtClean="0"/>
            <a:t> 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পরিচয়</a:t>
          </a:r>
          <a:endParaRPr lang="en-US" dirty="0"/>
        </a:p>
      </dgm:t>
    </dgm:pt>
    <dgm:pt modelId="{3E3DDA62-A5A2-437C-951C-6B28C75B59CD}" type="parTrans" cxnId="{673DF92F-8D0E-4E95-916E-C86953837482}">
      <dgm:prSet/>
      <dgm:spPr/>
      <dgm:t>
        <a:bodyPr/>
        <a:lstStyle/>
        <a:p>
          <a:endParaRPr lang="en-US"/>
        </a:p>
      </dgm:t>
    </dgm:pt>
    <dgm:pt modelId="{607EDD5B-3BD2-4295-96F9-30F5F6D85273}" type="sibTrans" cxnId="{673DF92F-8D0E-4E95-916E-C86953837482}">
      <dgm:prSet/>
      <dgm:spPr/>
      <dgm:t>
        <a:bodyPr/>
        <a:lstStyle/>
        <a:p>
          <a:endParaRPr lang="en-US"/>
        </a:p>
      </dgm:t>
    </dgm:pt>
    <dgm:pt modelId="{E9C8B3CE-CCA8-4A6D-BE11-EB1F3205814E}" type="pres">
      <dgm:prSet presAssocID="{1365054C-B141-41AB-B876-92723EFC14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8A2F9-B17F-440E-8B00-FA7C268B4769}" type="pres">
      <dgm:prSet presAssocID="{51DF1AC7-EDBF-4AB2-B1E5-E1AFCA2D011B}" presName="parentText" presStyleLbl="node1" presStyleIdx="0" presStyleCnt="1" custLinFactNeighborY="-11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FD88F-8132-454A-9349-2DEB14EB4D77}" type="presOf" srcId="{51DF1AC7-EDBF-4AB2-B1E5-E1AFCA2D011B}" destId="{3078A2F9-B17F-440E-8B00-FA7C268B4769}" srcOrd="0" destOrd="0" presId="urn:microsoft.com/office/officeart/2005/8/layout/vList2"/>
    <dgm:cxn modelId="{673DF92F-8D0E-4E95-916E-C86953837482}" srcId="{1365054C-B141-41AB-B876-92723EFC145D}" destId="{51DF1AC7-EDBF-4AB2-B1E5-E1AFCA2D011B}" srcOrd="0" destOrd="0" parTransId="{3E3DDA62-A5A2-437C-951C-6B28C75B59CD}" sibTransId="{607EDD5B-3BD2-4295-96F9-30F5F6D85273}"/>
    <dgm:cxn modelId="{93529EA2-6FE7-421A-B34A-F3504DA4B34E}" type="presOf" srcId="{1365054C-B141-41AB-B876-92723EFC145D}" destId="{E9C8B3CE-CCA8-4A6D-BE11-EB1F3205814E}" srcOrd="0" destOrd="0" presId="urn:microsoft.com/office/officeart/2005/8/layout/vList2"/>
    <dgm:cxn modelId="{D0DABF41-E6E3-4D9E-BBC7-9EE0B72AE180}" type="presParOf" srcId="{E9C8B3CE-CCA8-4A6D-BE11-EB1F3205814E}" destId="{3078A2F9-B17F-440E-8B00-FA7C268B4769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B10671-5389-43EA-B266-B3838CFA9F16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B3D8927-DDE1-47AA-9FCD-484E40EE4912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000" dirty="0" err="1" smtClean="0"/>
            <a:t>তাওহিদ</a:t>
          </a:r>
          <a:r>
            <a:rPr lang="en-US" sz="3000" dirty="0" smtClean="0"/>
            <a:t> </a:t>
          </a:r>
          <a:r>
            <a:rPr lang="en-US" sz="3000" dirty="0" err="1" smtClean="0"/>
            <a:t>আরবি</a:t>
          </a:r>
          <a:r>
            <a:rPr lang="en-US" sz="3000" dirty="0" smtClean="0"/>
            <a:t> </a:t>
          </a:r>
          <a:r>
            <a:rPr lang="en-US" sz="3000" dirty="0" err="1" smtClean="0"/>
            <a:t>শব্দ</a:t>
          </a:r>
          <a:r>
            <a:rPr lang="en-US" sz="3000" dirty="0" smtClean="0"/>
            <a:t>। </a:t>
          </a:r>
          <a:r>
            <a:rPr lang="en-US" sz="3000" dirty="0" err="1" smtClean="0"/>
            <a:t>এটি</a:t>
          </a:r>
          <a:r>
            <a:rPr lang="en-US" sz="3000" dirty="0" smtClean="0"/>
            <a:t> </a:t>
          </a:r>
          <a:r>
            <a:rPr lang="en-US" sz="3000" dirty="0" err="1" smtClean="0"/>
            <a:t>মাসদার</a:t>
          </a:r>
          <a:r>
            <a:rPr lang="en-US" sz="3000" dirty="0" smtClean="0"/>
            <a:t>। </a:t>
          </a:r>
          <a:r>
            <a:rPr lang="en-US" sz="3000" dirty="0" err="1" smtClean="0"/>
            <a:t>ওয়াহিদ</a:t>
          </a:r>
          <a:r>
            <a:rPr lang="en-US" sz="3000" dirty="0" smtClean="0"/>
            <a:t> </a:t>
          </a:r>
          <a:r>
            <a:rPr lang="en-US" sz="3000" dirty="0" err="1" smtClean="0"/>
            <a:t>বা</a:t>
          </a:r>
          <a:r>
            <a:rPr lang="en-US" sz="3000" dirty="0" smtClean="0"/>
            <a:t> </a:t>
          </a:r>
          <a:r>
            <a:rPr lang="en-US" sz="3000" dirty="0" err="1" smtClean="0"/>
            <a:t>আহাদ</a:t>
          </a:r>
          <a:r>
            <a:rPr lang="en-US" sz="3000" dirty="0" smtClean="0"/>
            <a:t> </a:t>
          </a:r>
          <a:r>
            <a:rPr lang="en-US" sz="3000" dirty="0" err="1" smtClean="0"/>
            <a:t>শব্দ</a:t>
          </a:r>
          <a:r>
            <a:rPr lang="en-US" sz="3000" dirty="0" smtClean="0"/>
            <a:t> </a:t>
          </a:r>
          <a:r>
            <a:rPr lang="en-US" sz="3000" dirty="0" err="1" smtClean="0"/>
            <a:t>হতে</a:t>
          </a:r>
          <a:r>
            <a:rPr lang="en-US" sz="3000" dirty="0" smtClean="0"/>
            <a:t> </a:t>
          </a:r>
          <a:r>
            <a:rPr lang="en-US" sz="3000" dirty="0" err="1" smtClean="0"/>
            <a:t>উৎপন্ন</a:t>
          </a:r>
          <a:r>
            <a:rPr lang="en-US" sz="3000" dirty="0" smtClean="0"/>
            <a:t>। </a:t>
          </a:r>
          <a:r>
            <a:rPr lang="en-US" sz="3000" dirty="0" err="1" smtClean="0"/>
            <a:t>এর</a:t>
          </a:r>
          <a:r>
            <a:rPr lang="en-US" sz="3000" dirty="0" smtClean="0"/>
            <a:t> </a:t>
          </a:r>
          <a:r>
            <a:rPr lang="en-US" sz="3000" dirty="0" err="1" smtClean="0"/>
            <a:t>শাব্দিক</a:t>
          </a:r>
          <a:r>
            <a:rPr lang="en-US" sz="3000" dirty="0" smtClean="0"/>
            <a:t> </a:t>
          </a:r>
          <a:r>
            <a:rPr lang="en-US" sz="3000" dirty="0" err="1" smtClean="0"/>
            <a:t>অর্থঃ</a:t>
          </a:r>
          <a:endParaRPr lang="en-US" sz="3000" dirty="0"/>
        </a:p>
      </dgm:t>
    </dgm:pt>
    <dgm:pt modelId="{3F71EBF6-70C9-4872-931D-D7CD71805880}" type="parTrans" cxnId="{BB0DA046-1135-49CC-A3D2-9B3CE1DD83A4}">
      <dgm:prSet/>
      <dgm:spPr/>
      <dgm:t>
        <a:bodyPr/>
        <a:lstStyle/>
        <a:p>
          <a:endParaRPr lang="en-US"/>
        </a:p>
      </dgm:t>
    </dgm:pt>
    <dgm:pt modelId="{AE1367E1-9B86-4E47-A392-D650A2F289AF}" type="sibTrans" cxnId="{BB0DA046-1135-49CC-A3D2-9B3CE1DD83A4}">
      <dgm:prSet/>
      <dgm:spPr/>
      <dgm:t>
        <a:bodyPr/>
        <a:lstStyle/>
        <a:p>
          <a:endParaRPr lang="en-US"/>
        </a:p>
      </dgm:t>
    </dgm:pt>
    <dgm:pt modelId="{E9F817CF-E9A7-478E-A9FF-4C9D6CA894E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১.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এক</a:t>
          </a:r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করা</a:t>
          </a:r>
          <a:endParaRPr lang="en-US" sz="3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২.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এক</a:t>
          </a:r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হওয়া</a:t>
          </a:r>
          <a:endParaRPr lang="en-US" sz="3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৩.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একক</a:t>
          </a:r>
          <a:r>
            <a:rPr lang="en-US" sz="3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en-US" sz="30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হওয়া</a:t>
          </a:r>
          <a:endParaRPr lang="en-US" sz="3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BDECF2F-788D-4D2E-96C9-C57ED405DC9B}" type="parTrans" cxnId="{E233D47A-325E-439D-80F7-95EA14F1CAA1}">
      <dgm:prSet/>
      <dgm:spPr/>
      <dgm:t>
        <a:bodyPr/>
        <a:lstStyle/>
        <a:p>
          <a:endParaRPr lang="en-US"/>
        </a:p>
      </dgm:t>
    </dgm:pt>
    <dgm:pt modelId="{18FF0784-FA9F-4900-98FF-E4CADFE3FC0C}" type="sibTrans" cxnId="{E233D47A-325E-439D-80F7-95EA14F1CAA1}">
      <dgm:prSet/>
      <dgm:spPr/>
      <dgm:t>
        <a:bodyPr/>
        <a:lstStyle/>
        <a:p>
          <a:endParaRPr lang="en-US"/>
        </a:p>
      </dgm:t>
    </dgm:pt>
    <dgm:pt modelId="{9645E609-4737-4AEF-99AC-F25A63FF049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smtClean="0"/>
            <a:t>৪. </a:t>
          </a:r>
          <a:r>
            <a:rPr lang="en-US" sz="3000" dirty="0" err="1" smtClean="0"/>
            <a:t>দ্বিতীয়</a:t>
          </a:r>
          <a:r>
            <a:rPr lang="en-US" sz="3000" dirty="0" smtClean="0"/>
            <a:t> </a:t>
          </a:r>
          <a:r>
            <a:rPr lang="en-US" sz="3000" dirty="0" err="1" smtClean="0"/>
            <a:t>না</a:t>
          </a:r>
          <a:r>
            <a:rPr lang="en-US" sz="3000" dirty="0" smtClean="0"/>
            <a:t> </a:t>
          </a:r>
          <a:r>
            <a:rPr lang="en-US" sz="3000" dirty="0" err="1" smtClean="0"/>
            <a:t>থাকা</a:t>
          </a:r>
          <a:endParaRPr lang="en-US" sz="3000" dirty="0" smtClean="0"/>
        </a:p>
        <a:p>
          <a:r>
            <a:rPr lang="en-US" sz="3000" dirty="0" smtClean="0"/>
            <a:t>৫. </a:t>
          </a:r>
          <a:r>
            <a:rPr lang="en-US" sz="3000" dirty="0" err="1" smtClean="0"/>
            <a:t>এক</a:t>
          </a:r>
          <a:r>
            <a:rPr lang="en-US" sz="3000" dirty="0" smtClean="0"/>
            <a:t> </a:t>
          </a:r>
          <a:r>
            <a:rPr lang="en-US" sz="3000" dirty="0" err="1" smtClean="0"/>
            <a:t>বলে</a:t>
          </a:r>
          <a:r>
            <a:rPr lang="en-US" sz="3000" dirty="0" smtClean="0"/>
            <a:t> </a:t>
          </a:r>
          <a:r>
            <a:rPr lang="en-US" sz="3000" dirty="0" err="1" smtClean="0"/>
            <a:t>স্বীকার</a:t>
          </a:r>
          <a:r>
            <a:rPr lang="en-US" sz="3000" dirty="0" smtClean="0"/>
            <a:t> </a:t>
          </a:r>
          <a:r>
            <a:rPr lang="en-US" sz="3000" dirty="0" err="1" smtClean="0"/>
            <a:t>করা</a:t>
          </a:r>
          <a:endParaRPr lang="en-US" sz="3000" dirty="0"/>
        </a:p>
      </dgm:t>
    </dgm:pt>
    <dgm:pt modelId="{26C621C8-5226-4F55-8604-8CCFE510A069}" type="parTrans" cxnId="{FAD97031-96C1-48D7-979D-14FCC5CE0AC4}">
      <dgm:prSet/>
      <dgm:spPr/>
      <dgm:t>
        <a:bodyPr/>
        <a:lstStyle/>
        <a:p>
          <a:endParaRPr lang="en-US"/>
        </a:p>
      </dgm:t>
    </dgm:pt>
    <dgm:pt modelId="{730F9940-7DC0-477B-8FEC-0377739BB27D}" type="sibTrans" cxnId="{FAD97031-96C1-48D7-979D-14FCC5CE0AC4}">
      <dgm:prSet/>
      <dgm:spPr/>
      <dgm:t>
        <a:bodyPr/>
        <a:lstStyle/>
        <a:p>
          <a:endParaRPr lang="en-US"/>
        </a:p>
      </dgm:t>
    </dgm:pt>
    <dgm:pt modelId="{9AD56DDC-162E-496A-B326-4F5ECC5B405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৬.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তাওহিদ</a:t>
          </a:r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শব্দের</a:t>
          </a:r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ইংরেজি</a:t>
          </a:r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প্রতিশব্দ</a:t>
          </a:r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হলো</a:t>
          </a:r>
          <a:r>
            <a:rPr lang="en-US" sz="3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sz="3000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Monothism</a:t>
          </a:r>
          <a:endParaRPr lang="en-US" sz="30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0091B703-FC56-4CA7-8311-2BF03B587B09}" type="parTrans" cxnId="{7375E42C-CE75-4B7B-A53E-F3A77BAD68A3}">
      <dgm:prSet/>
      <dgm:spPr/>
      <dgm:t>
        <a:bodyPr/>
        <a:lstStyle/>
        <a:p>
          <a:endParaRPr lang="en-US"/>
        </a:p>
      </dgm:t>
    </dgm:pt>
    <dgm:pt modelId="{22251687-02A0-47C8-9AD7-6E9E38522BDD}" type="sibTrans" cxnId="{7375E42C-CE75-4B7B-A53E-F3A77BAD68A3}">
      <dgm:prSet/>
      <dgm:spPr/>
      <dgm:t>
        <a:bodyPr/>
        <a:lstStyle/>
        <a:p>
          <a:endParaRPr lang="en-US"/>
        </a:p>
      </dgm:t>
    </dgm:pt>
    <dgm:pt modelId="{BD5E0355-DB2B-4350-AFA4-2C905B01BD2A}" type="pres">
      <dgm:prSet presAssocID="{A0B10671-5389-43EA-B266-B3838CFA9F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6B556-A7BF-4294-8D63-401A0D74E682}" type="pres">
      <dgm:prSet presAssocID="{EB3D8927-DDE1-47AA-9FCD-484E40EE4912}" presName="roof" presStyleLbl="dkBgShp" presStyleIdx="0" presStyleCnt="2"/>
      <dgm:spPr/>
      <dgm:t>
        <a:bodyPr/>
        <a:lstStyle/>
        <a:p>
          <a:endParaRPr lang="en-US"/>
        </a:p>
      </dgm:t>
    </dgm:pt>
    <dgm:pt modelId="{7CFD1FF9-D4DA-4D6E-9092-2A3440E422A3}" type="pres">
      <dgm:prSet presAssocID="{EB3D8927-DDE1-47AA-9FCD-484E40EE4912}" presName="pillars" presStyleCnt="0"/>
      <dgm:spPr/>
      <dgm:t>
        <a:bodyPr/>
        <a:lstStyle/>
        <a:p>
          <a:endParaRPr lang="en-US"/>
        </a:p>
      </dgm:t>
    </dgm:pt>
    <dgm:pt modelId="{1705C93E-81A5-4EA4-9D1D-EFA0F8219BD8}" type="pres">
      <dgm:prSet presAssocID="{EB3D8927-DDE1-47AA-9FCD-484E40EE491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6E65D-ADCA-4816-9E56-9022D4357CE5}" type="pres">
      <dgm:prSet presAssocID="{9645E609-4737-4AEF-99AC-F25A63FF049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2974F-F4B6-4C72-9312-A0DA3B1A16E5}" type="pres">
      <dgm:prSet presAssocID="{9AD56DDC-162E-496A-B326-4F5ECC5B405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6018D-0070-4F93-93D9-AD5DA510283A}" type="pres">
      <dgm:prSet presAssocID="{EB3D8927-DDE1-47AA-9FCD-484E40EE4912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B112E535-5EDE-4EC2-B7BC-A208516691F9}" type="presOf" srcId="{EB3D8927-DDE1-47AA-9FCD-484E40EE4912}" destId="{63C6B556-A7BF-4294-8D63-401A0D74E682}" srcOrd="0" destOrd="0" presId="urn:microsoft.com/office/officeart/2005/8/layout/hList3"/>
    <dgm:cxn modelId="{FAD97031-96C1-48D7-979D-14FCC5CE0AC4}" srcId="{EB3D8927-DDE1-47AA-9FCD-484E40EE4912}" destId="{9645E609-4737-4AEF-99AC-F25A63FF0499}" srcOrd="1" destOrd="0" parTransId="{26C621C8-5226-4F55-8604-8CCFE510A069}" sibTransId="{730F9940-7DC0-477B-8FEC-0377739BB27D}"/>
    <dgm:cxn modelId="{E233D47A-325E-439D-80F7-95EA14F1CAA1}" srcId="{EB3D8927-DDE1-47AA-9FCD-484E40EE4912}" destId="{E9F817CF-E9A7-478E-A9FF-4C9D6CA894EE}" srcOrd="0" destOrd="0" parTransId="{EBDECF2F-788D-4D2E-96C9-C57ED405DC9B}" sibTransId="{18FF0784-FA9F-4900-98FF-E4CADFE3FC0C}"/>
    <dgm:cxn modelId="{18B14DB4-3E2F-4E20-B307-DB3B04C8EB43}" type="presOf" srcId="{E9F817CF-E9A7-478E-A9FF-4C9D6CA894EE}" destId="{1705C93E-81A5-4EA4-9D1D-EFA0F8219BD8}" srcOrd="0" destOrd="0" presId="urn:microsoft.com/office/officeart/2005/8/layout/hList3"/>
    <dgm:cxn modelId="{7375E42C-CE75-4B7B-A53E-F3A77BAD68A3}" srcId="{EB3D8927-DDE1-47AA-9FCD-484E40EE4912}" destId="{9AD56DDC-162E-496A-B326-4F5ECC5B405A}" srcOrd="2" destOrd="0" parTransId="{0091B703-FC56-4CA7-8311-2BF03B587B09}" sibTransId="{22251687-02A0-47C8-9AD7-6E9E38522BDD}"/>
    <dgm:cxn modelId="{BB0DA046-1135-49CC-A3D2-9B3CE1DD83A4}" srcId="{A0B10671-5389-43EA-B266-B3838CFA9F16}" destId="{EB3D8927-DDE1-47AA-9FCD-484E40EE4912}" srcOrd="0" destOrd="0" parTransId="{3F71EBF6-70C9-4872-931D-D7CD71805880}" sibTransId="{AE1367E1-9B86-4E47-A392-D650A2F289AF}"/>
    <dgm:cxn modelId="{1C996C83-6E54-44D0-9831-DBDFCE8D844A}" type="presOf" srcId="{9AD56DDC-162E-496A-B326-4F5ECC5B405A}" destId="{8922974F-F4B6-4C72-9312-A0DA3B1A16E5}" srcOrd="0" destOrd="0" presId="urn:microsoft.com/office/officeart/2005/8/layout/hList3"/>
    <dgm:cxn modelId="{9BB929A2-FA29-4806-9904-F24FD8764CBE}" type="presOf" srcId="{9645E609-4737-4AEF-99AC-F25A63FF0499}" destId="{C436E65D-ADCA-4816-9E56-9022D4357CE5}" srcOrd="0" destOrd="0" presId="urn:microsoft.com/office/officeart/2005/8/layout/hList3"/>
    <dgm:cxn modelId="{8775C208-2F6C-4C56-9A3B-3F5CE8AA359E}" type="presOf" srcId="{A0B10671-5389-43EA-B266-B3838CFA9F16}" destId="{BD5E0355-DB2B-4350-AFA4-2C905B01BD2A}" srcOrd="0" destOrd="0" presId="urn:microsoft.com/office/officeart/2005/8/layout/hList3"/>
    <dgm:cxn modelId="{87A0F424-B008-474F-B8FC-C00D7D7003EB}" type="presParOf" srcId="{BD5E0355-DB2B-4350-AFA4-2C905B01BD2A}" destId="{63C6B556-A7BF-4294-8D63-401A0D74E682}" srcOrd="0" destOrd="0" presId="urn:microsoft.com/office/officeart/2005/8/layout/hList3"/>
    <dgm:cxn modelId="{1F11EC6E-3596-4056-A6D5-36853C5AA307}" type="presParOf" srcId="{BD5E0355-DB2B-4350-AFA4-2C905B01BD2A}" destId="{7CFD1FF9-D4DA-4D6E-9092-2A3440E422A3}" srcOrd="1" destOrd="0" presId="urn:microsoft.com/office/officeart/2005/8/layout/hList3"/>
    <dgm:cxn modelId="{E76B068A-6F39-4FA3-A419-18C3707690B7}" type="presParOf" srcId="{7CFD1FF9-D4DA-4D6E-9092-2A3440E422A3}" destId="{1705C93E-81A5-4EA4-9D1D-EFA0F8219BD8}" srcOrd="0" destOrd="0" presId="urn:microsoft.com/office/officeart/2005/8/layout/hList3"/>
    <dgm:cxn modelId="{C0DC0A24-1976-4F3B-A87D-9E0DE661D602}" type="presParOf" srcId="{7CFD1FF9-D4DA-4D6E-9092-2A3440E422A3}" destId="{C436E65D-ADCA-4816-9E56-9022D4357CE5}" srcOrd="1" destOrd="0" presId="urn:microsoft.com/office/officeart/2005/8/layout/hList3"/>
    <dgm:cxn modelId="{9D9368EF-5BD1-45ED-9664-BDF31AE8BDEE}" type="presParOf" srcId="{7CFD1FF9-D4DA-4D6E-9092-2A3440E422A3}" destId="{8922974F-F4B6-4C72-9312-A0DA3B1A16E5}" srcOrd="2" destOrd="0" presId="urn:microsoft.com/office/officeart/2005/8/layout/hList3"/>
    <dgm:cxn modelId="{84E06A32-8F33-4A28-B44C-85A6FF207495}" type="presParOf" srcId="{BD5E0355-DB2B-4350-AFA4-2C905B01BD2A}" destId="{2C36018D-0070-4F93-93D9-AD5DA510283A}" srcOrd="2" destOrd="0" presId="urn:microsoft.com/office/officeart/2005/8/layout/hLis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D4341A-2B44-48E0-BD34-99EBE0E54D7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FAA8F-C5C2-44BC-A714-76C5A6AA2A2B}">
      <dgm:prSet phldrT="[Text]"/>
      <dgm:spPr/>
      <dgm:t>
        <a:bodyPr/>
        <a:lstStyle/>
        <a:p>
          <a:r>
            <a:rPr lang="en-US" dirty="0" smtClean="0"/>
            <a:t>ক.</a:t>
          </a:r>
          <a:endParaRPr lang="en-US" dirty="0"/>
        </a:p>
      </dgm:t>
    </dgm:pt>
    <dgm:pt modelId="{2FBBFD2D-1662-42F1-9836-2F8EF2AB7A43}" type="parTrans" cxnId="{67999031-8B82-4008-A877-601E09BF1D72}">
      <dgm:prSet/>
      <dgm:spPr/>
      <dgm:t>
        <a:bodyPr/>
        <a:lstStyle/>
        <a:p>
          <a:endParaRPr lang="en-US"/>
        </a:p>
      </dgm:t>
    </dgm:pt>
    <dgm:pt modelId="{E07E8DC3-63B6-483E-8024-E4E176F817FB}" type="sibTrans" cxnId="{67999031-8B82-4008-A877-601E09BF1D72}">
      <dgm:prSet/>
      <dgm:spPr/>
      <dgm:t>
        <a:bodyPr/>
        <a:lstStyle/>
        <a:p>
          <a:endParaRPr lang="en-US"/>
        </a:p>
      </dgm:t>
    </dgm:pt>
    <dgm:pt modelId="{58C5028C-C03E-47AB-8302-50B54A92E5F2}">
      <dgm:prSet phldrT="[Text]" custT="1"/>
      <dgm:spPr/>
      <dgm:t>
        <a:bodyPr/>
        <a:lstStyle/>
        <a:p>
          <a:r>
            <a:rPr lang="en-US" sz="3200" dirty="0" smtClean="0"/>
            <a:t> </a:t>
          </a:r>
          <a:r>
            <a:rPr lang="en-US" sz="3000" dirty="0" err="1" smtClean="0"/>
            <a:t>তাওহিদ</a:t>
          </a:r>
          <a:r>
            <a:rPr lang="en-US" sz="3000" dirty="0" smtClean="0"/>
            <a:t> </a:t>
          </a:r>
          <a:r>
            <a:rPr lang="en-US" sz="3000" dirty="0" err="1" smtClean="0"/>
            <a:t>শাব্দিক</a:t>
          </a:r>
          <a:r>
            <a:rPr lang="en-US" sz="3000" dirty="0" smtClean="0"/>
            <a:t> </a:t>
          </a:r>
          <a:r>
            <a:rPr lang="en-US" sz="3000" dirty="0" err="1" smtClean="0"/>
            <a:t>অর্থঃ</a:t>
          </a:r>
          <a:endParaRPr lang="en-US" sz="3000" dirty="0"/>
        </a:p>
      </dgm:t>
    </dgm:pt>
    <dgm:pt modelId="{1C4E8C80-14F9-45FA-B5D0-2DA7785AD3AA}" type="parTrans" cxnId="{E1B0FF47-7E4C-4340-B576-D5C3F3D42011}">
      <dgm:prSet/>
      <dgm:spPr/>
      <dgm:t>
        <a:bodyPr/>
        <a:lstStyle/>
        <a:p>
          <a:endParaRPr lang="en-US"/>
        </a:p>
      </dgm:t>
    </dgm:pt>
    <dgm:pt modelId="{D141F0C4-F870-4928-962D-1472BDEB69F2}" type="sibTrans" cxnId="{E1B0FF47-7E4C-4340-B576-D5C3F3D42011}">
      <dgm:prSet/>
      <dgm:spPr/>
      <dgm:t>
        <a:bodyPr/>
        <a:lstStyle/>
        <a:p>
          <a:endParaRPr lang="en-US"/>
        </a:p>
      </dgm:t>
    </dgm:pt>
    <dgm:pt modelId="{ADC6A239-915B-4A48-B5AE-EDE5642D0B30}" type="pres">
      <dgm:prSet presAssocID="{7BD4341A-2B44-48E0-BD34-99EBE0E54D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37A736-0CCD-4738-9B84-06AED8D0F452}" type="pres">
      <dgm:prSet presAssocID="{C1DFAA8F-C5C2-44BC-A714-76C5A6AA2A2B}" presName="linNode" presStyleCnt="0"/>
      <dgm:spPr/>
    </dgm:pt>
    <dgm:pt modelId="{7C09C49A-1048-4802-B82C-D889141A5649}" type="pres">
      <dgm:prSet presAssocID="{C1DFAA8F-C5C2-44BC-A714-76C5A6AA2A2B}" presName="parentShp" presStyleLbl="node1" presStyleIdx="0" presStyleCnt="1" custScaleX="25000" custLinFactNeighborX="-25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B85A-F557-4DBC-B82C-28EA73522A2A}" type="pres">
      <dgm:prSet presAssocID="{C1DFAA8F-C5C2-44BC-A714-76C5A6AA2A2B}" presName="childShp" presStyleLbl="bgAccFollowNode1" presStyleIdx="0" presStyleCnt="1" custScaleX="88272" custLinFactNeighborX="-37037" custLinFactNeighborY="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C6009-B994-4235-8D6A-E471FD13AA5F}" type="presOf" srcId="{7BD4341A-2B44-48E0-BD34-99EBE0E54D78}" destId="{ADC6A239-915B-4A48-B5AE-EDE5642D0B30}" srcOrd="0" destOrd="0" presId="urn:microsoft.com/office/officeart/2005/8/layout/vList6"/>
    <dgm:cxn modelId="{E1B0FF47-7E4C-4340-B576-D5C3F3D42011}" srcId="{C1DFAA8F-C5C2-44BC-A714-76C5A6AA2A2B}" destId="{58C5028C-C03E-47AB-8302-50B54A92E5F2}" srcOrd="0" destOrd="0" parTransId="{1C4E8C80-14F9-45FA-B5D0-2DA7785AD3AA}" sibTransId="{D141F0C4-F870-4928-962D-1472BDEB69F2}"/>
    <dgm:cxn modelId="{60A5E7CF-EF65-46A1-9C11-C53BBE1766D2}" type="presOf" srcId="{C1DFAA8F-C5C2-44BC-A714-76C5A6AA2A2B}" destId="{7C09C49A-1048-4802-B82C-D889141A5649}" srcOrd="0" destOrd="0" presId="urn:microsoft.com/office/officeart/2005/8/layout/vList6"/>
    <dgm:cxn modelId="{05EB883F-DC57-48C6-BD99-F17AF7DBD4C3}" type="presOf" srcId="{58C5028C-C03E-47AB-8302-50B54A92E5F2}" destId="{2043B85A-F557-4DBC-B82C-28EA73522A2A}" srcOrd="0" destOrd="0" presId="urn:microsoft.com/office/officeart/2005/8/layout/vList6"/>
    <dgm:cxn modelId="{67999031-8B82-4008-A877-601E09BF1D72}" srcId="{7BD4341A-2B44-48E0-BD34-99EBE0E54D78}" destId="{C1DFAA8F-C5C2-44BC-A714-76C5A6AA2A2B}" srcOrd="0" destOrd="0" parTransId="{2FBBFD2D-1662-42F1-9836-2F8EF2AB7A43}" sibTransId="{E07E8DC3-63B6-483E-8024-E4E176F817FB}"/>
    <dgm:cxn modelId="{9E741C87-3252-4764-8925-0BAC5B3C84D6}" type="presParOf" srcId="{ADC6A239-915B-4A48-B5AE-EDE5642D0B30}" destId="{DC37A736-0CCD-4738-9B84-06AED8D0F452}" srcOrd="0" destOrd="0" presId="urn:microsoft.com/office/officeart/2005/8/layout/vList6"/>
    <dgm:cxn modelId="{91A61AE1-0A05-4CC7-854C-7311629C5CFE}" type="presParOf" srcId="{DC37A736-0CCD-4738-9B84-06AED8D0F452}" destId="{7C09C49A-1048-4802-B82C-D889141A5649}" srcOrd="0" destOrd="0" presId="urn:microsoft.com/office/officeart/2005/8/layout/vList6"/>
    <dgm:cxn modelId="{B78EAAA9-7071-4C46-8FC6-5EAEA9F8E5D7}" type="presParOf" srcId="{DC37A736-0CCD-4738-9B84-06AED8D0F452}" destId="{2043B85A-F557-4DBC-B82C-28EA73522A2A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D4341A-2B44-48E0-BD34-99EBE0E54D7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FAA8F-C5C2-44BC-A714-76C5A6AA2A2B}">
      <dgm:prSet phldrT="[Text]"/>
      <dgm:spPr/>
      <dgm:t>
        <a:bodyPr/>
        <a:lstStyle/>
        <a:p>
          <a:r>
            <a: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ক.</a:t>
          </a:r>
          <a:endParaRPr lang="en-US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2FBBFD2D-1662-42F1-9836-2F8EF2AB7A43}" type="parTrans" cxnId="{67999031-8B82-4008-A877-601E09BF1D72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E07E8DC3-63B6-483E-8024-E4E176F817FB}" type="sibTrans" cxnId="{67999031-8B82-4008-A877-601E09BF1D72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58C5028C-C03E-47AB-8302-50B54A92E5F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তাওহিদ</a:t>
          </a:r>
          <a:r>
            <a: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পারিভাষিক</a:t>
          </a:r>
          <a:r>
            <a:rPr lang="en-US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 </a:t>
          </a:r>
          <a:r>
            <a:rPr lang="en-US" b="1" cap="none" spc="50" dirty="0" err="1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অর্থঃ</a:t>
          </a:r>
          <a:endParaRPr lang="en-US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1C4E8C80-14F9-45FA-B5D0-2DA7785AD3AA}" type="parTrans" cxnId="{E1B0FF47-7E4C-4340-B576-D5C3F3D42011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D141F0C4-F870-4928-962D-1472BDEB69F2}" type="sibTrans" cxnId="{E1B0FF47-7E4C-4340-B576-D5C3F3D42011}">
      <dgm:prSet/>
      <dgm:spPr/>
      <dgm:t>
        <a:bodyPr/>
        <a:lstStyle/>
        <a:p>
          <a:endParaRPr lang="en-US" b="1" cap="none" spc="5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ADC6A239-915B-4A48-B5AE-EDE5642D0B30}" type="pres">
      <dgm:prSet presAssocID="{7BD4341A-2B44-48E0-BD34-99EBE0E54D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37A736-0CCD-4738-9B84-06AED8D0F452}" type="pres">
      <dgm:prSet presAssocID="{C1DFAA8F-C5C2-44BC-A714-76C5A6AA2A2B}" presName="linNode" presStyleCnt="0"/>
      <dgm:spPr/>
    </dgm:pt>
    <dgm:pt modelId="{7C09C49A-1048-4802-B82C-D889141A5649}" type="pres">
      <dgm:prSet presAssocID="{C1DFAA8F-C5C2-44BC-A714-76C5A6AA2A2B}" presName="parentShp" presStyleLbl="node1" presStyleIdx="0" presStyleCnt="1" custScaleX="25000" custLinFactNeighborX="-25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3B85A-F557-4DBC-B82C-28EA73522A2A}" type="pres">
      <dgm:prSet presAssocID="{C1DFAA8F-C5C2-44BC-A714-76C5A6AA2A2B}" presName="childShp" presStyleLbl="bgAccFollowNode1" presStyleIdx="0" presStyleCnt="1" custScaleX="97531" custLinFactNeighborX="-37037" custLinFactNeighborY="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0FF47-7E4C-4340-B576-D5C3F3D42011}" srcId="{C1DFAA8F-C5C2-44BC-A714-76C5A6AA2A2B}" destId="{58C5028C-C03E-47AB-8302-50B54A92E5F2}" srcOrd="0" destOrd="0" parTransId="{1C4E8C80-14F9-45FA-B5D0-2DA7785AD3AA}" sibTransId="{D141F0C4-F870-4928-962D-1472BDEB69F2}"/>
    <dgm:cxn modelId="{7CB8D44A-B17C-44C9-9505-7CBB1FF683D3}" type="presOf" srcId="{C1DFAA8F-C5C2-44BC-A714-76C5A6AA2A2B}" destId="{7C09C49A-1048-4802-B82C-D889141A5649}" srcOrd="0" destOrd="0" presId="urn:microsoft.com/office/officeart/2005/8/layout/vList6"/>
    <dgm:cxn modelId="{67999031-8B82-4008-A877-601E09BF1D72}" srcId="{7BD4341A-2B44-48E0-BD34-99EBE0E54D78}" destId="{C1DFAA8F-C5C2-44BC-A714-76C5A6AA2A2B}" srcOrd="0" destOrd="0" parTransId="{2FBBFD2D-1662-42F1-9836-2F8EF2AB7A43}" sibTransId="{E07E8DC3-63B6-483E-8024-E4E176F817FB}"/>
    <dgm:cxn modelId="{9065ADCB-D068-4428-8C91-74FCAAB32566}" type="presOf" srcId="{58C5028C-C03E-47AB-8302-50B54A92E5F2}" destId="{2043B85A-F557-4DBC-B82C-28EA73522A2A}" srcOrd="0" destOrd="0" presId="urn:microsoft.com/office/officeart/2005/8/layout/vList6"/>
    <dgm:cxn modelId="{673AA8F0-455C-4AF9-ABA1-AFF6CF2B85B1}" type="presOf" srcId="{7BD4341A-2B44-48E0-BD34-99EBE0E54D78}" destId="{ADC6A239-915B-4A48-B5AE-EDE5642D0B30}" srcOrd="0" destOrd="0" presId="urn:microsoft.com/office/officeart/2005/8/layout/vList6"/>
    <dgm:cxn modelId="{82C15406-64B8-47B1-B0D4-62E19BF3127A}" type="presParOf" srcId="{ADC6A239-915B-4A48-B5AE-EDE5642D0B30}" destId="{DC37A736-0CCD-4738-9B84-06AED8D0F452}" srcOrd="0" destOrd="0" presId="urn:microsoft.com/office/officeart/2005/8/layout/vList6"/>
    <dgm:cxn modelId="{C95EAE8C-1510-46E2-AFC7-CD10308E7D06}" type="presParOf" srcId="{DC37A736-0CCD-4738-9B84-06AED8D0F452}" destId="{7C09C49A-1048-4802-B82C-D889141A5649}" srcOrd="0" destOrd="0" presId="urn:microsoft.com/office/officeart/2005/8/layout/vList6"/>
    <dgm:cxn modelId="{05C98984-5680-4B24-A1F2-BCAC839E6DBA}" type="presParOf" srcId="{DC37A736-0CCD-4738-9B84-06AED8D0F452}" destId="{2043B85A-F557-4DBC-B82C-28EA73522A2A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1F17E-DC96-4528-89FD-8A18EF34E3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A661-3C38-4E20-90CC-BDD04E6D4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DB70-EBDE-4BBE-B406-7D25CEBAF15E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8D138-3FD2-41FD-BD27-C94F14AF4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7002-5686-41D9-9FB7-3894FD62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Data" Target="../diagrams/data16.xml"/><Relationship Id="rId5" Type="http://schemas.openxmlformats.org/officeDocument/2006/relationships/diagramQuickStyle" Target="../diagrams/quickStyle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Relationship Id="rId14" Type="http://schemas.openxmlformats.org/officeDocument/2006/relationships/diagramColors" Target="../diagrams/colors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QuickStyle" Target="../diagrams/quickStyle19.xml"/><Relationship Id="rId3" Type="http://schemas.openxmlformats.org/officeDocument/2006/relationships/diagramData" Target="../diagrams/data17.xml"/><Relationship Id="rId7" Type="http://schemas.openxmlformats.org/officeDocument/2006/relationships/diagramData" Target="../diagrams/data18.xml"/><Relationship Id="rId12" Type="http://schemas.openxmlformats.org/officeDocument/2006/relationships/diagramLayout" Target="../diagrams/layout1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Data" Target="../diagrams/data19.xml"/><Relationship Id="rId5" Type="http://schemas.openxmlformats.org/officeDocument/2006/relationships/diagramQuickStyle" Target="../diagrams/quickStyle17.xml"/><Relationship Id="rId15" Type="http://schemas.openxmlformats.org/officeDocument/2006/relationships/image" Target="../media/image47.jpeg"/><Relationship Id="rId10" Type="http://schemas.openxmlformats.org/officeDocument/2006/relationships/diagramColors" Target="../diagrams/colors18.xml"/><Relationship Id="rId4" Type="http://schemas.openxmlformats.org/officeDocument/2006/relationships/diagramLayout" Target="../diagrams/layout17.xml"/><Relationship Id="rId9" Type="http://schemas.openxmlformats.org/officeDocument/2006/relationships/diagramQuickStyle" Target="../diagrams/quickStyle18.xml"/><Relationship Id="rId14" Type="http://schemas.openxmlformats.org/officeDocument/2006/relationships/diagramColors" Target="../diagrams/colors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Data" Target="../diagrams/data20.xml"/><Relationship Id="rId7" Type="http://schemas.openxmlformats.org/officeDocument/2006/relationships/diagramData" Target="../diagrams/data2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20.xml"/><Relationship Id="rId10" Type="http://schemas.openxmlformats.org/officeDocument/2006/relationships/diagramColors" Target="../diagrams/colors21.xml"/><Relationship Id="rId4" Type="http://schemas.openxmlformats.org/officeDocument/2006/relationships/diagramLayout" Target="../diagrams/layout20.xml"/><Relationship Id="rId9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51.jpeg"/><Relationship Id="rId5" Type="http://schemas.openxmlformats.org/officeDocument/2006/relationships/diagramQuickStyle" Target="../diagrams/quickStyle22.xml"/><Relationship Id="rId10" Type="http://schemas.openxmlformats.org/officeDocument/2006/relationships/diagramColors" Target="../diagrams/colors23.xml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diagramLayout" Target="../diagrams/layout24.xml"/><Relationship Id="rId18" Type="http://schemas.openxmlformats.org/officeDocument/2006/relationships/diagramQuickStyle" Target="../diagrams/quickStyle25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diagramData" Target="../diagrams/data24.xml"/><Relationship Id="rId17" Type="http://schemas.openxmlformats.org/officeDocument/2006/relationships/diagramLayout" Target="../diagrams/layout25.xml"/><Relationship Id="rId2" Type="http://schemas.openxmlformats.org/officeDocument/2006/relationships/image" Target="../media/image52.jpeg"/><Relationship Id="rId16" Type="http://schemas.openxmlformats.org/officeDocument/2006/relationships/diagramData" Target="../diagrams/data25.xml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diagramColors" Target="../diagrams/colors24.xml"/><Relationship Id="rId10" Type="http://schemas.openxmlformats.org/officeDocument/2006/relationships/image" Target="../media/image16.jpeg"/><Relationship Id="rId19" Type="http://schemas.openxmlformats.org/officeDocument/2006/relationships/diagramColors" Target="../diagrams/colors25.xml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diagramQuickStyle" Target="../diagrams/quickStyl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3" Type="http://schemas.openxmlformats.org/officeDocument/2006/relationships/diagramData" Target="../diagrams/data26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11" Type="http://schemas.openxmlformats.org/officeDocument/2006/relationships/image" Target="../media/image58.png"/><Relationship Id="rId5" Type="http://schemas.openxmlformats.org/officeDocument/2006/relationships/diagramQuickStyle" Target="../diagrams/quickStyle26.xml"/><Relationship Id="rId15" Type="http://schemas.openxmlformats.org/officeDocument/2006/relationships/diagramColors" Target="../diagrams/colors28.xml"/><Relationship Id="rId10" Type="http://schemas.openxmlformats.org/officeDocument/2006/relationships/diagramColors" Target="../diagrams/colors27.xml"/><Relationship Id="rId4" Type="http://schemas.openxmlformats.org/officeDocument/2006/relationships/diagramLayout" Target="../diagrams/layout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Data" Target="../diagrams/data29.xml"/><Relationship Id="rId7" Type="http://schemas.openxmlformats.org/officeDocument/2006/relationships/diagramData" Target="../diagrams/data3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10" Type="http://schemas.openxmlformats.org/officeDocument/2006/relationships/diagramColors" Target="../diagrams/colors30.xml"/><Relationship Id="rId4" Type="http://schemas.openxmlformats.org/officeDocument/2006/relationships/diagramLayout" Target="../diagrams/layout29.xml"/><Relationship Id="rId9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6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QuickStyle" Target="../diagrams/quickStyle11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12" Type="http://schemas.openxmlformats.org/officeDocument/2006/relationships/diagramLayout" Target="../diagrams/layout1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1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Relationship Id="rId14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91" y="191069"/>
            <a:ext cx="8800077" cy="6455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8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29600" y="0"/>
            <a:ext cx="9144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22860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533400" y="1447800"/>
          <a:ext cx="79248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533400" y="1295400"/>
          <a:ext cx="64770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8" name="Picture 7" descr="Muji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85344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0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685800" cy="63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24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400"/>
            <a:ext cx="925766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-1444" y="-18035"/>
            <a:ext cx="9145445" cy="6896816"/>
            <a:chOff x="-1925" y="-18035"/>
            <a:chExt cx="12193926" cy="6896816"/>
          </a:xfrm>
          <a:noFill/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8" name="Diagram 27"/>
          <p:cNvGraphicFramePr/>
          <p:nvPr/>
        </p:nvGraphicFramePr>
        <p:xfrm>
          <a:off x="2438400" y="457200"/>
          <a:ext cx="6096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381000" y="16002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" name="Picture 29" descr="Group-of-International-Students-Learning-Clipart.jpg"/>
          <p:cNvPicPr>
            <a:picLocks noChangeAspect="1"/>
          </p:cNvPicPr>
          <p:nvPr/>
        </p:nvPicPr>
        <p:blipFill>
          <a:blip r:embed="rId20">
            <a:lum bright="-21000" contrast="-25000"/>
          </a:blip>
          <a:stretch>
            <a:fillRect/>
          </a:stretch>
        </p:blipFill>
        <p:spPr>
          <a:xfrm>
            <a:off x="304801" y="381000"/>
            <a:ext cx="2051694" cy="14478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25539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7526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676399" cy="5417129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181600" y="1676400"/>
          <a:ext cx="381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52400"/>
          <a:ext cx="3733800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3962400"/>
          <a:ext cx="502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9"/>
          <p:cNvGrpSpPr/>
          <p:nvPr/>
        </p:nvGrpSpPr>
        <p:grpSpPr>
          <a:xfrm>
            <a:off x="-1444" y="-18035"/>
            <a:ext cx="9145445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1577096" y="-801883"/>
            <a:ext cx="5985806" cy="847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834" y="516578"/>
            <a:ext cx="8260774" cy="5944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8072417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slope"/>
            <a:bevelB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as-IN" sz="2400" b="1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এতক্ষণ সাথে থাকার সবাইকে অসংখ্য ধন্যবাদ।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0" y="5867400"/>
            <a:ext cx="32766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আল্লাহ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হাফেজ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12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4510818">
            <a:off x="3064878" y="2477451"/>
            <a:ext cx="2200580" cy="4079461"/>
          </a:xfrm>
          <a:prstGeom prst="triangle">
            <a:avLst/>
          </a:prstGeom>
          <a:gradFill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48" y="3720819"/>
            <a:ext cx="2699906" cy="3374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3818" y="286602"/>
            <a:ext cx="4336430" cy="6155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0718" y="1241947"/>
            <a:ext cx="3656082" cy="3503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9200" y="1219200"/>
            <a:ext cx="3610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0"/>
            <a:ext cx="914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nde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5867400"/>
            <a:ext cx="9906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Muji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587026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6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9"/>
          <p:cNvGrpSpPr/>
          <p:nvPr/>
        </p:nvGrpSpPr>
        <p:grpSpPr>
          <a:xfrm>
            <a:off x="-1443" y="-18035"/>
            <a:ext cx="9145445" cy="6896816"/>
            <a:chOff x="-1925" y="-18035"/>
            <a:chExt cx="12193926" cy="689681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612639" y="1636593"/>
              <a:ext cx="1668625" cy="4433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023953" cy="112221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1118915" y="-49132"/>
              <a:ext cx="1023953" cy="112221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1184148" y="5801515"/>
              <a:ext cx="1004442" cy="10564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582" y="5787142"/>
              <a:ext cx="1061060" cy="112221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60382" y="3252961"/>
              <a:ext cx="1566035" cy="44527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582617" y="4839306"/>
              <a:ext cx="1606655" cy="44527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23953" y="-2567"/>
              <a:ext cx="1606655" cy="44527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630608" y="-2569"/>
              <a:ext cx="1606655" cy="44527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237263" y="-2569"/>
              <a:ext cx="1606655" cy="4452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843918" y="-2568"/>
              <a:ext cx="1606655" cy="44527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450573" y="-2570"/>
              <a:ext cx="1606655" cy="44527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057228" y="-18035"/>
              <a:ext cx="1606655" cy="44527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9463125" y="-1"/>
              <a:ext cx="1606655" cy="42723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2627" y="1604645"/>
              <a:ext cx="1606655" cy="44527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66037" y="3103164"/>
              <a:ext cx="1606655" cy="44527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125069" y="4750785"/>
              <a:ext cx="1688591" cy="44527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2220" y="6428509"/>
              <a:ext cx="1606655" cy="42949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4786" y="6435436"/>
              <a:ext cx="1606655" cy="42949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441" y="6428508"/>
              <a:ext cx="1606655" cy="42949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8096" y="6435436"/>
              <a:ext cx="1606655" cy="42949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4751" y="6449290"/>
              <a:ext cx="1606655" cy="42949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26318" y="6449290"/>
              <a:ext cx="1606655" cy="42949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95991" y="6449290"/>
              <a:ext cx="1606655" cy="429491"/>
            </a:xfrm>
            <a:prstGeom prst="rect">
              <a:avLst/>
            </a:prstGeom>
          </p:spPr>
        </p:pic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7098" y="-801883"/>
            <a:ext cx="5985806" cy="8474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430719"/>
            <a:ext cx="2971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0606" y="2692579"/>
            <a:ext cx="4015467" cy="36137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07701" y="2715970"/>
            <a:ext cx="4015467" cy="361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85800"/>
            <a:ext cx="2590800" cy="2110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200400"/>
            <a:ext cx="3352800" cy="2739211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5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ইসলাম</a:t>
            </a:r>
            <a:endParaRPr lang="en-US" sz="25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00" b="1" dirty="0" smtClean="0">
              <a:solidFill>
                <a:srgbClr val="00B050"/>
              </a:solidFill>
              <a:latin typeface="NikoshBAN" panose="02000000000000000000" pitchFamily="2" charset="0"/>
            </a:endParaRPr>
          </a:p>
          <a:p>
            <a:pPr algn="ctr"/>
            <a:r>
              <a:rPr lang="as-IN" sz="2400" b="1" dirty="0" smtClean="0">
                <a:solidFill>
                  <a:srgbClr val="00B050"/>
                </a:solidFill>
              </a:rPr>
              <a:t>বি,এ মুসলিম বহুমুখী উচ্চ বিদ্যালয়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5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jahidtmm@gmail.com</a:t>
            </a:r>
            <a:endParaRPr lang="en-US" b="1" dirty="0" smtClean="0">
              <a:solidFill>
                <a:srgbClr val="FFC000"/>
              </a:solidFill>
              <a:cs typeface="NikoshBAN" panose="02000000000000000000" pitchFamily="2" charset="0"/>
            </a:endParaRPr>
          </a:p>
          <a:p>
            <a:pPr algn="ctr"/>
            <a:endParaRPr lang="en-US" sz="5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০১৮৫৫-৯৫৯৪৯৪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5400" y="3284077"/>
            <a:ext cx="3276600" cy="2659524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s-IN" sz="24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2400" b="1" dirty="0" smtClean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(</a:t>
            </a:r>
            <a:r>
              <a:rPr lang="en-US" sz="2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2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 (</a:t>
            </a:r>
            <a:r>
              <a:rPr lang="en-US" sz="2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endParaRPr lang="en-US" sz="20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২০-০৭-২০২০খ্রিঃ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2178440" y="3507747"/>
            <a:ext cx="4832535" cy="7647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43902"/>
            <a:ext cx="2362199" cy="2175498"/>
          </a:xfrm>
          <a:prstGeom prst="rect">
            <a:avLst/>
          </a:prstGeom>
        </p:spPr>
      </p:pic>
      <p:pic>
        <p:nvPicPr>
          <p:cNvPr id="45" name="Content Placeholder 4" descr="DSC0003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90600" y="990600"/>
            <a:ext cx="1676400" cy="146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Islamic Tex Book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81800" y="1142999"/>
            <a:ext cx="1295400" cy="1219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Jahid</a:t>
            </a:r>
            <a:r>
              <a:rPr lang="en-US" dirty="0" smtClean="0"/>
              <a:t> (01855-959494)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0864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1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সবাই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কেমন আছ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ো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...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78873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 descr="dreamstime_s_5675121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1371602"/>
            <a:ext cx="5181600" cy="2590798"/>
          </a:xfrm>
        </p:spPr>
      </p:pic>
      <p:pic>
        <p:nvPicPr>
          <p:cNvPr id="8" name="Picture 7" descr="Captu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2400"/>
            <a:ext cx="5184338" cy="2895600"/>
          </a:xfrm>
          <a:prstGeom prst="rect">
            <a:avLst/>
          </a:prstGeom>
        </p:spPr>
      </p:pic>
      <p:pic>
        <p:nvPicPr>
          <p:cNvPr id="9" name="Picture 8" descr="MainImage_Thumbnail_640p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1" y="1371601"/>
            <a:ext cx="3962399" cy="2590800"/>
          </a:xfrm>
          <a:prstGeom prst="rect">
            <a:avLst/>
          </a:prstGeom>
        </p:spPr>
      </p:pic>
      <p:pic>
        <p:nvPicPr>
          <p:cNvPr id="11" name="Picture 10" descr="talhatitumir_1270011017_1-untitleddf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3962400"/>
            <a:ext cx="3962400" cy="28956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274638"/>
          <a:ext cx="7620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74295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Muji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822960" cy="68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2133601"/>
          <a:ext cx="88392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/>
        </p:nvGraphicFramePr>
        <p:xfrm>
          <a:off x="533400" y="1295400"/>
          <a:ext cx="8229600" cy="7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457200" y="1371600"/>
          <a:ext cx="8229600" cy="6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2133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July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7002-5686-41D9-9FB7-3894FD626B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586</Words>
  <Application>Microsoft Office PowerPoint</Application>
  <PresentationFormat>On-screen Show 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সবাই কেমন আছো...?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 Man</dc:creator>
  <cp:lastModifiedBy>Rafi Man</cp:lastModifiedBy>
  <cp:revision>349</cp:revision>
  <dcterms:created xsi:type="dcterms:W3CDTF">2020-07-13T05:32:03Z</dcterms:created>
  <dcterms:modified xsi:type="dcterms:W3CDTF">2020-07-20T09:51:42Z</dcterms:modified>
</cp:coreProperties>
</file>