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72" r:id="rId8"/>
    <p:sldId id="261" r:id="rId9"/>
    <p:sldId id="262" r:id="rId10"/>
    <p:sldId id="264" r:id="rId11"/>
    <p:sldId id="268" r:id="rId12"/>
    <p:sldId id="263" r:id="rId13"/>
    <p:sldId id="270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499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D2A2234-2A1A-4FB9-A392-32EB0354276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69C5-97B8-4485-B815-D0B508FEE38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76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2234-2A1A-4FB9-A392-32EB0354276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69C5-97B8-4485-B815-D0B508FEE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8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2234-2A1A-4FB9-A392-32EB0354276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69C5-97B8-4485-B815-D0B508FEE38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03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2234-2A1A-4FB9-A392-32EB0354276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69C5-97B8-4485-B815-D0B508FEE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6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2234-2A1A-4FB9-A392-32EB0354276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69C5-97B8-4485-B815-D0B508FEE38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29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2234-2A1A-4FB9-A392-32EB0354276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69C5-97B8-4485-B815-D0B508FEE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4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2234-2A1A-4FB9-A392-32EB0354276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69C5-97B8-4485-B815-D0B508FEE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5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2234-2A1A-4FB9-A392-32EB0354276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69C5-97B8-4485-B815-D0B508FEE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2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2234-2A1A-4FB9-A392-32EB0354276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69C5-97B8-4485-B815-D0B508FEE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7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2234-2A1A-4FB9-A392-32EB0354276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69C5-97B8-4485-B815-D0B508FEE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46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2234-2A1A-4FB9-A392-32EB0354276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169C5-97B8-4485-B815-D0B508FEE38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97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D2A2234-2A1A-4FB9-A392-32EB03542768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D169C5-97B8-4485-B815-D0B508FEE38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30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6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54CE54A-B866-4747-BE6D-DBC6B6BE5E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757" y="377241"/>
            <a:ext cx="8390960" cy="395627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0CCF280-8D59-4D72-90FE-62D6C6F0AC18}"/>
              </a:ext>
            </a:extLst>
          </p:cNvPr>
          <p:cNvSpPr txBox="1"/>
          <p:nvPr/>
        </p:nvSpPr>
        <p:spPr>
          <a:xfrm>
            <a:off x="4223656" y="5041426"/>
            <a:ext cx="52720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23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00D3D3E-EA91-4878-93EE-E5288B5BAA17}"/>
              </a:ext>
            </a:extLst>
          </p:cNvPr>
          <p:cNvSpPr txBox="1"/>
          <p:nvPr/>
        </p:nvSpPr>
        <p:spPr>
          <a:xfrm>
            <a:off x="773723" y="1226404"/>
            <a:ext cx="9917723" cy="92333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সংযোগ</a:t>
            </a:r>
          </a:p>
        </p:txBody>
      </p:sp>
      <p:sp>
        <p:nvSpPr>
          <p:cNvPr id="3" name="Horizontal Scroll 4">
            <a:extLst>
              <a:ext uri="{FF2B5EF4-FFF2-40B4-BE49-F238E27FC236}">
                <a16:creationId xmlns:a16="http://schemas.microsoft.com/office/drawing/2014/main" xmlns="" id="{CE5B3AF7-1DAA-4E65-9FB4-451EE7B183E5}"/>
              </a:ext>
            </a:extLst>
          </p:cNvPr>
          <p:cNvSpPr/>
          <p:nvPr/>
        </p:nvSpPr>
        <p:spPr>
          <a:xfrm>
            <a:off x="450166" y="3460652"/>
            <a:ext cx="11296357" cy="225833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dirty="0" err="1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৭৮</a:t>
            </a:r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খোল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03441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2236763" y="228600"/>
            <a:ext cx="7920111" cy="838200"/>
          </a:xfrm>
          <a:prstGeom prst="wedgeRoundRectCallout">
            <a:avLst>
              <a:gd name="adj1" fmla="val -45888"/>
              <a:gd name="adj2" fmla="val 13299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i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নিরব পাঠ</a:t>
            </a:r>
            <a:endParaRPr lang="en-US" sz="48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1904206" y="0"/>
            <a:ext cx="2058194" cy="2362994"/>
            <a:chOff x="456406" y="4191794"/>
            <a:chExt cx="2058194" cy="2362994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-723900" y="5372100"/>
              <a:ext cx="2362200" cy="1588"/>
            </a:xfrm>
            <a:prstGeom prst="line">
              <a:avLst/>
            </a:prstGeom>
            <a:ln>
              <a:noFill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6553200"/>
              <a:ext cx="2057400" cy="1588"/>
            </a:xfrm>
            <a:prstGeom prst="line">
              <a:avLst/>
            </a:prstGeom>
            <a:ln>
              <a:noFill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 rot="16200000">
            <a:off x="8305800" y="4495006"/>
            <a:ext cx="2058194" cy="2362994"/>
            <a:chOff x="456406" y="4191794"/>
            <a:chExt cx="2058194" cy="2362994"/>
          </a:xfrm>
        </p:grpSpPr>
        <p:cxnSp>
          <p:nvCxnSpPr>
            <p:cNvPr id="14" name="Straight Connector 13"/>
            <p:cNvCxnSpPr/>
            <p:nvPr/>
          </p:nvCxnSpPr>
          <p:spPr>
            <a:xfrm rot="5400000">
              <a:off x="-723900" y="5372100"/>
              <a:ext cx="2362200" cy="1588"/>
            </a:xfrm>
            <a:prstGeom prst="line">
              <a:avLst/>
            </a:prstGeom>
            <a:ln>
              <a:noFill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57200" y="6553200"/>
              <a:ext cx="2057400" cy="1588"/>
            </a:xfrm>
            <a:prstGeom prst="line">
              <a:avLst/>
            </a:prstGeom>
            <a:ln>
              <a:noFill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0800000">
            <a:off x="8458200" y="76200"/>
            <a:ext cx="2058194" cy="2362994"/>
            <a:chOff x="456406" y="4191794"/>
            <a:chExt cx="2058194" cy="2362994"/>
          </a:xfrm>
        </p:grpSpPr>
        <p:cxnSp>
          <p:nvCxnSpPr>
            <p:cNvPr id="20" name="Straight Connector 19"/>
            <p:cNvCxnSpPr/>
            <p:nvPr/>
          </p:nvCxnSpPr>
          <p:spPr>
            <a:xfrm rot="5400000">
              <a:off x="-723900" y="5372100"/>
              <a:ext cx="2362200" cy="1588"/>
            </a:xfrm>
            <a:prstGeom prst="line">
              <a:avLst/>
            </a:prstGeom>
            <a:ln>
              <a:noFill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57200" y="6553200"/>
              <a:ext cx="2057400" cy="1588"/>
            </a:xfrm>
            <a:prstGeom prst="line">
              <a:avLst/>
            </a:prstGeom>
            <a:ln>
              <a:noFill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0DB0A10-9218-4266-8792-DF70EA42C792}"/>
              </a:ext>
            </a:extLst>
          </p:cNvPr>
          <p:cNvSpPr txBox="1"/>
          <p:nvPr/>
        </p:nvSpPr>
        <p:spPr>
          <a:xfrm>
            <a:off x="306400" y="2439194"/>
            <a:ext cx="117074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সবাই পাঠ্য বইয়ের ৭৮ পৃষ্ঠার ১৯৭১ সালের ৭ ই মার্চ -------------------২৬শে মার্চ শুরু হয় আমাদের স্বাধীনতা সংগ্রাম পর্যন্ত নিরবে পড়।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004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edefined Process 3">
            <a:extLst>
              <a:ext uri="{FF2B5EF4-FFF2-40B4-BE49-F238E27FC236}">
                <a16:creationId xmlns:a16="http://schemas.microsoft.com/office/drawing/2014/main" xmlns="" id="{FA0EAE61-C0D0-48FA-909B-815D765B16C3}"/>
              </a:ext>
            </a:extLst>
          </p:cNvPr>
          <p:cNvSpPr/>
          <p:nvPr/>
        </p:nvSpPr>
        <p:spPr>
          <a:xfrm>
            <a:off x="3444240" y="441960"/>
            <a:ext cx="5623560" cy="171250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276F1E-3461-478C-B754-41A541627490}"/>
              </a:ext>
            </a:extLst>
          </p:cNvPr>
          <p:cNvSpPr txBox="1"/>
          <p:nvPr/>
        </p:nvSpPr>
        <p:spPr>
          <a:xfrm>
            <a:off x="2116666" y="474133"/>
            <a:ext cx="773853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1500" b="1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15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croll: Horizontal 5">
            <a:extLst>
              <a:ext uri="{FF2B5EF4-FFF2-40B4-BE49-F238E27FC236}">
                <a16:creationId xmlns:a16="http://schemas.microsoft.com/office/drawing/2014/main" xmlns="" id="{2121AD1C-4F60-4C7A-A481-F542FEB00D75}"/>
              </a:ext>
            </a:extLst>
          </p:cNvPr>
          <p:cNvSpPr/>
          <p:nvPr/>
        </p:nvSpPr>
        <p:spPr>
          <a:xfrm>
            <a:off x="1280160" y="2621280"/>
            <a:ext cx="10347960" cy="353568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8288F47-CFD6-4624-ACED-9C233A1DF81F}"/>
              </a:ext>
            </a:extLst>
          </p:cNvPr>
          <p:cNvSpPr txBox="1"/>
          <p:nvPr/>
        </p:nvSpPr>
        <p:spPr>
          <a:xfrm>
            <a:off x="1723305" y="3511957"/>
            <a:ext cx="90654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১৯৭১ সালের ৭ই মার্চ বঙ্গবন্ধু কোথায় ভাষণ দিয়েছিলেন?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উত্তরঃ ১৯৭১ সালের ৭ই মার্চ বঙ্গবন্ধু ঢাকার রেসকোর্স ময়দানে ভাষণ দিয়েছিলেন।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98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xmlns="" id="{FCB2DFBC-10B7-4C24-895A-28C5DD35D016}"/>
              </a:ext>
            </a:extLst>
          </p:cNvPr>
          <p:cNvSpPr/>
          <p:nvPr/>
        </p:nvSpPr>
        <p:spPr>
          <a:xfrm>
            <a:off x="0" y="660400"/>
            <a:ext cx="11870267" cy="658706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2। ২৫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ঘটেছিল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২৫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কালরাতে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পাকিস্থানি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সেনাবাহিনী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রাজারবাগ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পুলিশ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লাইন্স,ইপিআর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দপ্তর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আক্রমণ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কালরাতেই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বঙ্গবন্ধুকে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গ্রেফতার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403636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950C60C-FC0E-48E4-BF2F-4B7B68AF9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644" y="3151163"/>
            <a:ext cx="7174522" cy="33616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C716D84-D832-48F9-95A1-7BE4F72ED469}"/>
              </a:ext>
            </a:extLst>
          </p:cNvPr>
          <p:cNvSpPr txBox="1"/>
          <p:nvPr/>
        </p:nvSpPr>
        <p:spPr>
          <a:xfrm>
            <a:off x="3123027" y="0"/>
            <a:ext cx="524725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16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72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89017" y="521788"/>
            <a:ext cx="8204663" cy="12607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 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500" y="2343150"/>
            <a:ext cx="8915400" cy="335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SutonnyMJ" pitchFamily="2" charset="0"/>
              </a:rPr>
              <a:t>kvLvIqvZ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</a:rPr>
              <a:t>nv‡mb</a:t>
            </a:r>
            <a:endParaRPr lang="en-US" sz="4000" dirty="0" smtClean="0">
              <a:latin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</a:rPr>
              <a:t>mnKvix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wkÿK</a:t>
            </a:r>
            <a:endParaRPr lang="en-US" sz="4000" dirty="0" smtClean="0">
              <a:latin typeface="SutonnyMJ" pitchFamily="2" charset="0"/>
            </a:endParaRPr>
          </a:p>
          <a:p>
            <a:pPr algn="ctr"/>
            <a:r>
              <a:rPr lang="en-US" sz="4000" dirty="0" smtClean="0">
                <a:latin typeface="SutonnyMJ" pitchFamily="2" charset="0"/>
              </a:rPr>
              <a:t>120 </a:t>
            </a:r>
            <a:r>
              <a:rPr lang="en-US" sz="4000" dirty="0" err="1" smtClean="0">
                <a:latin typeface="SutonnyMJ" pitchFamily="2" charset="0"/>
              </a:rPr>
              <a:t>bs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gv‡jK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ZvjyK`vi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miKvwi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cÖv_wgK</a:t>
            </a:r>
            <a:r>
              <a:rPr lang="en-US" sz="4000" dirty="0" smtClean="0">
                <a:latin typeface="SutonnyMJ" pitchFamily="2" charset="0"/>
              </a:rPr>
              <a:t> we`¨</a:t>
            </a:r>
            <a:r>
              <a:rPr lang="en-US" sz="4000" dirty="0" err="1" smtClean="0">
                <a:latin typeface="SutonnyMJ" pitchFamily="2" charset="0"/>
              </a:rPr>
              <a:t>vjq</a:t>
            </a:r>
            <a:endParaRPr lang="en-US" sz="4000" dirty="0" smtClean="0">
              <a:latin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</a:rPr>
              <a:t>wkePi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gv`vixcyi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  <a:p>
            <a:pPr algn="ctr"/>
            <a:r>
              <a:rPr lang="en-US" sz="4000" dirty="0" smtClean="0"/>
              <a:t>Email: shawkatinfobd@gmail.com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7350" y="2359522"/>
            <a:ext cx="2593671" cy="310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04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684DE7E-ED83-4794-9105-4306F5E85815}"/>
              </a:ext>
            </a:extLst>
          </p:cNvPr>
          <p:cNvSpPr txBox="1"/>
          <p:nvPr/>
        </p:nvSpPr>
        <p:spPr>
          <a:xfrm>
            <a:off x="325608" y="917331"/>
            <a:ext cx="11544300" cy="501675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bn-IN" sz="8000" b="1" dirty="0">
                <a:latin typeface="NikoshBAN" panose="02000000000000000000" pitchFamily="2" charset="0"/>
                <a:cs typeface="NikoshBAN" panose="02000000000000000000" pitchFamily="2" charset="0"/>
              </a:rPr>
              <a:t>চিতি</a:t>
            </a:r>
          </a:p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 ও বিশ্বপরিচয়</a:t>
            </a:r>
          </a:p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শ্রেনিঃচতুর্থ</a:t>
            </a:r>
          </a:p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পাঠঃআমাদের মুক্তিযুদ্ধ</a:t>
            </a:r>
          </a:p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পাঠ্যাংশঃ১৯৭১ সালের ৭ই মার্চ...............স্বাধীনতা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72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D71A2D8-C429-438C-99A7-F79DBB1B1407}"/>
              </a:ext>
            </a:extLst>
          </p:cNvPr>
          <p:cNvSpPr txBox="1"/>
          <p:nvPr/>
        </p:nvSpPr>
        <p:spPr>
          <a:xfrm>
            <a:off x="0" y="3269295"/>
            <a:ext cx="11849100" cy="21236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১৪.৪.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১৯৭১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২৫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্চ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রাতে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পাকিস্থানী সৈন্য বাহিনীর বাঙালির উপর আক্রমনের কথা বলতে পারবে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188C6F3-EE0A-4DD6-ABC2-1CCB271B5D74}"/>
              </a:ext>
            </a:extLst>
          </p:cNvPr>
          <p:cNvSpPr txBox="1"/>
          <p:nvPr/>
        </p:nvSpPr>
        <p:spPr>
          <a:xfrm>
            <a:off x="1814733" y="1264150"/>
            <a:ext cx="7835704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380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6AFE8C3-A820-4188-ABDC-235B3551693F}"/>
              </a:ext>
            </a:extLst>
          </p:cNvPr>
          <p:cNvSpPr txBox="1"/>
          <p:nvPr/>
        </p:nvSpPr>
        <p:spPr>
          <a:xfrm>
            <a:off x="1964267" y="508000"/>
            <a:ext cx="8652933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Merge 4">
            <a:extLst>
              <a:ext uri="{FF2B5EF4-FFF2-40B4-BE49-F238E27FC236}">
                <a16:creationId xmlns:a16="http://schemas.microsoft.com/office/drawing/2014/main" xmlns="" id="{14058603-E08E-470D-8BEC-7F9DA58E3AF5}"/>
              </a:ext>
            </a:extLst>
          </p:cNvPr>
          <p:cNvSpPr/>
          <p:nvPr/>
        </p:nvSpPr>
        <p:spPr>
          <a:xfrm>
            <a:off x="4961466" y="1523663"/>
            <a:ext cx="999067" cy="1371937"/>
          </a:xfrm>
          <a:prstGeom prst="flowChartMerg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5A85615-C552-478C-B99D-354FC0DA3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895600"/>
            <a:ext cx="4842934" cy="313266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1177E0A-00EE-4B8D-8BC0-F506EE59EB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066" y="2895600"/>
            <a:ext cx="5943601" cy="313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1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6B7706C-45AD-45B1-99C0-780221B655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83" y="689504"/>
            <a:ext cx="3867557" cy="26759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0764B3A-871F-4A27-9CF9-5C048D304A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479" y="689504"/>
            <a:ext cx="3723840" cy="26759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6DBF839-2BE1-46D7-8023-0248D97BAA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6039" y="689504"/>
            <a:ext cx="3361028" cy="24379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F8EDFB5-C956-484B-A068-73BEB30446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91" y="3492500"/>
            <a:ext cx="4334933" cy="287496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28305D2-8BF5-478C-936E-F63E4BC559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943" y="3691467"/>
            <a:ext cx="3562096" cy="28749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3300EB83-6B9E-4627-9BD6-2D45844724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909" y="3810001"/>
            <a:ext cx="3214158" cy="251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16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1CD05D58-9FE7-412D-BC6A-A8D83610C5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23" y="736281"/>
            <a:ext cx="3522343" cy="243554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57E3BF02-8003-4724-A4A1-F16436A09A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670" y="707706"/>
            <a:ext cx="3829050" cy="249269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05B71447-E99F-4778-BDBC-535896CF71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5" y="3904299"/>
            <a:ext cx="3625215" cy="2188844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EA5859F8-1704-46A3-8BF0-D8A0FC10F0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620" y="764856"/>
            <a:ext cx="3522343" cy="2435543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xmlns="" id="{FA5E0EB1-AE26-4F8E-B4DF-1A522EFC2E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455" y="3904299"/>
            <a:ext cx="3625215" cy="2219324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xmlns="" id="{3C3303E6-2D55-420E-8D11-FB110F77BFA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505" y="3904299"/>
            <a:ext cx="3625215" cy="224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81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xmlns="" id="{29E8BD90-1981-458F-86F1-2912CE9F280D}"/>
              </a:ext>
            </a:extLst>
          </p:cNvPr>
          <p:cNvSpPr/>
          <p:nvPr/>
        </p:nvSpPr>
        <p:spPr>
          <a:xfrm>
            <a:off x="897467" y="274321"/>
            <a:ext cx="10905066" cy="6583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শি</a:t>
            </a:r>
            <a:r>
              <a:rPr lang="en-US" sz="5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নামঃ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১৯৭১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সালের মুক্তিযুদ্ধ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১৯৭১ সালের ৭ই মার্চ-----------আমাদের স্বাধীনতা সংগ্রাম।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croll: Horizontal 5">
            <a:extLst>
              <a:ext uri="{FF2B5EF4-FFF2-40B4-BE49-F238E27FC236}">
                <a16:creationId xmlns:a16="http://schemas.microsoft.com/office/drawing/2014/main" xmlns="" id="{2199CCD4-D9EB-4564-8C8F-62BF2B3793A2}"/>
              </a:ext>
            </a:extLst>
          </p:cNvPr>
          <p:cNvSpPr/>
          <p:nvPr/>
        </p:nvSpPr>
        <p:spPr>
          <a:xfrm>
            <a:off x="1498600" y="3235570"/>
            <a:ext cx="9194800" cy="31164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অন্য দেশের  শাষণ থেকে নিজ দেশের সর্বভৌমত্তকে রক্ষা করার জন্য যে যুদ্ধ করা হয় তাই মুক্তিযুদ্ধ।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C052E9A-850F-4B96-8B4F-533608974D4C}"/>
              </a:ext>
            </a:extLst>
          </p:cNvPr>
          <p:cNvSpPr txBox="1"/>
          <p:nvPr/>
        </p:nvSpPr>
        <p:spPr>
          <a:xfrm>
            <a:off x="1999488" y="877824"/>
            <a:ext cx="8193024" cy="221599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bn-IN" sz="13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58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466</TotalTime>
  <Words>192</Words>
  <Application>Microsoft Office PowerPoint</Application>
  <PresentationFormat>Widescreen</PresentationFormat>
  <Paragraphs>28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NikoshBAN</vt:lpstr>
      <vt:lpstr>SutonnyMJ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62</cp:revision>
  <dcterms:created xsi:type="dcterms:W3CDTF">2019-04-25T10:34:40Z</dcterms:created>
  <dcterms:modified xsi:type="dcterms:W3CDTF">2020-07-21T06:36:45Z</dcterms:modified>
</cp:coreProperties>
</file>