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0359F6-49D8-4C8E-BD76-67241B822F9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CAFB8-F791-45E6-B1C8-6AE5C1B07005}" type="pres">
      <dgm:prSet presAssocID="{6C0359F6-49D8-4C8E-BD76-67241B822F9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3720A68E-D0F9-4B94-965D-FC466418BCFD}" type="presOf" srcId="{6C0359F6-49D8-4C8E-BD76-67241B822F99}" destId="{8FDCAFB8-F791-45E6-B1C8-6AE5C1B07005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359F6-49D8-4C8E-BD76-67241B822F99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FDCAFB8-F791-45E6-B1C8-6AE5C1B07005}" type="pres">
      <dgm:prSet presAssocID="{6C0359F6-49D8-4C8E-BD76-67241B822F99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</dgm:ptLst>
  <dgm:cxnLst>
    <dgm:cxn modelId="{4E719857-8964-4477-847D-A96B1B3976A4}" type="presOf" srcId="{6C0359F6-49D8-4C8E-BD76-67241B822F99}" destId="{8FDCAFB8-F791-45E6-B1C8-6AE5C1B07005}" srcOrd="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F7F09-B6DD-4778-A158-47673972BB58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9BA1C6-E6B6-4EF0-BBB1-AA9B460B2BD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9BA1C6-E6B6-4EF0-BBB1-AA9B460B2BD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 useBgFill="1">
        <p:nvSpPr>
          <p:cNvPr id="13" name="Freeform 12"/>
          <p:cNvSpPr/>
          <p:nvPr/>
        </p:nvSpPr>
        <p:spPr>
          <a:xfrm>
            <a:off x="-8467" y="-16933"/>
            <a:ext cx="8754534" cy="6451600"/>
          </a:xfrm>
          <a:custGeom>
            <a:avLst/>
            <a:gdLst/>
            <a:ahLst/>
            <a:cxnLst/>
            <a:rect l="l" t="t" r="r" b="b"/>
            <a:pathLst>
              <a:path w="8754534" h="6451600">
                <a:moveTo>
                  <a:pt x="8373534" y="0"/>
                </a:moveTo>
                <a:lnTo>
                  <a:pt x="8754534" y="5994400"/>
                </a:lnTo>
                <a:lnTo>
                  <a:pt x="0" y="6451600"/>
                </a:lnTo>
                <a:lnTo>
                  <a:pt x="0" y="0"/>
                </a:lnTo>
                <a:lnTo>
                  <a:pt x="8373534" y="0"/>
                </a:lnTo>
                <a:close/>
              </a:path>
            </a:pathLst>
          </a:custGeom>
          <a:ln>
            <a:noFill/>
          </a:ln>
          <a:effectLst>
            <a:outerShdw blurRad="98425" dist="76200" dir="4380000" algn="tl" rotWithShape="0">
              <a:srgbClr val="000000">
                <a:alpha val="68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22"/>
          <p:cNvSpPr/>
          <p:nvPr/>
        </p:nvSpPr>
        <p:spPr>
          <a:xfrm>
            <a:off x="-10379" y="4445000"/>
            <a:ext cx="8464695" cy="1715811"/>
          </a:xfrm>
          <a:custGeom>
            <a:avLst/>
            <a:gdLst/>
            <a:ahLst/>
            <a:cxnLst/>
            <a:rect l="l" t="t" r="r" b="b"/>
            <a:pathLst>
              <a:path w="8428428" h="1878553">
                <a:moveTo>
                  <a:pt x="0" y="438229"/>
                </a:moveTo>
                <a:lnTo>
                  <a:pt x="8343246" y="0"/>
                </a:lnTo>
                <a:lnTo>
                  <a:pt x="8428428" y="1424838"/>
                </a:lnTo>
                <a:lnTo>
                  <a:pt x="7515" y="1878553"/>
                </a:lnTo>
                <a:lnTo>
                  <a:pt x="0" y="438229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9" name="Freeform 28"/>
          <p:cNvSpPr/>
          <p:nvPr/>
        </p:nvSpPr>
        <p:spPr>
          <a:xfrm>
            <a:off x="-2864" y="0"/>
            <a:ext cx="5811235" cy="321615"/>
          </a:xfrm>
          <a:custGeom>
            <a:avLst/>
            <a:gdLst/>
            <a:ahLst/>
            <a:cxnLst/>
            <a:rect l="l" t="t" r="r" b="b"/>
            <a:pathLst>
              <a:path w="5811235" h="321615">
                <a:moveTo>
                  <a:pt x="0" y="0"/>
                </a:moveTo>
                <a:lnTo>
                  <a:pt x="5811235" y="0"/>
                </a:lnTo>
                <a:lnTo>
                  <a:pt x="1" y="321615"/>
                </a:lnTo>
                <a:cubicBezTo>
                  <a:pt x="1" y="214410"/>
                  <a:pt x="0" y="107205"/>
                  <a:pt x="0" y="0"/>
                </a:cubicBez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Freeform 29"/>
          <p:cNvSpPr/>
          <p:nvPr/>
        </p:nvSpPr>
        <p:spPr>
          <a:xfrm rot="21420000">
            <a:off x="-170768" y="213023"/>
            <a:ext cx="8480534" cy="5746008"/>
          </a:xfrm>
          <a:custGeom>
            <a:avLst/>
            <a:gdLst/>
            <a:ahLst/>
            <a:cxnLst/>
            <a:rect l="l" t="t" r="r" b="b"/>
            <a:pathLst>
              <a:path w="11307378" h="5746008">
                <a:moveTo>
                  <a:pt x="11270997" y="0"/>
                </a:moveTo>
                <a:lnTo>
                  <a:pt x="11307378" y="5746008"/>
                </a:lnTo>
                <a:lnTo>
                  <a:pt x="1" y="5743137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451416" y="668338"/>
            <a:ext cx="7533524" cy="2766528"/>
          </a:xfrm>
        </p:spPr>
        <p:txBody>
          <a:bodyPr anchor="b">
            <a:normAutofit/>
          </a:bodyPr>
          <a:lstStyle>
            <a:lvl1pPr algn="r"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554462" y="3446830"/>
            <a:ext cx="7512060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3669071" y="4714242"/>
            <a:ext cx="4607740" cy="942356"/>
          </a:xfrm>
        </p:spPr>
        <p:txBody>
          <a:bodyPr/>
          <a:lstStyle>
            <a:lvl1pPr algn="ctr">
              <a:defRPr sz="42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12134" y="4954635"/>
            <a:ext cx="2987069" cy="918361"/>
          </a:xfrm>
        </p:spPr>
        <p:txBody>
          <a:bodyPr vert="horz" lIns="91440" tIns="45720" rIns="91440" bIns="45720" rtlCol="0" anchor="ctr"/>
          <a:lstStyle>
            <a:lvl1pPr algn="r">
              <a:defRPr lang="en-US" sz="4200" dirty="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7401518" y="3819948"/>
            <a:ext cx="680390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3" name="5-Point Star 32"/>
          <p:cNvSpPr/>
          <p:nvPr/>
        </p:nvSpPr>
        <p:spPr>
          <a:xfrm rot="21420000">
            <a:off x="3121951" y="5057183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23298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4106333"/>
            <a:ext cx="7796031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351" y="685800"/>
            <a:ext cx="7794385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702923"/>
            <a:ext cx="7796046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703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77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35" y="4106333"/>
            <a:ext cx="7796047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481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99" y="685800"/>
            <a:ext cx="7143765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162698" y="3610032"/>
            <a:ext cx="6500967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106334"/>
            <a:ext cx="779766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04280" y="8878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897147" y="2906482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96370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1723855"/>
            <a:ext cx="7796030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4247468"/>
            <a:ext cx="7796030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505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2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52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5967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175966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7785" y="206339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27785" y="2639658"/>
            <a:ext cx="2482596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0631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8880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4335" y="2063396"/>
            <a:ext cx="2482596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8880" y="4389288"/>
            <a:ext cx="2482596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7805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176999" y="2063396"/>
            <a:ext cx="2482596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176998" y="4389286"/>
            <a:ext cx="2483655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26708" y="3813025"/>
            <a:ext cx="24825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26614" y="2063394"/>
            <a:ext cx="2482596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26614" y="4389284"/>
            <a:ext cx="2482596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277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2063396"/>
            <a:ext cx="7796030" cy="331119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4273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1896" y="685801"/>
            <a:ext cx="1698485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514351" y="685801"/>
            <a:ext cx="5928323" cy="4688785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4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1" y="2063396"/>
            <a:ext cx="7796030" cy="33111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00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6030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3742267"/>
            <a:ext cx="7796030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18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766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514350" y="2063396"/>
            <a:ext cx="3816536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495478" y="2063396"/>
            <a:ext cx="3814904" cy="3311189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79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7796030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9569" y="2063396"/>
            <a:ext cx="3591317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514352" y="2861733"/>
            <a:ext cx="3816534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5340" y="2063396"/>
            <a:ext cx="359667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495477" y="2861733"/>
            <a:ext cx="3816535" cy="2512852"/>
          </a:xfrm>
        </p:spPr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6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21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88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232" y="685800"/>
            <a:ext cx="3095145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784600" y="685801"/>
            <a:ext cx="4525781" cy="46887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232" y="2709053"/>
            <a:ext cx="3095146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708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685800"/>
            <a:ext cx="440817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47740" y="1"/>
            <a:ext cx="3162641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1" y="2709053"/>
            <a:ext cx="440817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05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rickwork-SD-R1acrop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19048" y="1"/>
            <a:ext cx="9004013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1" y="685801"/>
            <a:ext cx="779766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1" y="2063396"/>
            <a:ext cx="7797662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73562" y="5757334"/>
            <a:ext cx="283845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1" y="5757334"/>
            <a:ext cx="412478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15341" y="5757334"/>
            <a:ext cx="68039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65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90800" y="457200"/>
            <a:ext cx="3810000" cy="132343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8000" dirty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93FF50-6A81-4E17-95BA-A3451A8D68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06" y="2057400"/>
            <a:ext cx="3662363" cy="36623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43003" y="2686929"/>
            <a:ext cx="2149773" cy="707886"/>
          </a:xfrm>
          <a:prstGeom prst="rect">
            <a:avLst/>
          </a:prstGeom>
          <a:noFill/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fr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04800"/>
            <a:ext cx="3578816" cy="246959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14" name="Straight Arrow Connector 13"/>
          <p:cNvCxnSpPr>
            <a:cxnSpLocks/>
          </p:cNvCxnSpPr>
          <p:nvPr/>
        </p:nvCxnSpPr>
        <p:spPr>
          <a:xfrm flipH="1" flipV="1">
            <a:off x="4495801" y="1371600"/>
            <a:ext cx="1868418" cy="15240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cxnSpLocks/>
          </p:cNvCxnSpPr>
          <p:nvPr/>
        </p:nvCxnSpPr>
        <p:spPr>
          <a:xfrm flipH="1">
            <a:off x="4495800" y="2895600"/>
            <a:ext cx="1868419" cy="144780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b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204" y="3066460"/>
            <a:ext cx="3581400" cy="2553879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457200" y="2895600"/>
            <a:ext cx="7543800" cy="132343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এভাবে মাটি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পানি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,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বায়ু ও শব্দ দূষিত হওয়াকে পরিবেশ দূষণ বলে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1066800"/>
            <a:ext cx="2133600" cy="707886"/>
          </a:xfrm>
          <a:prstGeom prst="rect">
            <a:avLst/>
          </a:prstGeom>
          <a:solidFill>
            <a:srgbClr val="00B0F0"/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পানি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124200"/>
            <a:ext cx="1600200" cy="707886"/>
          </a:xfrm>
          <a:prstGeom prst="rect">
            <a:avLst/>
          </a:prstGeom>
          <a:solidFill>
            <a:srgbClr val="00B05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24200" y="3124200"/>
            <a:ext cx="23622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পরিবেশ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5600" y="3200400"/>
            <a:ext cx="1828800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শব্দ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429000" y="5410200"/>
            <a:ext cx="2362200" cy="70788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486400" y="3276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5400000">
            <a:off x="3886200" y="42672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3886200" y="22860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10800000">
            <a:off x="2057401" y="32766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7" name="Diagram 16"/>
          <p:cNvGraphicFramePr/>
          <p:nvPr/>
        </p:nvGraphicFramePr>
        <p:xfrm>
          <a:off x="0" y="609600"/>
          <a:ext cx="8763000" cy="541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648019375"/>
              </p:ext>
            </p:extLst>
          </p:nvPr>
        </p:nvGraphicFramePr>
        <p:xfrm>
          <a:off x="152400" y="838200"/>
          <a:ext cx="8610600" cy="556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447800"/>
            <a:ext cx="7924800" cy="1323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এখন তোমরা তোমাদের পাঠ্য বইয়ের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৩৮ ও ৩৯ পৃষ্ঠা বের করে মিলাও।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381000"/>
            <a:ext cx="3505200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দলিয় কাজ </a:t>
            </a:r>
            <a:endParaRPr lang="en-US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62200" y="1524000"/>
            <a:ext cx="41148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দুইটি দলে ভাগ হও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561474"/>
            <a:ext cx="7696200" cy="1323439"/>
          </a:xfrm>
          <a:prstGeom prst="rect">
            <a:avLst/>
          </a:prstGeom>
          <a:solidFill>
            <a:schemeClr val="accent3">
              <a:lumMod val="75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পানি দলঃ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মাটি ও বায়ূ দূষণের দুটি কারণ লিখ।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215673"/>
            <a:ext cx="7810500" cy="132343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মাটি দলঃ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পানি ও শব্দ দূষণের দুটি কারণ লিখ।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762000"/>
            <a:ext cx="3581400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81200" y="2133600"/>
            <a:ext cx="4800600" cy="707886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অল্প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কথায় উত্তর দাও।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90600" y="3810000"/>
            <a:ext cx="6477000" cy="132343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১।পরিবেশ দূষণ কি ?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২।পরিবেশ রক্ষার উপায় কি?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533400"/>
            <a:ext cx="4191000" cy="110799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0DFB1C3-FA79-4E6C-8474-873B4285A8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9760" y="2079380"/>
            <a:ext cx="4652962" cy="3153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667000"/>
            <a:ext cx="8077200" cy="255454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জয়শ্রী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রায়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সহকারি শিক্ষক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মিয়াপাড়া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সরকারি প্রাথমিক বিদ্যালয়</a:t>
            </a:r>
          </a:p>
          <a:p>
            <a:r>
              <a:rPr lang="en-US" sz="4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কালীগঞ্জ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BD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লালমনিরহা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 </a:t>
            </a:r>
            <a:endParaRPr lang="bn-BD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40D759-1135-4616-9CC6-92C94E4F3E7A}"/>
              </a:ext>
            </a:extLst>
          </p:cNvPr>
          <p:cNvSpPr txBox="1"/>
          <p:nvPr/>
        </p:nvSpPr>
        <p:spPr>
          <a:xfrm>
            <a:off x="2438400" y="914400"/>
            <a:ext cx="5181600" cy="923330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1295400"/>
            <a:ext cx="381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BD" sz="4000" dirty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33400" y="2133600"/>
            <a:ext cx="7581769" cy="31700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শ্রেণিঃতৃতীয়।            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বিষয়ঃবাংলাদেশও বিশ্বপরিচয়।   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পরিবেশ সংরক্ষণ ও উন্নয়ন। 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পাঠ্যাংশঃ পরিবেশ দূষণ।</a:t>
            </a:r>
          </a:p>
          <a:p>
            <a:pPr lvl="0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৪০ মিঃ।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00209" y="538638"/>
            <a:ext cx="4343400" cy="1015663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bn-BD" sz="6000" dirty="0">
                <a:solidFill>
                  <a:schemeClr val="accent1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dirty="0">
              <a:solidFill>
                <a:schemeClr val="accent1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57200"/>
            <a:ext cx="4038600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514600"/>
            <a:ext cx="7086600" cy="2554545"/>
          </a:xfrm>
          <a:prstGeom prst="rect">
            <a:avLst/>
          </a:prstGeom>
          <a:solidFill>
            <a:srgbClr val="FFFF0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১।পরিবেশ দূষন কি বলতে পারবে।</a:t>
            </a:r>
          </a:p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২।পরিবেশ দুষণের কারন বলতে পারবে।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ja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509" y="484981"/>
            <a:ext cx="3429000" cy="3314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 descr="ls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84980"/>
            <a:ext cx="3200400" cy="33147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66700" y="4390385"/>
            <a:ext cx="3429000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পরিবেশের 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4378662"/>
            <a:ext cx="465448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পরিবেশ দূষণের ছবি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1982450"/>
            <a:ext cx="6629400" cy="1446550"/>
          </a:xfrm>
          <a:prstGeom prst="rect">
            <a:avLst/>
          </a:prstGeom>
          <a:solidFill>
            <a:srgbClr val="92D050"/>
          </a:solidFill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আজ আমরা পরিবেশ দূষণ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জানবো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324600" y="3050998"/>
            <a:ext cx="2209800" cy="1323439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lvl="0" algn="ctr"/>
            <a:r>
              <a:rPr lang="bn-BD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পানি দূ</a:t>
            </a:r>
            <a:r>
              <a:rPr lang="en-US" sz="4000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ষণ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pic>
        <p:nvPicPr>
          <p:cNvPr id="10" name="Picture 9" descr="kj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108" y="3253363"/>
            <a:ext cx="3450492" cy="269138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22" name="Straight Arrow Connector 21"/>
          <p:cNvCxnSpPr>
            <a:cxnSpLocks/>
            <a:stCxn id="6" idx="1"/>
          </p:cNvCxnSpPr>
          <p:nvPr/>
        </p:nvCxnSpPr>
        <p:spPr>
          <a:xfrm flipH="1" flipV="1">
            <a:off x="4060092" y="2525565"/>
            <a:ext cx="2264508" cy="1187153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hbx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485335"/>
            <a:ext cx="3450492" cy="2659948"/>
          </a:xfrm>
          <a:prstGeom prst="rect">
            <a:avLst/>
          </a:prstGeom>
          <a:ln>
            <a:solidFill>
              <a:schemeClr val="bg2">
                <a:lumMod val="10000"/>
              </a:schemeClr>
            </a:solidFill>
          </a:ln>
        </p:spPr>
      </p:pic>
      <p:cxnSp>
        <p:nvCxnSpPr>
          <p:cNvPr id="8" name="Straight Arrow Connector 7"/>
          <p:cNvCxnSpPr>
            <a:cxnSpLocks/>
            <a:stCxn id="6" idx="1"/>
          </p:cNvCxnSpPr>
          <p:nvPr/>
        </p:nvCxnSpPr>
        <p:spPr>
          <a:xfrm flipH="1">
            <a:off x="4060092" y="3712718"/>
            <a:ext cx="2264508" cy="661719"/>
          </a:xfrm>
          <a:prstGeom prst="straightConnector1">
            <a:avLst/>
          </a:prstGeom>
          <a:ln w="571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77000" y="2486104"/>
            <a:ext cx="2105023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বায়ু দূষণ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f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428" y="2772413"/>
            <a:ext cx="3733800" cy="2382130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4310062" y="2850598"/>
            <a:ext cx="2149426" cy="88320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cxnSpLocks/>
            <a:stCxn id="2" idx="1"/>
          </p:cNvCxnSpPr>
          <p:nvPr/>
        </p:nvCxnSpPr>
        <p:spPr>
          <a:xfrm flipH="1" flipV="1">
            <a:off x="4267200" y="1905001"/>
            <a:ext cx="2209800" cy="93504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28" y="161108"/>
            <a:ext cx="3733800" cy="220387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24" name="TextBox 23"/>
          <p:cNvSpPr txBox="1"/>
          <p:nvPr/>
        </p:nvSpPr>
        <p:spPr>
          <a:xfrm>
            <a:off x="4267200" y="685800"/>
            <a:ext cx="2600324" cy="70788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ইটের ভাটা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43400" y="4800600"/>
            <a:ext cx="2895600" cy="707886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গাড়ী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র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1" y="4191000"/>
            <a:ext cx="3810000" cy="923330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মাটি দূষণ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ox-Pic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0259" y="838200"/>
            <a:ext cx="3633855" cy="2819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 descr="hgfdj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343" y="838201"/>
            <a:ext cx="3527258" cy="281940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Main Event</Template>
  <TotalTime>497</TotalTime>
  <Words>161</Words>
  <Application>Microsoft Office PowerPoint</Application>
  <PresentationFormat>On-screen Show (4:3)</PresentationFormat>
  <Paragraphs>41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Impact</vt:lpstr>
      <vt:lpstr>NikoshBAN</vt:lpstr>
      <vt:lpstr>Main Event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tr</dc:creator>
  <cp:lastModifiedBy>DPE</cp:lastModifiedBy>
  <cp:revision>187</cp:revision>
  <dcterms:created xsi:type="dcterms:W3CDTF">2006-08-16T00:00:00Z</dcterms:created>
  <dcterms:modified xsi:type="dcterms:W3CDTF">2020-07-20T11:47:40Z</dcterms:modified>
</cp:coreProperties>
</file>