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9" r:id="rId5"/>
    <p:sldId id="260" r:id="rId6"/>
    <p:sldId id="278" r:id="rId7"/>
    <p:sldId id="280" r:id="rId8"/>
    <p:sldId id="281" r:id="rId9"/>
    <p:sldId id="282" r:id="rId10"/>
    <p:sldId id="263" r:id="rId11"/>
    <p:sldId id="264" r:id="rId12"/>
    <p:sldId id="265" r:id="rId13"/>
    <p:sldId id="267" r:id="rId14"/>
    <p:sldId id="266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73D"/>
    <a:srgbClr val="AA0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88529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1297B-A82F-4C99-8E9E-45DDF71C158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A04BB-4E6B-4118-B4E9-643B3BFCD81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তহবিল সংগ্রহ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F4D27C6-337B-4685-88ED-1D3AFAB354D2}" type="parTrans" cxnId="{3009234E-4784-4619-80C1-9F9829E0E79D}">
      <dgm:prSet/>
      <dgm:spPr/>
      <dgm:t>
        <a:bodyPr/>
        <a:lstStyle/>
        <a:p>
          <a:endParaRPr lang="en-US"/>
        </a:p>
      </dgm:t>
    </dgm:pt>
    <dgm:pt modelId="{CEAB334E-DF08-4539-B251-C8B4064C2F61}" type="sibTrans" cxnId="{3009234E-4784-4619-80C1-9F9829E0E79D}">
      <dgm:prSet/>
      <dgm:spPr/>
      <dgm:t>
        <a:bodyPr/>
        <a:lstStyle/>
        <a:p>
          <a:endParaRPr lang="en-US"/>
        </a:p>
      </dgm:t>
    </dgm:pt>
    <dgm:pt modelId="{60AC0A3D-3EFF-47F9-AB88-A3A104B997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নিজস্ব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57242A9-BD6C-48F8-99C7-AE5AA04BF185}" type="parTrans" cxnId="{998EC447-2D88-4A44-802F-E219D4EF7D36}">
      <dgm:prSet/>
      <dgm:spPr/>
      <dgm:t>
        <a:bodyPr/>
        <a:lstStyle/>
        <a:p>
          <a:endParaRPr lang="en-US"/>
        </a:p>
      </dgm:t>
    </dgm:pt>
    <dgm:pt modelId="{A1C6B196-113B-4A40-9D2C-FCA282F66D38}" type="sibTrans" cxnId="{998EC447-2D88-4A44-802F-E219D4EF7D36}">
      <dgm:prSet/>
      <dgm:spPr/>
      <dgm:t>
        <a:bodyPr/>
        <a:lstStyle/>
        <a:p>
          <a:endParaRPr lang="en-US"/>
        </a:p>
      </dgm:t>
    </dgm:pt>
    <dgm:pt modelId="{4B4F7249-3BD2-42DF-8936-F3D86EAD135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B90DD1A-474B-48DF-B315-70C6BFA10635}" type="parTrans" cxnId="{D27825EA-5F9A-4B67-BAA6-58F605151953}">
      <dgm:prSet/>
      <dgm:spPr/>
      <dgm:t>
        <a:bodyPr/>
        <a:lstStyle/>
        <a:p>
          <a:endParaRPr lang="en-US"/>
        </a:p>
      </dgm:t>
    </dgm:pt>
    <dgm:pt modelId="{DC76D90D-5992-441B-A382-EF6F25C302E8}" type="sibTrans" cxnId="{D27825EA-5F9A-4B67-BAA6-58F605151953}">
      <dgm:prSet/>
      <dgm:spPr/>
      <dgm:t>
        <a:bodyPr/>
        <a:lstStyle/>
        <a:p>
          <a:endParaRPr lang="en-US"/>
        </a:p>
      </dgm:t>
    </dgm:pt>
    <dgm:pt modelId="{E80710A5-FBB1-4BC6-961C-EFB598646EA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ঋণ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91A2EBC-68E6-44EF-AE8A-FBF0DDD287BE}" type="parTrans" cxnId="{AB7B8498-4D60-436B-BDE1-F8BAF50A3975}">
      <dgm:prSet/>
      <dgm:spPr/>
      <dgm:t>
        <a:bodyPr/>
        <a:lstStyle/>
        <a:p>
          <a:endParaRPr lang="en-US"/>
        </a:p>
      </dgm:t>
    </dgm:pt>
    <dgm:pt modelId="{96E4500D-AC86-40B5-B271-D824532A4AB8}" type="sibTrans" cxnId="{AB7B8498-4D60-436B-BDE1-F8BAF50A3975}">
      <dgm:prSet/>
      <dgm:spPr/>
      <dgm:t>
        <a:bodyPr/>
        <a:lstStyle/>
        <a:p>
          <a:endParaRPr lang="en-US"/>
        </a:p>
      </dgm:t>
    </dgm:pt>
    <dgm:pt modelId="{DA2A8E75-7D4C-487A-B21F-3E2B1853495B}" type="pres">
      <dgm:prSet presAssocID="{6A61297B-A82F-4C99-8E9E-45DDF71C15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CEDC0-A6C7-489D-842B-D34B033F2C85}" type="pres">
      <dgm:prSet presAssocID="{8DDA04BB-4E6B-4118-B4E9-643B3BFCD818}" presName="centerShape" presStyleLbl="node0" presStyleIdx="0" presStyleCnt="1" custScaleX="126640" custScaleY="121058"/>
      <dgm:spPr/>
      <dgm:t>
        <a:bodyPr/>
        <a:lstStyle/>
        <a:p>
          <a:endParaRPr lang="en-US"/>
        </a:p>
      </dgm:t>
    </dgm:pt>
    <dgm:pt modelId="{2029C7F5-2C3D-44C6-89AD-D4699AD828AC}" type="pres">
      <dgm:prSet presAssocID="{A57242A9-BD6C-48F8-99C7-AE5AA04BF185}" presName="parTrans" presStyleLbl="sibTrans2D1" presStyleIdx="0" presStyleCnt="3" custAng="10800000" custScaleX="220571"/>
      <dgm:spPr/>
      <dgm:t>
        <a:bodyPr/>
        <a:lstStyle/>
        <a:p>
          <a:endParaRPr lang="en-US"/>
        </a:p>
      </dgm:t>
    </dgm:pt>
    <dgm:pt modelId="{936B793B-41ED-4CE7-B99A-80E01121E331}" type="pres">
      <dgm:prSet presAssocID="{A57242A9-BD6C-48F8-99C7-AE5AA04BF18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B104DFA-2F7E-46EE-B0C8-5B9322253D3A}" type="pres">
      <dgm:prSet presAssocID="{60AC0A3D-3EFF-47F9-AB88-A3A104B99743}" presName="node" presStyleLbl="node1" presStyleIdx="0" presStyleCnt="3" custScaleX="130988" custScaleY="107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3E545-8EDF-4454-BE4D-9EE23DFDAC2E}" type="pres">
      <dgm:prSet presAssocID="{8B90DD1A-474B-48DF-B315-70C6BFA10635}" presName="parTrans" presStyleLbl="sibTrans2D1" presStyleIdx="1" presStyleCnt="3" custAng="10536737" custScaleX="221904"/>
      <dgm:spPr/>
      <dgm:t>
        <a:bodyPr/>
        <a:lstStyle/>
        <a:p>
          <a:endParaRPr lang="en-US"/>
        </a:p>
      </dgm:t>
    </dgm:pt>
    <dgm:pt modelId="{E239AAA6-B47A-433B-8F81-9B7E5BF382A2}" type="pres">
      <dgm:prSet presAssocID="{8B90DD1A-474B-48DF-B315-70C6BFA1063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657E2B8-B7C9-403D-BFD4-D94B5F51DADE}" type="pres">
      <dgm:prSet presAssocID="{4B4F7249-3BD2-42DF-8936-F3D86EAD135A}" presName="node" presStyleLbl="node1" presStyleIdx="1" presStyleCnt="3" custScaleX="115481" custRadScaleRad="105852" custRadScaleInc="-32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487D5-7BC4-40A9-AF89-18DAD99B2EA7}" type="pres">
      <dgm:prSet presAssocID="{991A2EBC-68E6-44EF-AE8A-FBF0DDD287BE}" presName="parTrans" presStyleLbl="sibTrans2D1" presStyleIdx="2" presStyleCnt="3" custAng="10767563" custScaleX="223807"/>
      <dgm:spPr/>
      <dgm:t>
        <a:bodyPr/>
        <a:lstStyle/>
        <a:p>
          <a:endParaRPr lang="en-US"/>
        </a:p>
      </dgm:t>
    </dgm:pt>
    <dgm:pt modelId="{ED58D930-D117-4655-A651-7C751215ECC6}" type="pres">
      <dgm:prSet presAssocID="{991A2EBC-68E6-44EF-AE8A-FBF0DDD287B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5A4D562-8439-46D2-8AC5-C715AB0C7ADE}" type="pres">
      <dgm:prSet presAssocID="{E80710A5-FBB1-4BC6-961C-EFB598646EA9}" presName="node" presStyleLbl="node1" presStyleIdx="2" presStyleCnt="3" custScaleX="122822" custScaleY="115257" custRadScaleRad="104737" custRadScaleInc="3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B8498-4D60-436B-BDE1-F8BAF50A3975}" srcId="{8DDA04BB-4E6B-4118-B4E9-643B3BFCD818}" destId="{E80710A5-FBB1-4BC6-961C-EFB598646EA9}" srcOrd="2" destOrd="0" parTransId="{991A2EBC-68E6-44EF-AE8A-FBF0DDD287BE}" sibTransId="{96E4500D-AC86-40B5-B271-D824532A4AB8}"/>
    <dgm:cxn modelId="{3009234E-4784-4619-80C1-9F9829E0E79D}" srcId="{6A61297B-A82F-4C99-8E9E-45DDF71C1587}" destId="{8DDA04BB-4E6B-4118-B4E9-643B3BFCD818}" srcOrd="0" destOrd="0" parTransId="{DF4D27C6-337B-4685-88ED-1D3AFAB354D2}" sibTransId="{CEAB334E-DF08-4539-B251-C8B4064C2F61}"/>
    <dgm:cxn modelId="{35AC0332-8753-47C1-B42B-F4ABEEAA0B7F}" type="presOf" srcId="{4B4F7249-3BD2-42DF-8936-F3D86EAD135A}" destId="{D657E2B8-B7C9-403D-BFD4-D94B5F51DADE}" srcOrd="0" destOrd="0" presId="urn:microsoft.com/office/officeart/2005/8/layout/radial5"/>
    <dgm:cxn modelId="{B543E205-6ACE-4C42-BEDD-1780499CC05C}" type="presOf" srcId="{60AC0A3D-3EFF-47F9-AB88-A3A104B99743}" destId="{3B104DFA-2F7E-46EE-B0C8-5B9322253D3A}" srcOrd="0" destOrd="0" presId="urn:microsoft.com/office/officeart/2005/8/layout/radial5"/>
    <dgm:cxn modelId="{998EC447-2D88-4A44-802F-E219D4EF7D36}" srcId="{8DDA04BB-4E6B-4118-B4E9-643B3BFCD818}" destId="{60AC0A3D-3EFF-47F9-AB88-A3A104B99743}" srcOrd="0" destOrd="0" parTransId="{A57242A9-BD6C-48F8-99C7-AE5AA04BF185}" sibTransId="{A1C6B196-113B-4A40-9D2C-FCA282F66D38}"/>
    <dgm:cxn modelId="{455B3F72-E82A-4A5C-BED5-8BF97F446260}" type="presOf" srcId="{E80710A5-FBB1-4BC6-961C-EFB598646EA9}" destId="{C5A4D562-8439-46D2-8AC5-C715AB0C7ADE}" srcOrd="0" destOrd="0" presId="urn:microsoft.com/office/officeart/2005/8/layout/radial5"/>
    <dgm:cxn modelId="{EB468855-3CDA-4A2C-9F57-5466F52011A1}" type="presOf" srcId="{8B90DD1A-474B-48DF-B315-70C6BFA10635}" destId="{E239AAA6-B47A-433B-8F81-9B7E5BF382A2}" srcOrd="1" destOrd="0" presId="urn:microsoft.com/office/officeart/2005/8/layout/radial5"/>
    <dgm:cxn modelId="{276F1C26-E072-4B11-841A-697EB4A7F027}" type="presOf" srcId="{991A2EBC-68E6-44EF-AE8A-FBF0DDD287BE}" destId="{6F1487D5-7BC4-40A9-AF89-18DAD99B2EA7}" srcOrd="0" destOrd="0" presId="urn:microsoft.com/office/officeart/2005/8/layout/radial5"/>
    <dgm:cxn modelId="{4E9032B0-CC6A-4A21-999F-F5B8F811D427}" type="presOf" srcId="{8DDA04BB-4E6B-4118-B4E9-643B3BFCD818}" destId="{2B8CEDC0-A6C7-489D-842B-D34B033F2C85}" srcOrd="0" destOrd="0" presId="urn:microsoft.com/office/officeart/2005/8/layout/radial5"/>
    <dgm:cxn modelId="{95DB1EEA-4C07-44D0-854C-9A57EE3BF5A9}" type="presOf" srcId="{6A61297B-A82F-4C99-8E9E-45DDF71C1587}" destId="{DA2A8E75-7D4C-487A-B21F-3E2B1853495B}" srcOrd="0" destOrd="0" presId="urn:microsoft.com/office/officeart/2005/8/layout/radial5"/>
    <dgm:cxn modelId="{A9013D7E-E92C-4DD0-BCC0-183773272E97}" type="presOf" srcId="{A57242A9-BD6C-48F8-99C7-AE5AA04BF185}" destId="{2029C7F5-2C3D-44C6-89AD-D4699AD828AC}" srcOrd="0" destOrd="0" presId="urn:microsoft.com/office/officeart/2005/8/layout/radial5"/>
    <dgm:cxn modelId="{63E12122-2DE7-4EE7-B461-3534BF25C1FD}" type="presOf" srcId="{8B90DD1A-474B-48DF-B315-70C6BFA10635}" destId="{F293E545-8EDF-4454-BE4D-9EE23DFDAC2E}" srcOrd="0" destOrd="0" presId="urn:microsoft.com/office/officeart/2005/8/layout/radial5"/>
    <dgm:cxn modelId="{D27825EA-5F9A-4B67-BAA6-58F605151953}" srcId="{8DDA04BB-4E6B-4118-B4E9-643B3BFCD818}" destId="{4B4F7249-3BD2-42DF-8936-F3D86EAD135A}" srcOrd="1" destOrd="0" parTransId="{8B90DD1A-474B-48DF-B315-70C6BFA10635}" sibTransId="{DC76D90D-5992-441B-A382-EF6F25C302E8}"/>
    <dgm:cxn modelId="{8F43170E-CC47-482B-A3C0-5713A25B1641}" type="presOf" srcId="{A57242A9-BD6C-48F8-99C7-AE5AA04BF185}" destId="{936B793B-41ED-4CE7-B99A-80E01121E331}" srcOrd="1" destOrd="0" presId="urn:microsoft.com/office/officeart/2005/8/layout/radial5"/>
    <dgm:cxn modelId="{93305248-0B9E-4502-831C-631F87B2B904}" type="presOf" srcId="{991A2EBC-68E6-44EF-AE8A-FBF0DDD287BE}" destId="{ED58D930-D117-4655-A651-7C751215ECC6}" srcOrd="1" destOrd="0" presId="urn:microsoft.com/office/officeart/2005/8/layout/radial5"/>
    <dgm:cxn modelId="{C15D3B47-0299-4B8F-93A3-06BC9D560B24}" type="presParOf" srcId="{DA2A8E75-7D4C-487A-B21F-3E2B1853495B}" destId="{2B8CEDC0-A6C7-489D-842B-D34B033F2C85}" srcOrd="0" destOrd="0" presId="urn:microsoft.com/office/officeart/2005/8/layout/radial5"/>
    <dgm:cxn modelId="{0F0B8532-E1C8-4047-9015-2DA60307BE19}" type="presParOf" srcId="{DA2A8E75-7D4C-487A-B21F-3E2B1853495B}" destId="{2029C7F5-2C3D-44C6-89AD-D4699AD828AC}" srcOrd="1" destOrd="0" presId="urn:microsoft.com/office/officeart/2005/8/layout/radial5"/>
    <dgm:cxn modelId="{31106F3A-B4E9-425B-AD84-E4CA2F43FE91}" type="presParOf" srcId="{2029C7F5-2C3D-44C6-89AD-D4699AD828AC}" destId="{936B793B-41ED-4CE7-B99A-80E01121E331}" srcOrd="0" destOrd="0" presId="urn:microsoft.com/office/officeart/2005/8/layout/radial5"/>
    <dgm:cxn modelId="{9154D3E9-1C30-4CA2-807D-D7C339977EBF}" type="presParOf" srcId="{DA2A8E75-7D4C-487A-B21F-3E2B1853495B}" destId="{3B104DFA-2F7E-46EE-B0C8-5B9322253D3A}" srcOrd="2" destOrd="0" presId="urn:microsoft.com/office/officeart/2005/8/layout/radial5"/>
    <dgm:cxn modelId="{7E256115-73CB-4558-A7D6-2936DAA950F0}" type="presParOf" srcId="{DA2A8E75-7D4C-487A-B21F-3E2B1853495B}" destId="{F293E545-8EDF-4454-BE4D-9EE23DFDAC2E}" srcOrd="3" destOrd="0" presId="urn:microsoft.com/office/officeart/2005/8/layout/radial5"/>
    <dgm:cxn modelId="{AE5F224B-E4E9-487D-96E0-2CAD83FD1161}" type="presParOf" srcId="{F293E545-8EDF-4454-BE4D-9EE23DFDAC2E}" destId="{E239AAA6-B47A-433B-8F81-9B7E5BF382A2}" srcOrd="0" destOrd="0" presId="urn:microsoft.com/office/officeart/2005/8/layout/radial5"/>
    <dgm:cxn modelId="{51194865-51A1-4B65-82FD-4C833FF51D94}" type="presParOf" srcId="{DA2A8E75-7D4C-487A-B21F-3E2B1853495B}" destId="{D657E2B8-B7C9-403D-BFD4-D94B5F51DADE}" srcOrd="4" destOrd="0" presId="urn:microsoft.com/office/officeart/2005/8/layout/radial5"/>
    <dgm:cxn modelId="{D27E08A8-A514-41EA-8C2D-586222B0797D}" type="presParOf" srcId="{DA2A8E75-7D4C-487A-B21F-3E2B1853495B}" destId="{6F1487D5-7BC4-40A9-AF89-18DAD99B2EA7}" srcOrd="5" destOrd="0" presId="urn:microsoft.com/office/officeart/2005/8/layout/radial5"/>
    <dgm:cxn modelId="{5B497FAB-3137-431C-8010-05054E445D08}" type="presParOf" srcId="{6F1487D5-7BC4-40A9-AF89-18DAD99B2EA7}" destId="{ED58D930-D117-4655-A651-7C751215ECC6}" srcOrd="0" destOrd="0" presId="urn:microsoft.com/office/officeart/2005/8/layout/radial5"/>
    <dgm:cxn modelId="{9079D831-AC86-470D-9E55-51D4DA05E8AD}" type="presParOf" srcId="{DA2A8E75-7D4C-487A-B21F-3E2B1853495B}" destId="{C5A4D562-8439-46D2-8AC5-C715AB0C7AD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B01EB-03B1-431D-A7F9-B80917CCCD6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B00AC-A64A-42A5-B5E6-AAF73721B1F4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160EDE-BF95-4AFF-8837-54FC27A62BD7}" type="parTrans" cxnId="{D66D9124-054B-4192-BE04-129E4760DB9D}">
      <dgm:prSet/>
      <dgm:spPr/>
      <dgm:t>
        <a:bodyPr/>
        <a:lstStyle/>
        <a:p>
          <a:endParaRPr lang="en-US"/>
        </a:p>
      </dgm:t>
    </dgm:pt>
    <dgm:pt modelId="{65AD0AF4-5CE2-43CF-A312-2F6B2869C668}" type="sibTrans" cxnId="{D66D9124-054B-4192-BE04-129E4760DB9D}">
      <dgm:prSet/>
      <dgm:spPr/>
      <dgm:t>
        <a:bodyPr/>
        <a:lstStyle/>
        <a:p>
          <a:endParaRPr lang="en-US"/>
        </a:p>
      </dgm:t>
    </dgm:pt>
    <dgm:pt modelId="{D9A6F58A-ABA0-47DC-8E6C-E231C42B778C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</a:t>
          </a:r>
        </a:p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</a:endParaRPr>
        </a:p>
      </dgm:t>
    </dgm:pt>
    <dgm:pt modelId="{6F362D91-50EE-4476-A52A-7F336DEE8814}" type="parTrans" cxnId="{EA449600-B833-48FE-8D46-970CC81C0BE4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0F9787D-C24A-450F-82E0-1DECCA316171}" type="sibTrans" cxnId="{EA449600-B833-48FE-8D46-970CC81C0BE4}">
      <dgm:prSet/>
      <dgm:spPr/>
      <dgm:t>
        <a:bodyPr/>
        <a:lstStyle/>
        <a:p>
          <a:endParaRPr lang="en-US"/>
        </a:p>
      </dgm:t>
    </dgm:pt>
    <dgm:pt modelId="{2C762A8E-DECD-40FA-A34D-1CC6A1C5BA3B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  অর্থায়ন</a:t>
          </a:r>
          <a:endParaRPr lang="en-US" sz="2400" b="1" dirty="0">
            <a:solidFill>
              <a:schemeClr val="tx1"/>
            </a:solidFill>
          </a:endParaRPr>
        </a:p>
      </dgm:t>
    </dgm:pt>
    <dgm:pt modelId="{1F777F16-A28D-4EAD-AA0A-24FE09E44CDE}" type="parTrans" cxnId="{C81441EF-8F19-4B3A-9E18-BEFDBE685A4F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13EF2B7-18E2-4EAA-A125-9AA4EF26F3ED}" type="sibTrans" cxnId="{C81441EF-8F19-4B3A-9E18-BEFDBE685A4F}">
      <dgm:prSet/>
      <dgm:spPr/>
      <dgm:t>
        <a:bodyPr/>
        <a:lstStyle/>
        <a:p>
          <a:endParaRPr lang="en-US"/>
        </a:p>
      </dgm:t>
    </dgm:pt>
    <dgm:pt modelId="{7F2E3C19-2CDC-4DCD-B971-EF461EDF97FA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4A25D9-9075-4719-8149-CFF7A82617CB}" type="parTrans" cxnId="{19F4BED1-DBFF-4BD2-9856-BA9FE17CD707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64D2F4D-9204-405A-B67D-56E7140CB854}" type="sibTrans" cxnId="{19F4BED1-DBFF-4BD2-9856-BA9FE17CD707}">
      <dgm:prSet/>
      <dgm:spPr/>
      <dgm:t>
        <a:bodyPr/>
        <a:lstStyle/>
        <a:p>
          <a:endParaRPr lang="en-US"/>
        </a:p>
      </dgm:t>
    </dgm:pt>
    <dgm:pt modelId="{88FFD7F2-F20E-484F-8329-4188FE98A87B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আন্তর্জাতিক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DA31DB-2A78-4683-BA68-2BB1B12D8E67}" type="parTrans" cxnId="{8728F060-E2D1-46FF-A124-0A29AD61FBD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BE71012-B04C-4C01-8739-C94C2B46B271}" type="sibTrans" cxnId="{8728F060-E2D1-46FF-A124-0A29AD61FBDD}">
      <dgm:prSet/>
      <dgm:spPr/>
      <dgm:t>
        <a:bodyPr/>
        <a:lstStyle/>
        <a:p>
          <a:endParaRPr lang="en-US"/>
        </a:p>
      </dgm:t>
    </dgm:pt>
    <dgm:pt modelId="{9FF35D49-3142-4174-8D3D-DBF5775EA59E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অব্যবসায়ী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অর্থসংস্থান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5AC3C8-CAF4-41B4-935E-CF3D9333C11B}" type="parTrans" cxnId="{4F6D195D-D7FE-4954-9DC5-1FB41F2F1343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4B3F47D-8A2A-401C-B7D1-0E0F9762F865}" type="sibTrans" cxnId="{4F6D195D-D7FE-4954-9DC5-1FB41F2F1343}">
      <dgm:prSet/>
      <dgm:spPr/>
      <dgm:t>
        <a:bodyPr/>
        <a:lstStyle/>
        <a:p>
          <a:endParaRPr lang="en-US"/>
        </a:p>
      </dgm:t>
    </dgm:pt>
    <dgm:pt modelId="{24A161AA-33D7-4A89-9EDB-C7B996FB327A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 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125510-FFAC-4B09-87E6-68AC4C5DCC42}" type="parTrans" cxnId="{D4ABB323-5314-4E13-AB29-C6D84240517B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AC442FC-7499-4E36-BA4E-A866BB4E0C95}" type="sibTrans" cxnId="{D4ABB323-5314-4E13-AB29-C6D84240517B}">
      <dgm:prSet/>
      <dgm:spPr/>
      <dgm:t>
        <a:bodyPr/>
        <a:lstStyle/>
        <a:p>
          <a:endParaRPr lang="en-US"/>
        </a:p>
      </dgm:t>
    </dgm:pt>
    <dgm:pt modelId="{11DCBF10-422D-4354-82B3-1F419E4441A0}">
      <dgm:prSet/>
      <dgm:spPr/>
      <dgm:t>
        <a:bodyPr/>
        <a:lstStyle/>
        <a:p>
          <a:endParaRPr lang="en-US"/>
        </a:p>
      </dgm:t>
    </dgm:pt>
    <dgm:pt modelId="{D2AF554A-3B66-4F0B-8CF4-5CEE0E3E69C7}" type="parTrans" cxnId="{E0A899FE-F7D2-4D95-9A08-D18849699B42}">
      <dgm:prSet/>
      <dgm:spPr/>
      <dgm:t>
        <a:bodyPr/>
        <a:lstStyle/>
        <a:p>
          <a:endParaRPr lang="en-US"/>
        </a:p>
      </dgm:t>
    </dgm:pt>
    <dgm:pt modelId="{A19410EF-E4CD-4DBA-ADDE-CB264EFD6815}" type="sibTrans" cxnId="{E0A899FE-F7D2-4D95-9A08-D18849699B42}">
      <dgm:prSet/>
      <dgm:spPr/>
      <dgm:t>
        <a:bodyPr/>
        <a:lstStyle/>
        <a:p>
          <a:endParaRPr lang="en-US"/>
        </a:p>
      </dgm:t>
    </dgm:pt>
    <dgm:pt modelId="{0ED76962-B4FC-4434-A04B-741832FA9B97}">
      <dgm:prSet/>
      <dgm:spPr/>
      <dgm:t>
        <a:bodyPr/>
        <a:lstStyle/>
        <a:p>
          <a:endParaRPr lang="en-US"/>
        </a:p>
      </dgm:t>
    </dgm:pt>
    <dgm:pt modelId="{5A8D0FC8-48FE-4C7B-885F-08A32216E071}" type="parTrans" cxnId="{3637BAE5-FC74-4D1E-8E7F-CDA7EAE74E4E}">
      <dgm:prSet/>
      <dgm:spPr/>
      <dgm:t>
        <a:bodyPr/>
        <a:lstStyle/>
        <a:p>
          <a:endParaRPr lang="en-US"/>
        </a:p>
      </dgm:t>
    </dgm:pt>
    <dgm:pt modelId="{9D86A644-B8ED-4FF2-982A-769F87E4EB10}" type="sibTrans" cxnId="{3637BAE5-FC74-4D1E-8E7F-CDA7EAE74E4E}">
      <dgm:prSet/>
      <dgm:spPr/>
      <dgm:t>
        <a:bodyPr/>
        <a:lstStyle/>
        <a:p>
          <a:endParaRPr lang="en-US"/>
        </a:p>
      </dgm:t>
    </dgm:pt>
    <dgm:pt modelId="{B32678D5-88EC-4433-A3DC-DF32222C083A}" type="pres">
      <dgm:prSet presAssocID="{5EEB01EB-03B1-431D-A7F9-B80917CCC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FD8AE-3E69-48D0-B3B8-B48AE5AC5CDE}" type="pres">
      <dgm:prSet presAssocID="{DA4B00AC-A64A-42A5-B5E6-AAF73721B1F4}" presName="centerShape" presStyleLbl="node0" presStyleIdx="0" presStyleCnt="1" custScaleX="155818"/>
      <dgm:spPr/>
      <dgm:t>
        <a:bodyPr/>
        <a:lstStyle/>
        <a:p>
          <a:endParaRPr lang="en-US"/>
        </a:p>
      </dgm:t>
    </dgm:pt>
    <dgm:pt modelId="{E6C9871C-9FD7-41E0-B8BE-1E005E0CDD5D}" type="pres">
      <dgm:prSet presAssocID="{6F362D91-50EE-4476-A52A-7F336DEE881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CD4CD87-8D9D-43D3-8D97-2EA6B80F1D67}" type="pres">
      <dgm:prSet presAssocID="{6F362D91-50EE-4476-A52A-7F336DEE881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9FCE616-3878-417B-8FD8-053A93E5E3E3}" type="pres">
      <dgm:prSet presAssocID="{D9A6F58A-ABA0-47DC-8E6C-E231C42B77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FB620-57FC-484C-B614-4DC040A14CB3}" type="pres">
      <dgm:prSet presAssocID="{394A25D9-9075-4719-8149-CFF7A82617C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899F7DC-285A-4038-AFC1-8AF0026495DF}" type="pres">
      <dgm:prSet presAssocID="{394A25D9-9075-4719-8149-CFF7A82617C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6040884-076B-4F45-93B6-8CEC063483AC}" type="pres">
      <dgm:prSet presAssocID="{7F2E3C19-2CDC-4DCD-B971-EF461EDF97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F6557-9B3D-42CD-A291-FF45D0F94B9C}" type="pres">
      <dgm:prSet presAssocID="{0CDA31DB-2A78-4683-BA68-2BB1B12D8E6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A78DDC3-42A3-45FE-B07E-1236CE81E77C}" type="pres">
      <dgm:prSet presAssocID="{0CDA31DB-2A78-4683-BA68-2BB1B12D8E6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9361B79-AE34-4392-B6FC-04CC36F0786C}" type="pres">
      <dgm:prSet presAssocID="{88FFD7F2-F20E-484F-8329-4188FE98A8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FBDE1-71FB-430F-A258-76D581F62340}" type="pres">
      <dgm:prSet presAssocID="{ED5AC3C8-CAF4-41B4-935E-CF3D9333C11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E909B80-91BF-4297-B909-90898B541883}" type="pres">
      <dgm:prSet presAssocID="{ED5AC3C8-CAF4-41B4-935E-CF3D9333C11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440D417-FEAC-4BC9-B977-4918CDF4E8E3}" type="pres">
      <dgm:prSet presAssocID="{9FF35D49-3142-4174-8D3D-DBF5775EA5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C07D5-135C-41CF-A740-5CF5DD1CF095}" type="pres">
      <dgm:prSet presAssocID="{1F777F16-A28D-4EAD-AA0A-24FE09E44CD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CFF46D9-4019-4D46-9CC0-6FAE9F9DDE73}" type="pres">
      <dgm:prSet presAssocID="{1F777F16-A28D-4EAD-AA0A-24FE09E44CD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060FD91-42FF-45C5-8D85-F5B93D651319}" type="pres">
      <dgm:prSet presAssocID="{2C762A8E-DECD-40FA-A34D-1CC6A1C5BA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5349C-C314-403D-9B9E-AB2E74C510CA}" type="pres">
      <dgm:prSet presAssocID="{99125510-FFAC-4B09-87E6-68AC4C5DCC4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714F9A5-081D-4E18-A0D4-2D37E5970E61}" type="pres">
      <dgm:prSet presAssocID="{99125510-FFAC-4B09-87E6-68AC4C5DCC4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A372479-7A7B-4732-997D-FF2C8A7DB352}" type="pres">
      <dgm:prSet presAssocID="{24A161AA-33D7-4A89-9EDB-C7B996FB327A}" presName="node" presStyleLbl="node1" presStyleIdx="5" presStyleCnt="6" custScaleY="96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C70CFD-2BC9-454D-891A-EED56F2E669D}" type="presOf" srcId="{0CDA31DB-2A78-4683-BA68-2BB1B12D8E67}" destId="{DA78DDC3-42A3-45FE-B07E-1236CE81E77C}" srcOrd="1" destOrd="0" presId="urn:microsoft.com/office/officeart/2005/8/layout/radial5"/>
    <dgm:cxn modelId="{E0A899FE-F7D2-4D95-9A08-D18849699B42}" srcId="{5EEB01EB-03B1-431D-A7F9-B80917CCCD6E}" destId="{11DCBF10-422D-4354-82B3-1F419E4441A0}" srcOrd="1" destOrd="0" parTransId="{D2AF554A-3B66-4F0B-8CF4-5CEE0E3E69C7}" sibTransId="{A19410EF-E4CD-4DBA-ADDE-CB264EFD6815}"/>
    <dgm:cxn modelId="{5A43D935-3529-4A9B-95B3-73C0281ABF41}" type="presOf" srcId="{0CDA31DB-2A78-4683-BA68-2BB1B12D8E67}" destId="{CC5F6557-9B3D-42CD-A291-FF45D0F94B9C}" srcOrd="0" destOrd="0" presId="urn:microsoft.com/office/officeart/2005/8/layout/radial5"/>
    <dgm:cxn modelId="{86593B02-4DB5-40D1-8946-7BD62BC3E114}" type="presOf" srcId="{99125510-FFAC-4B09-87E6-68AC4C5DCC42}" destId="{1714F9A5-081D-4E18-A0D4-2D37E5970E61}" srcOrd="1" destOrd="0" presId="urn:microsoft.com/office/officeart/2005/8/layout/radial5"/>
    <dgm:cxn modelId="{DB59260E-8645-4F21-82C2-E24F6C897A98}" type="presOf" srcId="{2C762A8E-DECD-40FA-A34D-1CC6A1C5BA3B}" destId="{5060FD91-42FF-45C5-8D85-F5B93D651319}" srcOrd="0" destOrd="0" presId="urn:microsoft.com/office/officeart/2005/8/layout/radial5"/>
    <dgm:cxn modelId="{8324727B-21A1-4377-AA0F-29CF3187A236}" type="presOf" srcId="{9FF35D49-3142-4174-8D3D-DBF5775EA59E}" destId="{F440D417-FEAC-4BC9-B977-4918CDF4E8E3}" srcOrd="0" destOrd="0" presId="urn:microsoft.com/office/officeart/2005/8/layout/radial5"/>
    <dgm:cxn modelId="{4F6D195D-D7FE-4954-9DC5-1FB41F2F1343}" srcId="{DA4B00AC-A64A-42A5-B5E6-AAF73721B1F4}" destId="{9FF35D49-3142-4174-8D3D-DBF5775EA59E}" srcOrd="3" destOrd="0" parTransId="{ED5AC3C8-CAF4-41B4-935E-CF3D9333C11B}" sibTransId="{C4B3F47D-8A2A-401C-B7D1-0E0F9762F865}"/>
    <dgm:cxn modelId="{B8643EF0-B98C-4A7B-9DBB-B8E8D6EF8613}" type="presOf" srcId="{1F777F16-A28D-4EAD-AA0A-24FE09E44CDE}" destId="{ACFF46D9-4019-4D46-9CC0-6FAE9F9DDE73}" srcOrd="1" destOrd="0" presId="urn:microsoft.com/office/officeart/2005/8/layout/radial5"/>
    <dgm:cxn modelId="{D4ABB323-5314-4E13-AB29-C6D84240517B}" srcId="{DA4B00AC-A64A-42A5-B5E6-AAF73721B1F4}" destId="{24A161AA-33D7-4A89-9EDB-C7B996FB327A}" srcOrd="5" destOrd="0" parTransId="{99125510-FFAC-4B09-87E6-68AC4C5DCC42}" sibTransId="{5AC442FC-7499-4E36-BA4E-A866BB4E0C95}"/>
    <dgm:cxn modelId="{108BB20F-DEB9-4303-B0DF-AFF76569F681}" type="presOf" srcId="{6F362D91-50EE-4476-A52A-7F336DEE8814}" destId="{ACD4CD87-8D9D-43D3-8D97-2EA6B80F1D67}" srcOrd="1" destOrd="0" presId="urn:microsoft.com/office/officeart/2005/8/layout/radial5"/>
    <dgm:cxn modelId="{EA449600-B833-48FE-8D46-970CC81C0BE4}" srcId="{DA4B00AC-A64A-42A5-B5E6-AAF73721B1F4}" destId="{D9A6F58A-ABA0-47DC-8E6C-E231C42B778C}" srcOrd="0" destOrd="0" parTransId="{6F362D91-50EE-4476-A52A-7F336DEE8814}" sibTransId="{00F9787D-C24A-450F-82E0-1DECCA316171}"/>
    <dgm:cxn modelId="{BAE0F364-4130-4E5B-BD1F-1B6A8DAF1BD7}" type="presOf" srcId="{88FFD7F2-F20E-484F-8329-4188FE98A87B}" destId="{69361B79-AE34-4392-B6FC-04CC36F0786C}" srcOrd="0" destOrd="0" presId="urn:microsoft.com/office/officeart/2005/8/layout/radial5"/>
    <dgm:cxn modelId="{3637BAE5-FC74-4D1E-8E7F-CDA7EAE74E4E}" srcId="{5EEB01EB-03B1-431D-A7F9-B80917CCCD6E}" destId="{0ED76962-B4FC-4434-A04B-741832FA9B97}" srcOrd="2" destOrd="0" parTransId="{5A8D0FC8-48FE-4C7B-885F-08A32216E071}" sibTransId="{9D86A644-B8ED-4FF2-982A-769F87E4EB10}"/>
    <dgm:cxn modelId="{BA8C2048-4C04-4756-AF10-84A37E5EEB90}" type="presOf" srcId="{24A161AA-33D7-4A89-9EDB-C7B996FB327A}" destId="{FA372479-7A7B-4732-997D-FF2C8A7DB352}" srcOrd="0" destOrd="0" presId="urn:microsoft.com/office/officeart/2005/8/layout/radial5"/>
    <dgm:cxn modelId="{D66D9124-054B-4192-BE04-129E4760DB9D}" srcId="{5EEB01EB-03B1-431D-A7F9-B80917CCCD6E}" destId="{DA4B00AC-A64A-42A5-B5E6-AAF73721B1F4}" srcOrd="0" destOrd="0" parTransId="{1D160EDE-BF95-4AFF-8837-54FC27A62BD7}" sibTransId="{65AD0AF4-5CE2-43CF-A312-2F6B2869C668}"/>
    <dgm:cxn modelId="{1E55E5BA-648E-44FE-82D1-A9895DF2A94E}" type="presOf" srcId="{ED5AC3C8-CAF4-41B4-935E-CF3D9333C11B}" destId="{F17FBDE1-71FB-430F-A258-76D581F62340}" srcOrd="0" destOrd="0" presId="urn:microsoft.com/office/officeart/2005/8/layout/radial5"/>
    <dgm:cxn modelId="{C3192D56-7175-48AF-B52B-D26FA8F1C627}" type="presOf" srcId="{ED5AC3C8-CAF4-41B4-935E-CF3D9333C11B}" destId="{4E909B80-91BF-4297-B909-90898B541883}" srcOrd="1" destOrd="0" presId="urn:microsoft.com/office/officeart/2005/8/layout/radial5"/>
    <dgm:cxn modelId="{D4D461A4-92D5-4E76-A01A-7E860166B0FB}" type="presOf" srcId="{7F2E3C19-2CDC-4DCD-B971-EF461EDF97FA}" destId="{36040884-076B-4F45-93B6-8CEC063483AC}" srcOrd="0" destOrd="0" presId="urn:microsoft.com/office/officeart/2005/8/layout/radial5"/>
    <dgm:cxn modelId="{C81441EF-8F19-4B3A-9E18-BEFDBE685A4F}" srcId="{DA4B00AC-A64A-42A5-B5E6-AAF73721B1F4}" destId="{2C762A8E-DECD-40FA-A34D-1CC6A1C5BA3B}" srcOrd="4" destOrd="0" parTransId="{1F777F16-A28D-4EAD-AA0A-24FE09E44CDE}" sibTransId="{C13EF2B7-18E2-4EAA-A125-9AA4EF26F3ED}"/>
    <dgm:cxn modelId="{1EF2F383-0213-43C1-9C85-FA453245CF31}" type="presOf" srcId="{99125510-FFAC-4B09-87E6-68AC4C5DCC42}" destId="{B345349C-C314-403D-9B9E-AB2E74C510CA}" srcOrd="0" destOrd="0" presId="urn:microsoft.com/office/officeart/2005/8/layout/radial5"/>
    <dgm:cxn modelId="{663A922E-E634-4C97-98DA-87CF2C275181}" type="presOf" srcId="{1F777F16-A28D-4EAD-AA0A-24FE09E44CDE}" destId="{5A3C07D5-135C-41CF-A740-5CF5DD1CF095}" srcOrd="0" destOrd="0" presId="urn:microsoft.com/office/officeart/2005/8/layout/radial5"/>
    <dgm:cxn modelId="{A55BE501-4353-4DE8-8DAF-1F117A7FEA71}" type="presOf" srcId="{5EEB01EB-03B1-431D-A7F9-B80917CCCD6E}" destId="{B32678D5-88EC-4433-A3DC-DF32222C083A}" srcOrd="0" destOrd="0" presId="urn:microsoft.com/office/officeart/2005/8/layout/radial5"/>
    <dgm:cxn modelId="{2B8B0C1B-A62F-43DD-8249-1E696A026A1F}" type="presOf" srcId="{394A25D9-9075-4719-8149-CFF7A82617CB}" destId="{B66FB620-57FC-484C-B614-4DC040A14CB3}" srcOrd="0" destOrd="0" presId="urn:microsoft.com/office/officeart/2005/8/layout/radial5"/>
    <dgm:cxn modelId="{8728F060-E2D1-46FF-A124-0A29AD61FBDD}" srcId="{DA4B00AC-A64A-42A5-B5E6-AAF73721B1F4}" destId="{88FFD7F2-F20E-484F-8329-4188FE98A87B}" srcOrd="2" destOrd="0" parTransId="{0CDA31DB-2A78-4683-BA68-2BB1B12D8E67}" sibTransId="{9BE71012-B04C-4C01-8739-C94C2B46B271}"/>
    <dgm:cxn modelId="{1564B6DE-B3FF-446D-BEA1-0707C36EE351}" type="presOf" srcId="{6F362D91-50EE-4476-A52A-7F336DEE8814}" destId="{E6C9871C-9FD7-41E0-B8BE-1E005E0CDD5D}" srcOrd="0" destOrd="0" presId="urn:microsoft.com/office/officeart/2005/8/layout/radial5"/>
    <dgm:cxn modelId="{660226D1-4AD9-45EA-868B-7930695204F0}" type="presOf" srcId="{D9A6F58A-ABA0-47DC-8E6C-E231C42B778C}" destId="{F9FCE616-3878-417B-8FD8-053A93E5E3E3}" srcOrd="0" destOrd="0" presId="urn:microsoft.com/office/officeart/2005/8/layout/radial5"/>
    <dgm:cxn modelId="{D29F2AC1-7E0E-426A-93E4-33A8E6094B7B}" type="presOf" srcId="{DA4B00AC-A64A-42A5-B5E6-AAF73721B1F4}" destId="{B97FD8AE-3E69-48D0-B3B8-B48AE5AC5CDE}" srcOrd="0" destOrd="0" presId="urn:microsoft.com/office/officeart/2005/8/layout/radial5"/>
    <dgm:cxn modelId="{19F4BED1-DBFF-4BD2-9856-BA9FE17CD707}" srcId="{DA4B00AC-A64A-42A5-B5E6-AAF73721B1F4}" destId="{7F2E3C19-2CDC-4DCD-B971-EF461EDF97FA}" srcOrd="1" destOrd="0" parTransId="{394A25D9-9075-4719-8149-CFF7A82617CB}" sibTransId="{264D2F4D-9204-405A-B67D-56E7140CB854}"/>
    <dgm:cxn modelId="{B5A28222-69B4-4FBA-8805-BFD65E9052BE}" type="presOf" srcId="{394A25D9-9075-4719-8149-CFF7A82617CB}" destId="{4899F7DC-285A-4038-AFC1-8AF0026495DF}" srcOrd="1" destOrd="0" presId="urn:microsoft.com/office/officeart/2005/8/layout/radial5"/>
    <dgm:cxn modelId="{B764E2D8-4BD8-4871-953F-312AA66C1DC0}" type="presParOf" srcId="{B32678D5-88EC-4433-A3DC-DF32222C083A}" destId="{B97FD8AE-3E69-48D0-B3B8-B48AE5AC5CDE}" srcOrd="0" destOrd="0" presId="urn:microsoft.com/office/officeart/2005/8/layout/radial5"/>
    <dgm:cxn modelId="{69CDC15B-5D17-4F6C-9D06-DB64C1863C9D}" type="presParOf" srcId="{B32678D5-88EC-4433-A3DC-DF32222C083A}" destId="{E6C9871C-9FD7-41E0-B8BE-1E005E0CDD5D}" srcOrd="1" destOrd="0" presId="urn:microsoft.com/office/officeart/2005/8/layout/radial5"/>
    <dgm:cxn modelId="{984214CA-0D6C-4DBC-A6FB-BFA954070A84}" type="presParOf" srcId="{E6C9871C-9FD7-41E0-B8BE-1E005E0CDD5D}" destId="{ACD4CD87-8D9D-43D3-8D97-2EA6B80F1D67}" srcOrd="0" destOrd="0" presId="urn:microsoft.com/office/officeart/2005/8/layout/radial5"/>
    <dgm:cxn modelId="{FF83FB7A-EF99-4603-AD80-6348AE916F65}" type="presParOf" srcId="{B32678D5-88EC-4433-A3DC-DF32222C083A}" destId="{F9FCE616-3878-417B-8FD8-053A93E5E3E3}" srcOrd="2" destOrd="0" presId="urn:microsoft.com/office/officeart/2005/8/layout/radial5"/>
    <dgm:cxn modelId="{7F2F51D3-9D00-4B25-8204-A06F12D8C824}" type="presParOf" srcId="{B32678D5-88EC-4433-A3DC-DF32222C083A}" destId="{B66FB620-57FC-484C-B614-4DC040A14CB3}" srcOrd="3" destOrd="0" presId="urn:microsoft.com/office/officeart/2005/8/layout/radial5"/>
    <dgm:cxn modelId="{3808B099-9ABE-440B-9A8C-1F1B85D9DBE2}" type="presParOf" srcId="{B66FB620-57FC-484C-B614-4DC040A14CB3}" destId="{4899F7DC-285A-4038-AFC1-8AF0026495DF}" srcOrd="0" destOrd="0" presId="urn:microsoft.com/office/officeart/2005/8/layout/radial5"/>
    <dgm:cxn modelId="{CC44DD28-EE07-4B06-9E8F-92B55D2BE94A}" type="presParOf" srcId="{B32678D5-88EC-4433-A3DC-DF32222C083A}" destId="{36040884-076B-4F45-93B6-8CEC063483AC}" srcOrd="4" destOrd="0" presId="urn:microsoft.com/office/officeart/2005/8/layout/radial5"/>
    <dgm:cxn modelId="{36EE45DD-6CAC-4EF3-AD50-2BF0F057CA27}" type="presParOf" srcId="{B32678D5-88EC-4433-A3DC-DF32222C083A}" destId="{CC5F6557-9B3D-42CD-A291-FF45D0F94B9C}" srcOrd="5" destOrd="0" presId="urn:microsoft.com/office/officeart/2005/8/layout/radial5"/>
    <dgm:cxn modelId="{E05174B5-83A8-4C90-ABE4-54EF708BB2F1}" type="presParOf" srcId="{CC5F6557-9B3D-42CD-A291-FF45D0F94B9C}" destId="{DA78DDC3-42A3-45FE-B07E-1236CE81E77C}" srcOrd="0" destOrd="0" presId="urn:microsoft.com/office/officeart/2005/8/layout/radial5"/>
    <dgm:cxn modelId="{5BF35917-CE2D-480B-A4A3-84082293808E}" type="presParOf" srcId="{B32678D5-88EC-4433-A3DC-DF32222C083A}" destId="{69361B79-AE34-4392-B6FC-04CC36F0786C}" srcOrd="6" destOrd="0" presId="urn:microsoft.com/office/officeart/2005/8/layout/radial5"/>
    <dgm:cxn modelId="{8D96F851-681F-4944-AC5B-8E6726425148}" type="presParOf" srcId="{B32678D5-88EC-4433-A3DC-DF32222C083A}" destId="{F17FBDE1-71FB-430F-A258-76D581F62340}" srcOrd="7" destOrd="0" presId="urn:microsoft.com/office/officeart/2005/8/layout/radial5"/>
    <dgm:cxn modelId="{95B157D5-E25E-4762-AB5E-10779853FE66}" type="presParOf" srcId="{F17FBDE1-71FB-430F-A258-76D581F62340}" destId="{4E909B80-91BF-4297-B909-90898B541883}" srcOrd="0" destOrd="0" presId="urn:microsoft.com/office/officeart/2005/8/layout/radial5"/>
    <dgm:cxn modelId="{735E398C-2592-4368-9247-6515D9035A87}" type="presParOf" srcId="{B32678D5-88EC-4433-A3DC-DF32222C083A}" destId="{F440D417-FEAC-4BC9-B977-4918CDF4E8E3}" srcOrd="8" destOrd="0" presId="urn:microsoft.com/office/officeart/2005/8/layout/radial5"/>
    <dgm:cxn modelId="{71A5F316-B640-4419-8FA7-A27D1E11E7BF}" type="presParOf" srcId="{B32678D5-88EC-4433-A3DC-DF32222C083A}" destId="{5A3C07D5-135C-41CF-A740-5CF5DD1CF095}" srcOrd="9" destOrd="0" presId="urn:microsoft.com/office/officeart/2005/8/layout/radial5"/>
    <dgm:cxn modelId="{B0B37ACE-86BA-485A-A984-0139FCC9BD10}" type="presParOf" srcId="{5A3C07D5-135C-41CF-A740-5CF5DD1CF095}" destId="{ACFF46D9-4019-4D46-9CC0-6FAE9F9DDE73}" srcOrd="0" destOrd="0" presId="urn:microsoft.com/office/officeart/2005/8/layout/radial5"/>
    <dgm:cxn modelId="{7D53AD4A-D07F-482F-AE85-4C8B230D4F93}" type="presParOf" srcId="{B32678D5-88EC-4433-A3DC-DF32222C083A}" destId="{5060FD91-42FF-45C5-8D85-F5B93D651319}" srcOrd="10" destOrd="0" presId="urn:microsoft.com/office/officeart/2005/8/layout/radial5"/>
    <dgm:cxn modelId="{B5E3CF9F-5137-4154-9EEA-37D9CF628BCD}" type="presParOf" srcId="{B32678D5-88EC-4433-A3DC-DF32222C083A}" destId="{B345349C-C314-403D-9B9E-AB2E74C510CA}" srcOrd="11" destOrd="0" presId="urn:microsoft.com/office/officeart/2005/8/layout/radial5"/>
    <dgm:cxn modelId="{0387AF23-CB06-4139-9E17-B0E63D135437}" type="presParOf" srcId="{B345349C-C314-403D-9B9E-AB2E74C510CA}" destId="{1714F9A5-081D-4E18-A0D4-2D37E5970E61}" srcOrd="0" destOrd="0" presId="urn:microsoft.com/office/officeart/2005/8/layout/radial5"/>
    <dgm:cxn modelId="{9FAE553F-0AC2-4604-A3BB-E5586C693967}" type="presParOf" srcId="{B32678D5-88EC-4433-A3DC-DF32222C083A}" destId="{FA372479-7A7B-4732-997D-FF2C8A7DB35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CEDC0-A6C7-489D-842B-D34B033F2C85}">
      <dsp:nvSpPr>
        <dsp:cNvPr id="0" name=""/>
        <dsp:cNvSpPr/>
      </dsp:nvSpPr>
      <dsp:spPr>
        <a:xfrm>
          <a:off x="3136629" y="2819395"/>
          <a:ext cx="2799480" cy="2676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2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তহবিল সংগ্রহ</a:t>
          </a:r>
          <a:endParaRPr lang="en-US" sz="62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546603" y="3211299"/>
        <a:ext cx="1979532" cy="1892277"/>
      </dsp:txXfrm>
    </dsp:sp>
    <dsp:sp modelId="{2029C7F5-2C3D-44C6-89AD-D4699AD828AC}">
      <dsp:nvSpPr>
        <dsp:cNvPr id="0" name=""/>
        <dsp:cNvSpPr/>
      </dsp:nvSpPr>
      <dsp:spPr>
        <a:xfrm rot="5400000">
          <a:off x="4203212" y="2167159"/>
          <a:ext cx="666313" cy="751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303159" y="2217531"/>
        <a:ext cx="466419" cy="450959"/>
      </dsp:txXfrm>
    </dsp:sp>
    <dsp:sp modelId="{3B104DFA-2F7E-46EE-B0C8-5B9322253D3A}">
      <dsp:nvSpPr>
        <dsp:cNvPr id="0" name=""/>
        <dsp:cNvSpPr/>
      </dsp:nvSpPr>
      <dsp:spPr>
        <a:xfrm>
          <a:off x="3088571" y="-119635"/>
          <a:ext cx="2895596" cy="23690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নিজস্ব</a:t>
          </a:r>
          <a:endParaRPr lang="en-US" sz="4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512621" y="227305"/>
        <a:ext cx="2047496" cy="1675177"/>
      </dsp:txXfrm>
    </dsp:sp>
    <dsp:sp modelId="{F293E545-8EDF-4454-BE4D-9EE23DFDAC2E}">
      <dsp:nvSpPr>
        <dsp:cNvPr id="0" name=""/>
        <dsp:cNvSpPr/>
      </dsp:nvSpPr>
      <dsp:spPr>
        <a:xfrm rot="11183750">
          <a:off x="5845561" y="4094778"/>
          <a:ext cx="669815" cy="751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045880" y="4256289"/>
        <a:ext cx="468871" cy="450959"/>
      </dsp:txXfrm>
    </dsp:sp>
    <dsp:sp modelId="{D657E2B8-B7C9-403D-BFD4-D94B5F51DADE}">
      <dsp:nvSpPr>
        <dsp:cNvPr id="0" name=""/>
        <dsp:cNvSpPr/>
      </dsp:nvSpPr>
      <dsp:spPr>
        <a:xfrm>
          <a:off x="6438798" y="3657595"/>
          <a:ext cx="2552801" cy="22105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4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812647" y="3981327"/>
        <a:ext cx="1805103" cy="1563117"/>
      </dsp:txXfrm>
    </dsp:sp>
    <dsp:sp modelId="{6F1487D5-7BC4-40A9-AF89-18DAD99B2EA7}">
      <dsp:nvSpPr>
        <dsp:cNvPr id="0" name=""/>
        <dsp:cNvSpPr/>
      </dsp:nvSpPr>
      <dsp:spPr>
        <a:xfrm rot="20903615">
          <a:off x="2643796" y="4095221"/>
          <a:ext cx="578335" cy="751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2645570" y="4262993"/>
        <a:ext cx="404835" cy="450959"/>
      </dsp:txXfrm>
    </dsp:sp>
    <dsp:sp modelId="{C5A4D562-8439-46D2-8AC5-C715AB0C7ADE}">
      <dsp:nvSpPr>
        <dsp:cNvPr id="0" name=""/>
        <dsp:cNvSpPr/>
      </dsp:nvSpPr>
      <dsp:spPr>
        <a:xfrm>
          <a:off x="12" y="3505202"/>
          <a:ext cx="2715080" cy="25478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ঋণ</a:t>
          </a:r>
          <a:endParaRPr lang="en-US" sz="4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97626" y="3878326"/>
        <a:ext cx="1919852" cy="1801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FD8AE-3E69-48D0-B3B8-B48AE5AC5CDE}">
      <dsp:nvSpPr>
        <dsp:cNvPr id="0" name=""/>
        <dsp:cNvSpPr/>
      </dsp:nvSpPr>
      <dsp:spPr>
        <a:xfrm>
          <a:off x="3276253" y="2330722"/>
          <a:ext cx="2591493" cy="1663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55768" y="2574285"/>
        <a:ext cx="1832463" cy="1176028"/>
      </dsp:txXfrm>
    </dsp:sp>
    <dsp:sp modelId="{E6C9871C-9FD7-41E0-B8BE-1E005E0CDD5D}">
      <dsp:nvSpPr>
        <dsp:cNvPr id="0" name=""/>
        <dsp:cNvSpPr/>
      </dsp:nvSpPr>
      <dsp:spPr>
        <a:xfrm rot="16200000">
          <a:off x="4396286" y="1726397"/>
          <a:ext cx="351427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449000" y="1892205"/>
        <a:ext cx="245999" cy="339284"/>
      </dsp:txXfrm>
    </dsp:sp>
    <dsp:sp modelId="{F9FCE616-3878-417B-8FD8-053A93E5E3E3}">
      <dsp:nvSpPr>
        <dsp:cNvPr id="0" name=""/>
        <dsp:cNvSpPr/>
      </dsp:nvSpPr>
      <dsp:spPr>
        <a:xfrm>
          <a:off x="3740422" y="4497"/>
          <a:ext cx="1663154" cy="16631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83985" y="248060"/>
        <a:ext cx="1176028" cy="1176028"/>
      </dsp:txXfrm>
    </dsp:sp>
    <dsp:sp modelId="{B66FB620-57FC-484C-B614-4DC040A14CB3}">
      <dsp:nvSpPr>
        <dsp:cNvPr id="0" name=""/>
        <dsp:cNvSpPr/>
      </dsp:nvSpPr>
      <dsp:spPr>
        <a:xfrm rot="19800000">
          <a:off x="5594573" y="2230686"/>
          <a:ext cx="202629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598645" y="2358977"/>
        <a:ext cx="141840" cy="339284"/>
      </dsp:txXfrm>
    </dsp:sp>
    <dsp:sp modelId="{36040884-076B-4F45-93B6-8CEC063483AC}">
      <dsp:nvSpPr>
        <dsp:cNvPr id="0" name=""/>
        <dsp:cNvSpPr/>
      </dsp:nvSpPr>
      <dsp:spPr>
        <a:xfrm>
          <a:off x="5754992" y="1167610"/>
          <a:ext cx="1663154" cy="1663154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98555" y="1411173"/>
        <a:ext cx="1176028" cy="1176028"/>
      </dsp:txXfrm>
    </dsp:sp>
    <dsp:sp modelId="{CC5F6557-9B3D-42CD-A291-FF45D0F94B9C}">
      <dsp:nvSpPr>
        <dsp:cNvPr id="0" name=""/>
        <dsp:cNvSpPr/>
      </dsp:nvSpPr>
      <dsp:spPr>
        <a:xfrm rot="1800000">
          <a:off x="5594573" y="3528440"/>
          <a:ext cx="202629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598645" y="3626337"/>
        <a:ext cx="141840" cy="339284"/>
      </dsp:txXfrm>
    </dsp:sp>
    <dsp:sp modelId="{69361B79-AE34-4392-B6FC-04CC36F0786C}">
      <dsp:nvSpPr>
        <dsp:cNvPr id="0" name=""/>
        <dsp:cNvSpPr/>
      </dsp:nvSpPr>
      <dsp:spPr>
        <a:xfrm>
          <a:off x="5754992" y="3493835"/>
          <a:ext cx="1663154" cy="1663154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আন্তর্জাতিক 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98555" y="3737398"/>
        <a:ext cx="1176028" cy="1176028"/>
      </dsp:txXfrm>
    </dsp:sp>
    <dsp:sp modelId="{F17FBDE1-71FB-430F-A258-76D581F62340}">
      <dsp:nvSpPr>
        <dsp:cNvPr id="0" name=""/>
        <dsp:cNvSpPr/>
      </dsp:nvSpPr>
      <dsp:spPr>
        <a:xfrm rot="5400000">
          <a:off x="4396286" y="4032730"/>
          <a:ext cx="351427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449000" y="4093110"/>
        <a:ext cx="245999" cy="339284"/>
      </dsp:txXfrm>
    </dsp:sp>
    <dsp:sp modelId="{F440D417-FEAC-4BC9-B977-4918CDF4E8E3}">
      <dsp:nvSpPr>
        <dsp:cNvPr id="0" name=""/>
        <dsp:cNvSpPr/>
      </dsp:nvSpPr>
      <dsp:spPr>
        <a:xfrm>
          <a:off x="3740422" y="4656947"/>
          <a:ext cx="1663154" cy="1663154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অব্যবসায়ী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অর্থসংস্থান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83985" y="4900510"/>
        <a:ext cx="1176028" cy="1176028"/>
      </dsp:txXfrm>
    </dsp:sp>
    <dsp:sp modelId="{5A3C07D5-135C-41CF-A740-5CF5DD1CF095}">
      <dsp:nvSpPr>
        <dsp:cNvPr id="0" name=""/>
        <dsp:cNvSpPr/>
      </dsp:nvSpPr>
      <dsp:spPr>
        <a:xfrm rot="9000000">
          <a:off x="3346797" y="3528440"/>
          <a:ext cx="202629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403514" y="3626337"/>
        <a:ext cx="141840" cy="339284"/>
      </dsp:txXfrm>
    </dsp:sp>
    <dsp:sp modelId="{5060FD91-42FF-45C5-8D85-F5B93D651319}">
      <dsp:nvSpPr>
        <dsp:cNvPr id="0" name=""/>
        <dsp:cNvSpPr/>
      </dsp:nvSpPr>
      <dsp:spPr>
        <a:xfrm>
          <a:off x="1725852" y="3493835"/>
          <a:ext cx="1663154" cy="1663154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  অর্থায়ন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969415" y="3737398"/>
        <a:ext cx="1176028" cy="1176028"/>
      </dsp:txXfrm>
    </dsp:sp>
    <dsp:sp modelId="{B345349C-C314-403D-9B9E-AB2E74C510CA}">
      <dsp:nvSpPr>
        <dsp:cNvPr id="0" name=""/>
        <dsp:cNvSpPr/>
      </dsp:nvSpPr>
      <dsp:spPr>
        <a:xfrm rot="12600000">
          <a:off x="3341821" y="2228925"/>
          <a:ext cx="206479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399616" y="2357505"/>
        <a:ext cx="144535" cy="339284"/>
      </dsp:txXfrm>
    </dsp:sp>
    <dsp:sp modelId="{FA372479-7A7B-4732-997D-FF2C8A7DB352}">
      <dsp:nvSpPr>
        <dsp:cNvPr id="0" name=""/>
        <dsp:cNvSpPr/>
      </dsp:nvSpPr>
      <dsp:spPr>
        <a:xfrm>
          <a:off x="1725852" y="1195576"/>
          <a:ext cx="1663154" cy="160722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 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69415" y="1430948"/>
        <a:ext cx="1176028" cy="1136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E5CD-36EF-444D-AA03-DFD34BD0842A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B08A-A5D7-4EEE-B25D-B404D0AAC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DB08A-A5D7-4EEE-B25D-B404D0AACD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F59B-3CC1-4A21-9670-80E4B3BA01F1}" type="datetimeFigureOut">
              <a:rPr lang="en-US" smtClean="0"/>
              <a:pPr/>
              <a:t>09-May-19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9BFD-D1ED-4987-93E7-CA06F9E2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9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7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810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2590800"/>
            <a:ext cx="6400800" cy="2209800"/>
            <a:chOff x="1828800" y="2590800"/>
            <a:chExt cx="6400800" cy="2209800"/>
          </a:xfrm>
        </p:grpSpPr>
        <p:sp>
          <p:nvSpPr>
            <p:cNvPr id="3" name="Rectangle 2"/>
            <p:cNvSpPr/>
            <p:nvPr/>
          </p:nvSpPr>
          <p:spPr>
            <a:xfrm>
              <a:off x="1828800" y="2590800"/>
              <a:ext cx="4724400" cy="2209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q"/>
              </a:pPr>
              <a:r>
                <a:rPr lang="en-US" sz="7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অর্থায়ন</a:t>
              </a:r>
              <a:r>
                <a:rPr lang="en-US" sz="7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           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553200" y="2590800"/>
              <a:ext cx="1676400" cy="2209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                                      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615011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63880"/>
            <a:ext cx="3581400" cy="5826740"/>
            <a:chOff x="0" y="563880"/>
            <a:chExt cx="3581400" cy="5826740"/>
          </a:xfrm>
        </p:grpSpPr>
        <p:sp>
          <p:nvSpPr>
            <p:cNvPr id="4" name="Rectangle 3"/>
            <p:cNvSpPr/>
            <p:nvPr/>
          </p:nvSpPr>
          <p:spPr>
            <a:xfrm>
              <a:off x="0" y="563880"/>
              <a:ext cx="3581400" cy="225552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743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3276600"/>
              <a:ext cx="3581400" cy="2590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58674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চাকুরী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/ব্যাবসা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62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3000" y="652749"/>
            <a:ext cx="4038600" cy="5538561"/>
            <a:chOff x="4953000" y="652749"/>
            <a:chExt cx="4038600" cy="55385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124201"/>
              <a:ext cx="1828800" cy="2590800"/>
            </a:xfrm>
            <a:prstGeom prst="rect">
              <a:avLst/>
            </a:prstGeom>
          </p:spPr>
        </p:pic>
        <p:pic>
          <p:nvPicPr>
            <p:cNvPr id="3" name="Picture 2" descr="D:\Azad documents\Azad\Content of sajeda\Pictuer\19 furnitur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652749"/>
              <a:ext cx="4038600" cy="2022717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4953000" y="3124200"/>
              <a:ext cx="2133600" cy="2591858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2514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আসবাব ক্রয়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0" y="57912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ইলেক্ট্রনিক্স ক্রয়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57150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বাজার খরচ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6150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-152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সরকারি ব্যয়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2600" y="452640"/>
            <a:ext cx="3581400" cy="6008961"/>
            <a:chOff x="5562600" y="452640"/>
            <a:chExt cx="3581400" cy="6008961"/>
          </a:xfrm>
        </p:grpSpPr>
        <p:sp>
          <p:nvSpPr>
            <p:cNvPr id="6" name="Rectangle 5"/>
            <p:cNvSpPr/>
            <p:nvPr/>
          </p:nvSpPr>
          <p:spPr>
            <a:xfrm>
              <a:off x="5562600" y="2263199"/>
              <a:ext cx="3581400" cy="176152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picture-of-school-building-optl5pe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452640"/>
              <a:ext cx="3581400" cy="1422042"/>
            </a:xfrm>
            <a:prstGeom prst="rect">
              <a:avLst/>
            </a:prstGeom>
          </p:spPr>
        </p:pic>
        <p:pic>
          <p:nvPicPr>
            <p:cNvPr id="11" name="Picture 10" descr="road-homepage-1-sm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4419600"/>
              <a:ext cx="3505200" cy="16332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9400" y="5943600"/>
              <a:ext cx="1828800" cy="51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800" y="3962400"/>
              <a:ext cx="1524000" cy="51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সেতু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1828800"/>
              <a:ext cx="1828800" cy="51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স্কুল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-15240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457200"/>
            <a:ext cx="3733800" cy="5791200"/>
            <a:chOff x="0" y="533400"/>
            <a:chExt cx="3733800" cy="5791200"/>
          </a:xfrm>
        </p:grpSpPr>
        <p:sp>
          <p:nvSpPr>
            <p:cNvPr id="2" name="Rectangle 1"/>
            <p:cNvSpPr/>
            <p:nvPr/>
          </p:nvSpPr>
          <p:spPr>
            <a:xfrm>
              <a:off x="0" y="2514600"/>
              <a:ext cx="3733800" cy="1676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33400"/>
              <a:ext cx="3526367" cy="13716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4400"/>
              <a:ext cx="373380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81000" y="4114800"/>
              <a:ext cx="311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আমদানী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রপ্তানী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শুল্ক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1905000"/>
              <a:ext cx="1452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600" y="6248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09600"/>
            <a:ext cx="3276600" cy="5962710"/>
            <a:chOff x="0" y="609600"/>
            <a:chExt cx="3276600" cy="5962710"/>
          </a:xfrm>
        </p:grpSpPr>
        <p:sp>
          <p:nvSpPr>
            <p:cNvPr id="2" name="Rectangle 1"/>
            <p:cNvSpPr/>
            <p:nvPr/>
          </p:nvSpPr>
          <p:spPr>
            <a:xfrm>
              <a:off x="2057400" y="609600"/>
              <a:ext cx="1219200" cy="1447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D:\Azad documents\Azad\Content of sajeda\Pictuer\18 jontro pati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09600"/>
              <a:ext cx="2057400" cy="14478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0" y="2514600"/>
              <a:ext cx="3124200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191000"/>
              <a:ext cx="3200400" cy="2057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61722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পেট্রোলিয়াম জাত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38862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খাদ্য সামগ্রী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" y="2057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মেশিনারিজ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48400" y="-15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রপ্তানী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62600" y="457200"/>
            <a:ext cx="3581400" cy="6115110"/>
            <a:chOff x="5562600" y="457200"/>
            <a:chExt cx="3581400" cy="6115110"/>
          </a:xfrm>
        </p:grpSpPr>
        <p:sp>
          <p:nvSpPr>
            <p:cNvPr id="6" name="Rectangle 5"/>
            <p:cNvSpPr/>
            <p:nvPr/>
          </p:nvSpPr>
          <p:spPr>
            <a:xfrm>
              <a:off x="5562600" y="457200"/>
              <a:ext cx="3581400" cy="1524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200" y="2438400"/>
              <a:ext cx="1828800" cy="1600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4343400"/>
              <a:ext cx="1752600" cy="18288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0" y="2438400"/>
              <a:ext cx="1752600" cy="1600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1981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তৈরী পোষাক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9400" y="3962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পাট ও পাটজাত দ্রব্য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0400" y="6172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কৃষিজাত দ্রব্য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4343400"/>
              <a:ext cx="1905000" cy="1828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615011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অর্থসংস্থান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09600"/>
            <a:ext cx="4038600" cy="5562600"/>
            <a:chOff x="0" y="609600"/>
            <a:chExt cx="4038600" cy="5562600"/>
          </a:xfrm>
        </p:grpSpPr>
        <p:sp>
          <p:nvSpPr>
            <p:cNvPr id="7" name="Rectangle 6"/>
            <p:cNvSpPr/>
            <p:nvPr/>
          </p:nvSpPr>
          <p:spPr>
            <a:xfrm>
              <a:off x="0" y="609600"/>
              <a:ext cx="4038600" cy="2743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9" t="-629" r="935" b="15392"/>
            <a:stretch/>
          </p:blipFill>
          <p:spPr>
            <a:xfrm>
              <a:off x="0" y="3429000"/>
              <a:ext cx="4038600" cy="2743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609600" y="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685800"/>
            <a:ext cx="4191000" cy="5628620"/>
            <a:chOff x="4953000" y="685800"/>
            <a:chExt cx="4191000" cy="5628620"/>
          </a:xfrm>
        </p:grpSpPr>
        <p:sp>
          <p:nvSpPr>
            <p:cNvPr id="5" name="Rectangle 4"/>
            <p:cNvSpPr/>
            <p:nvPr/>
          </p:nvSpPr>
          <p:spPr>
            <a:xfrm>
              <a:off x="4953000" y="3276600"/>
              <a:ext cx="4191000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685800"/>
              <a:ext cx="4191000" cy="21336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2743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মসজিদ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5791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মন্দির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32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540008">
            <a:off x="3296746" y="2168533"/>
            <a:ext cx="62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876800" y="381000"/>
            <a:ext cx="4267200" cy="6285131"/>
            <a:chOff x="4876800" y="381000"/>
            <a:chExt cx="4267200" cy="62851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495800"/>
              <a:ext cx="4267200" cy="1676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96000" y="60198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যৌথ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2438400"/>
              <a:ext cx="4191000" cy="1676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4038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অংশীদারি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18288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একমালিকানা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381000"/>
              <a:ext cx="4191000" cy="1676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অর্থের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0" y="11430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457200"/>
            <a:ext cx="2819400" cy="6147375"/>
            <a:chOff x="0" y="457200"/>
            <a:chExt cx="2819400" cy="6147375"/>
          </a:xfrm>
        </p:grpSpPr>
        <p:sp>
          <p:nvSpPr>
            <p:cNvPr id="17" name="Rectangle 16"/>
            <p:cNvSpPr/>
            <p:nvPr/>
          </p:nvSpPr>
          <p:spPr>
            <a:xfrm>
              <a:off x="152400" y="4495800"/>
              <a:ext cx="2438400" cy="16764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2438400"/>
              <a:ext cx="2438400" cy="17526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457200"/>
              <a:ext cx="2819400" cy="1985665"/>
              <a:chOff x="152400" y="381000"/>
              <a:chExt cx="2057400" cy="217477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0662" y="990600"/>
                <a:ext cx="17526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152400" y="381000"/>
                <a:ext cx="2057400" cy="609600"/>
              </a:xfrm>
              <a:prstGeom prst="triangle">
                <a:avLst/>
              </a:prstGeom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38200" y="1371600"/>
                <a:ext cx="685800" cy="7620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822" y="2050144"/>
                <a:ext cx="182880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নিজস্ব তহবিল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62000" y="4038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60198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91200" y="-152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ব্যবসায় এর ধরন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1501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-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81000"/>
            <a:ext cx="4038600" cy="5715000"/>
            <a:chOff x="0" y="381000"/>
            <a:chExt cx="4038600" cy="5715000"/>
          </a:xfrm>
        </p:grpSpPr>
        <p:pic>
          <p:nvPicPr>
            <p:cNvPr id="2" name="Picture 1" descr="3579353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0"/>
              <a:ext cx="4038600" cy="2971800"/>
            </a:xfrm>
            <a:prstGeom prst="rect">
              <a:avLst/>
            </a:prstGeom>
          </p:spPr>
        </p:pic>
        <p:pic>
          <p:nvPicPr>
            <p:cNvPr id="11" name="Picture 10" descr="rupali+bank+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52800"/>
              <a:ext cx="4038600" cy="274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324600" y="0"/>
            <a:ext cx="2165979" cy="533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05400" y="474336"/>
            <a:ext cx="4038600" cy="5621665"/>
            <a:chOff x="5105400" y="474336"/>
            <a:chExt cx="4038600" cy="5621665"/>
          </a:xfrm>
        </p:grpSpPr>
        <p:sp>
          <p:nvSpPr>
            <p:cNvPr id="6" name="Rectangle 5"/>
            <p:cNvSpPr/>
            <p:nvPr/>
          </p:nvSpPr>
          <p:spPr>
            <a:xfrm>
              <a:off x="5257800" y="474336"/>
              <a:ext cx="3886200" cy="277825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7800" y="3276601"/>
              <a:ext cx="3886200" cy="2819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3360615"/>
              <a:ext cx="1447800" cy="59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আইসিবি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52400" y="3810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গুলো লক্ষ্য করঃ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FD8AE-3E69-48D0-B3B8-B48AE5AC5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97FD8AE-3E69-48D0-B3B8-B48AE5AC5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9871C-9FD7-41E0-B8BE-1E005E0C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6C9871C-9FD7-41E0-B8BE-1E005E0CD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CE616-3878-417B-8FD8-053A93E5E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9FCE616-3878-417B-8FD8-053A93E5E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FB620-57FC-484C-B614-4DC040A1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66FB620-57FC-484C-B614-4DC040A14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040884-076B-4F45-93B6-8CEC0634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6040884-076B-4F45-93B6-8CEC06348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F6557-9B3D-42CD-A291-FF45D0F94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5F6557-9B3D-42CD-A291-FF45D0F94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61B79-AE34-4392-B6FC-04CC36F0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361B79-AE34-4392-B6FC-04CC36F07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FBDE1-71FB-430F-A258-76D581F62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17FBDE1-71FB-430F-A258-76D581F62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0D417-FEAC-4BC9-B977-4918CDF4E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440D417-FEAC-4BC9-B977-4918CDF4E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C07D5-135C-41CF-A740-5CF5DD1C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A3C07D5-135C-41CF-A740-5CF5DD1CF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0FD91-42FF-45C5-8D85-F5B93D651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060FD91-42FF-45C5-8D85-F5B93D651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45349C-C314-403D-9B9E-AB2E74C51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345349C-C314-403D-9B9E-AB2E74C51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72479-7A7B-4732-997D-FF2C8A7D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A372479-7A7B-4732-997D-FF2C8A7DB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3810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1905000"/>
            <a:ext cx="8915400" cy="32766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0"/>
            <a:ext cx="63246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4267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রাস্তা-সেতু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(খ)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6858000"/>
            <a:ext cx="533400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858000"/>
            <a:ext cx="533400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125 -0.54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0"/>
            <a:ext cx="51054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14600"/>
            <a:ext cx="5181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নামঃ তাপস চন্দ্র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পদবীঃসহকারী 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প্রতিষ্ঠানঃ মোল্লাপাড়া উচ্চ বিদ্যালয়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taposshill@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.com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ell: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01740870900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514600"/>
            <a:ext cx="4038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ফি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ন্স ও ব্যাংকিং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2667000" cy="251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895600" y="228600"/>
            <a:ext cx="3505200" cy="22860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2514600"/>
            <a:ext cx="8763000" cy="3200400"/>
          </a:xfrm>
          <a:prstGeom prst="horizont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533400" y="0"/>
            <a:ext cx="8077200" cy="1905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762000"/>
            <a:ext cx="2438400" cy="4166175"/>
            <a:chOff x="152400" y="762000"/>
            <a:chExt cx="2438400" cy="4166175"/>
          </a:xfrm>
        </p:grpSpPr>
        <p:sp>
          <p:nvSpPr>
            <p:cNvPr id="2" name="Rectangle 1"/>
            <p:cNvSpPr/>
            <p:nvPr/>
          </p:nvSpPr>
          <p:spPr>
            <a:xfrm>
              <a:off x="152400" y="762000"/>
              <a:ext cx="2438400" cy="35814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4343400"/>
              <a:ext cx="1746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0" y="685800"/>
            <a:ext cx="2667000" cy="4242375"/>
            <a:chOff x="3048000" y="685800"/>
            <a:chExt cx="2667000" cy="4242375"/>
          </a:xfrm>
        </p:grpSpPr>
        <p:sp>
          <p:nvSpPr>
            <p:cNvPr id="3" name="Rectangle 2"/>
            <p:cNvSpPr/>
            <p:nvPr/>
          </p:nvSpPr>
          <p:spPr>
            <a:xfrm>
              <a:off x="3048000" y="685800"/>
              <a:ext cx="2667000" cy="3657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4343400"/>
              <a:ext cx="1746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সংগ্রহ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00800" y="838200"/>
            <a:ext cx="2743200" cy="4089975"/>
            <a:chOff x="6400800" y="838200"/>
            <a:chExt cx="2743200" cy="4089975"/>
          </a:xfrm>
        </p:grpSpPr>
        <p:pic>
          <p:nvPicPr>
            <p:cNvPr id="5" name="Picture 4" descr="bazar-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838200"/>
              <a:ext cx="2743200" cy="3505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4343400"/>
              <a:ext cx="1746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762000"/>
            <a:ext cx="8534400" cy="3810000"/>
          </a:xfrm>
          <a:prstGeom prst="horizont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495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বলতে পারবে?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অর্থায়নে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211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আরও অনেক ভাবে...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8CEDC0-A6C7-489D-842B-D34B033F2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B8CEDC0-A6C7-489D-842B-D34B033F2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29C7F5-2C3D-44C6-89AD-D4699AD82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029C7F5-2C3D-44C6-89AD-D4699AD82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04DFA-2F7E-46EE-B0C8-5B932225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B104DFA-2F7E-46EE-B0C8-5B9322253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3E545-8EDF-4454-BE4D-9EE23DFDA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293E545-8EDF-4454-BE4D-9EE23DFDA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7E2B8-B7C9-403D-BFD4-D94B5F51D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657E2B8-B7C9-403D-BFD4-D94B5F51D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487D5-7BC4-40A9-AF89-18DAD99B2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F1487D5-7BC4-40A9-AF89-18DAD99B2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A4D562-8439-46D2-8AC5-C715AB0C7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5A4D562-8439-46D2-8AC5-C715AB0C7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বিনিয়োগের ক্ষেত্রঃ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68580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66294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বিনিয়োগের ক্ষেত্রঃ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010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বিনিয়োগের ক্ষেত্রঃ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181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 কারখানা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আরও অনেক ক্ষেত্রে...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306</Words>
  <Application>Microsoft Office PowerPoint</Application>
  <PresentationFormat>On-screen Show (4:3)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Shohag</dc:creator>
  <cp:lastModifiedBy>Tapos</cp:lastModifiedBy>
  <cp:revision>185</cp:revision>
  <dcterms:created xsi:type="dcterms:W3CDTF">2015-10-23T04:06:09Z</dcterms:created>
  <dcterms:modified xsi:type="dcterms:W3CDTF">2019-05-09T16:25:54Z</dcterms:modified>
</cp:coreProperties>
</file>