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95" r:id="rId3"/>
    <p:sldId id="292" r:id="rId4"/>
    <p:sldId id="291" r:id="rId5"/>
    <p:sldId id="286" r:id="rId6"/>
    <p:sldId id="287" r:id="rId7"/>
    <p:sldId id="288" r:id="rId8"/>
    <p:sldId id="289" r:id="rId9"/>
    <p:sldId id="269" r:id="rId10"/>
    <p:sldId id="270" r:id="rId11"/>
    <p:sldId id="271" r:id="rId12"/>
    <p:sldId id="272" r:id="rId13"/>
    <p:sldId id="262" r:id="rId14"/>
    <p:sldId id="296" r:id="rId15"/>
    <p:sldId id="297" r:id="rId16"/>
    <p:sldId id="298" r:id="rId17"/>
    <p:sldId id="299" r:id="rId18"/>
    <p:sldId id="294" r:id="rId19"/>
    <p:sldId id="290" r:id="rId20"/>
    <p:sldId id="266" r:id="rId21"/>
    <p:sldId id="267" r:id="rId22"/>
    <p:sldId id="268" r:id="rId23"/>
    <p:sldId id="273" r:id="rId24"/>
    <p:sldId id="274" r:id="rId25"/>
    <p:sldId id="275" r:id="rId26"/>
    <p:sldId id="276" r:id="rId27"/>
    <p:sldId id="277" r:id="rId28"/>
    <p:sldId id="278" r:id="rId29"/>
    <p:sldId id="293"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00"/>
    <a:srgbClr val="0000FF"/>
    <a:srgbClr val="008000"/>
    <a:srgbClr val="00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9" autoAdjust="0"/>
    <p:restoredTop sz="94660"/>
  </p:normalViewPr>
  <p:slideViewPr>
    <p:cSldViewPr snapToGrid="0" showGuides="1">
      <p:cViewPr>
        <p:scale>
          <a:sx n="40" d="100"/>
          <a:sy n="40" d="100"/>
        </p:scale>
        <p:origin x="830" y="326"/>
      </p:cViewPr>
      <p:guideLst>
        <p:guide orient="horz" pos="2304"/>
        <p:guide pos="3888"/>
      </p:guideLst>
    </p:cSldViewPr>
  </p:slideViewPr>
  <p:notesTextViewPr>
    <p:cViewPr>
      <p:scale>
        <a:sx n="1" d="1"/>
        <a:sy n="1" d="1"/>
      </p:scale>
      <p:origin x="0" y="0"/>
    </p:cViewPr>
  </p:notesTextViewPr>
  <p:sorterViewPr>
    <p:cViewPr>
      <p:scale>
        <a:sx n="100" d="100"/>
        <a:sy n="100" d="100"/>
      </p:scale>
      <p:origin x="0" y="-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313340-ABC5-467A-88D9-217A71605E61}" type="datetimeFigureOut">
              <a:rPr lang="en-US" smtClean="0"/>
              <a:t>20-Jul-20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2999136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13340-ABC5-467A-88D9-217A71605E61}" type="datetimeFigureOut">
              <a:rPr lang="en-US" smtClean="0"/>
              <a:t>20-Jul-20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4212430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13340-ABC5-467A-88D9-217A71605E61}" type="datetimeFigureOut">
              <a:rPr lang="en-US" smtClean="0"/>
              <a:t>20-Jul-20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331101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13340-ABC5-467A-88D9-217A71605E61}" type="datetimeFigureOut">
              <a:rPr lang="en-US" smtClean="0"/>
              <a:t>20-Jul-20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1634552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13340-ABC5-467A-88D9-217A71605E61}" type="datetimeFigureOut">
              <a:rPr lang="en-US" smtClean="0"/>
              <a:t>20-Jul-20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486716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13340-ABC5-467A-88D9-217A71605E61}" type="datetimeFigureOut">
              <a:rPr lang="en-US" smtClean="0"/>
              <a:t>20-Jul-20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17991942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13340-ABC5-467A-88D9-217A71605E61}" type="datetimeFigureOut">
              <a:rPr lang="en-US" smtClean="0"/>
              <a:t>20-Jul-20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551646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13340-ABC5-467A-88D9-217A71605E61}" type="datetimeFigureOut">
              <a:rPr lang="en-US" smtClean="0"/>
              <a:t>20-Jul-20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7770858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9" name="Group 18"/>
          <p:cNvGrpSpPr/>
          <p:nvPr userDrawn="1"/>
        </p:nvGrpSpPr>
        <p:grpSpPr>
          <a:xfrm>
            <a:off x="1209577" y="5994286"/>
            <a:ext cx="9951519" cy="792962"/>
            <a:chOff x="959370" y="5984162"/>
            <a:chExt cx="9951519" cy="792962"/>
          </a:xfrm>
        </p:grpSpPr>
        <p:sp>
          <p:nvSpPr>
            <p:cNvPr id="13" name="TextBox 12"/>
            <p:cNvSpPr txBox="1"/>
            <p:nvPr userDrawn="1"/>
          </p:nvSpPr>
          <p:spPr>
            <a:xfrm>
              <a:off x="959370" y="6250900"/>
              <a:ext cx="9951519" cy="400110"/>
            </a:xfrm>
            <a:prstGeom prst="rect">
              <a:avLst/>
            </a:prstGeom>
            <a:noFill/>
          </p:spPr>
          <p:txBody>
            <a:bodyPr wrap="square" rtlCol="0">
              <a:spAutoFit/>
            </a:bodyPr>
            <a:lstStyle/>
            <a:p>
              <a:pPr algn="just"/>
              <a:r>
                <a:rPr lang="bn-IN" sz="2000" b="1" dirty="0" smtClean="0">
                  <a:solidFill>
                    <a:srgbClr val="FFC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আমার</a:t>
              </a:r>
              <a:r>
                <a:rPr lang="bn-IN" sz="2000" b="1" baseline="0" dirty="0" smtClean="0">
                  <a:solidFill>
                    <a:srgbClr val="FFC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বাড়ি আমার                       </a:t>
              </a:r>
              <a:r>
                <a:rPr lang="bn-IN" sz="2000" b="1" baseline="0" dirty="0" smtClean="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নড়াইল অনলাইন প্রাইমারি স্কুল                     </a:t>
              </a:r>
              <a:r>
                <a:rPr lang="bn-IN" sz="2000" b="1" baseline="0" dirty="0" smtClean="0">
                  <a:solidFill>
                    <a:srgbClr val="FFC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ঘরে বসে শিখি                     </a:t>
              </a:r>
              <a:endParaRPr lang="en-US" sz="2000" b="1" dirty="0">
                <a:solidFill>
                  <a:srgbClr val="FFC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14" name="Picture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97836" y="5988930"/>
              <a:ext cx="881548" cy="788194"/>
            </a:xfrm>
            <a:prstGeom prst="rect">
              <a:avLst/>
            </a:prstGeom>
          </p:spPr>
        </p:pic>
        <p:pic>
          <p:nvPicPr>
            <p:cNvPr id="15" name="Picture 1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9543" y="5984162"/>
              <a:ext cx="881062" cy="788194"/>
            </a:xfrm>
            <a:prstGeom prst="rect">
              <a:avLst/>
            </a:prstGeom>
          </p:spPr>
        </p:pic>
      </p:grpSp>
      <p:sp>
        <p:nvSpPr>
          <p:cNvPr id="5" name="Frame 4"/>
          <p:cNvSpPr/>
          <p:nvPr userDrawn="1"/>
        </p:nvSpPr>
        <p:spPr>
          <a:xfrm>
            <a:off x="0" y="0"/>
            <a:ext cx="12192000" cy="6858000"/>
          </a:xfrm>
          <a:prstGeom prst="frame">
            <a:avLst>
              <a:gd name="adj1" fmla="val 2500"/>
            </a:avLst>
          </a:prstGeom>
          <a:gradFill flip="none" rotWithShape="1">
            <a:gsLst>
              <a:gs pos="0">
                <a:srgbClr val="009900">
                  <a:lumMod val="91000"/>
                </a:srgbClr>
              </a:gs>
              <a:gs pos="62940">
                <a:srgbClr val="FFFF00">
                  <a:lumMod val="100000"/>
                </a:srgbClr>
              </a:gs>
              <a:gs pos="32000">
                <a:srgbClr val="FF0000"/>
              </a:gs>
              <a:gs pos="100000">
                <a:srgbClr val="009900"/>
              </a:gs>
            </a:gsLst>
            <a:lin ang="4200000" scaled="0"/>
            <a:tileRect/>
          </a:gradFill>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userDrawn="1"/>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12989432" flipV="1">
            <a:off x="192674" y="59049"/>
            <a:ext cx="1038763" cy="98468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a:off x="10910889" y="5543551"/>
            <a:ext cx="1048844" cy="1048844"/>
          </a:xfrm>
          <a:custGeom>
            <a:avLst/>
            <a:gdLst>
              <a:gd name="connsiteX0" fmla="*/ 1738314 w 4691067"/>
              <a:gd name="connsiteY0" fmla="*/ 4313734 h 4691067"/>
              <a:gd name="connsiteX1" fmla="*/ 1738314 w 4691067"/>
              <a:gd name="connsiteY1" fmla="*/ 4585197 h 4691067"/>
              <a:gd name="connsiteX2" fmla="*/ 2952752 w 4691067"/>
              <a:gd name="connsiteY2" fmla="*/ 4585197 h 4691067"/>
              <a:gd name="connsiteX3" fmla="*/ 2952752 w 4691067"/>
              <a:gd name="connsiteY3" fmla="*/ 4313734 h 4691067"/>
              <a:gd name="connsiteX4" fmla="*/ 0 w 4691067"/>
              <a:gd name="connsiteY4" fmla="*/ 0 h 4691067"/>
              <a:gd name="connsiteX5" fmla="*/ 4691067 w 4691067"/>
              <a:gd name="connsiteY5" fmla="*/ 0 h 4691067"/>
              <a:gd name="connsiteX6" fmla="*/ 4691067 w 4691067"/>
              <a:gd name="connsiteY6" fmla="*/ 4691067 h 4691067"/>
              <a:gd name="connsiteX7" fmla="*/ 0 w 4691067"/>
              <a:gd name="connsiteY7" fmla="*/ 4691067 h 46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1067" h="4691067">
                <a:moveTo>
                  <a:pt x="1738314" y="4313734"/>
                </a:moveTo>
                <a:lnTo>
                  <a:pt x="1738314" y="4585197"/>
                </a:lnTo>
                <a:lnTo>
                  <a:pt x="2952752" y="4585197"/>
                </a:lnTo>
                <a:lnTo>
                  <a:pt x="2952752" y="4313734"/>
                </a:lnTo>
                <a:close/>
                <a:moveTo>
                  <a:pt x="0" y="0"/>
                </a:moveTo>
                <a:lnTo>
                  <a:pt x="4691067" y="0"/>
                </a:lnTo>
                <a:lnTo>
                  <a:pt x="4691067" y="4691067"/>
                </a:lnTo>
                <a:lnTo>
                  <a:pt x="0" y="4691067"/>
                </a:lnTo>
                <a:close/>
              </a:path>
            </a:pathLst>
          </a:cu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flipH="1">
            <a:off x="247638" y="5538783"/>
            <a:ext cx="1048844" cy="1048844"/>
          </a:xfrm>
          <a:custGeom>
            <a:avLst/>
            <a:gdLst>
              <a:gd name="connsiteX0" fmla="*/ 1738314 w 4691067"/>
              <a:gd name="connsiteY0" fmla="*/ 4313734 h 4691067"/>
              <a:gd name="connsiteX1" fmla="*/ 1738314 w 4691067"/>
              <a:gd name="connsiteY1" fmla="*/ 4585197 h 4691067"/>
              <a:gd name="connsiteX2" fmla="*/ 2952752 w 4691067"/>
              <a:gd name="connsiteY2" fmla="*/ 4585197 h 4691067"/>
              <a:gd name="connsiteX3" fmla="*/ 2952752 w 4691067"/>
              <a:gd name="connsiteY3" fmla="*/ 4313734 h 4691067"/>
              <a:gd name="connsiteX4" fmla="*/ 0 w 4691067"/>
              <a:gd name="connsiteY4" fmla="*/ 0 h 4691067"/>
              <a:gd name="connsiteX5" fmla="*/ 4691067 w 4691067"/>
              <a:gd name="connsiteY5" fmla="*/ 0 h 4691067"/>
              <a:gd name="connsiteX6" fmla="*/ 4691067 w 4691067"/>
              <a:gd name="connsiteY6" fmla="*/ 4691067 h 4691067"/>
              <a:gd name="connsiteX7" fmla="*/ 0 w 4691067"/>
              <a:gd name="connsiteY7" fmla="*/ 4691067 h 46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91067" h="4691067">
                <a:moveTo>
                  <a:pt x="1738314" y="4313734"/>
                </a:moveTo>
                <a:lnTo>
                  <a:pt x="1738314" y="4585197"/>
                </a:lnTo>
                <a:lnTo>
                  <a:pt x="2952752" y="4585197"/>
                </a:lnTo>
                <a:lnTo>
                  <a:pt x="2952752" y="4313734"/>
                </a:lnTo>
                <a:close/>
                <a:moveTo>
                  <a:pt x="0" y="0"/>
                </a:moveTo>
                <a:lnTo>
                  <a:pt x="4691067" y="0"/>
                </a:lnTo>
                <a:lnTo>
                  <a:pt x="4691067" y="4691067"/>
                </a:lnTo>
                <a:lnTo>
                  <a:pt x="0" y="4691067"/>
                </a:lnTo>
                <a:close/>
              </a:path>
            </a:pathLst>
          </a:custGeom>
        </p:spPr>
      </p:pic>
      <p:pic>
        <p:nvPicPr>
          <p:cNvPr id="12" name="Picture 11"/>
          <p:cNvPicPr>
            <a:picLocks noChangeAspect="1"/>
          </p:cNvPicPr>
          <p:nvPr userDrawn="1"/>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rot="8610568" flipH="1" flipV="1">
            <a:off x="10946420" y="54281"/>
            <a:ext cx="1038763" cy="984682"/>
          </a:xfrm>
          <a:prstGeom prst="rect">
            <a:avLst/>
          </a:prstGeom>
        </p:spPr>
      </p:pic>
    </p:spTree>
    <p:extLst>
      <p:ext uri="{BB962C8B-B14F-4D97-AF65-F5344CB8AC3E}">
        <p14:creationId xmlns:p14="http://schemas.microsoft.com/office/powerpoint/2010/main" val="247586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53" presetClass="exit" presetSubtype="32" fill="hold" nodeType="withEffect">
                                  <p:stCondLst>
                                    <p:cond delay="1100"/>
                                  </p:stCondLst>
                                  <p:childTnLst>
                                    <p:anim calcmode="lin" valueType="num">
                                      <p:cBhvr>
                                        <p:cTn id="10" dur="500"/>
                                        <p:tgtEl>
                                          <p:spTgt spid="19"/>
                                        </p:tgtEl>
                                        <p:attrNameLst>
                                          <p:attrName>ppt_w</p:attrName>
                                        </p:attrNameLst>
                                      </p:cBhvr>
                                      <p:tavLst>
                                        <p:tav tm="0">
                                          <p:val>
                                            <p:strVal val="ppt_w"/>
                                          </p:val>
                                        </p:tav>
                                        <p:tav tm="100000">
                                          <p:val>
                                            <p:fltVal val="0"/>
                                          </p:val>
                                        </p:tav>
                                      </p:tavLst>
                                    </p:anim>
                                    <p:anim calcmode="lin" valueType="num">
                                      <p:cBhvr>
                                        <p:cTn id="11" dur="500"/>
                                        <p:tgtEl>
                                          <p:spTgt spid="19"/>
                                        </p:tgtEl>
                                        <p:attrNameLst>
                                          <p:attrName>ppt_h</p:attrName>
                                        </p:attrNameLst>
                                      </p:cBhvr>
                                      <p:tavLst>
                                        <p:tav tm="0">
                                          <p:val>
                                            <p:strVal val="ppt_h"/>
                                          </p:val>
                                        </p:tav>
                                        <p:tav tm="100000">
                                          <p:val>
                                            <p:fltVal val="0"/>
                                          </p:val>
                                        </p:tav>
                                      </p:tavLst>
                                    </p:anim>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13340-ABC5-467A-88D9-217A71605E61}" type="datetimeFigureOut">
              <a:rPr lang="en-US" smtClean="0"/>
              <a:t>20-Jul-20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279682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13340-ABC5-467A-88D9-217A71605E61}" type="datetimeFigureOut">
              <a:rPr lang="en-US" smtClean="0"/>
              <a:t>20-Jul-20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E503B-6D30-4739-BDF7-528483BDF783}" type="slidenum">
              <a:rPr lang="en-US" smtClean="0"/>
              <a:t>‹#›</a:t>
            </a:fld>
            <a:endParaRPr lang="en-US"/>
          </a:p>
        </p:txBody>
      </p:sp>
    </p:spTree>
    <p:extLst>
      <p:ext uri="{BB962C8B-B14F-4D97-AF65-F5344CB8AC3E}">
        <p14:creationId xmlns:p14="http://schemas.microsoft.com/office/powerpoint/2010/main" val="364637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13340-ABC5-467A-88D9-217A71605E61}" type="datetimeFigureOut">
              <a:rPr lang="en-US" smtClean="0"/>
              <a:t>20-Jul-20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6E503B-6D30-4739-BDF7-528483BDF783}" type="slidenum">
              <a:rPr lang="en-US" smtClean="0"/>
              <a:t>‹#›</a:t>
            </a:fld>
            <a:endParaRPr lang="en-US"/>
          </a:p>
        </p:txBody>
      </p:sp>
    </p:spTree>
    <p:extLst>
      <p:ext uri="{BB962C8B-B14F-4D97-AF65-F5344CB8AC3E}">
        <p14:creationId xmlns:p14="http://schemas.microsoft.com/office/powerpoint/2010/main" val="356296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g"/><Relationship Id="rId5" Type="http://schemas.microsoft.com/office/2007/relationships/hdphoto" Target="../media/hdphoto1.wdp"/><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804863"/>
            <a:ext cx="10287000" cy="5248275"/>
          </a:xfrm>
          <a:prstGeom prst="rect">
            <a:avLst/>
          </a:prstGeom>
        </p:spPr>
      </p:pic>
    </p:spTree>
    <p:extLst>
      <p:ext uri="{BB962C8B-B14F-4D97-AF65-F5344CB8AC3E}">
        <p14:creationId xmlns:p14="http://schemas.microsoft.com/office/powerpoint/2010/main" val="2615126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570" y="1705708"/>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অন্তুর স্বভাব কেমন?</a:t>
            </a:r>
            <a:endParaRPr lang="en-US" sz="3600" dirty="0">
              <a:latin typeface="Kalpurush" panose="02000600000000000000" pitchFamily="2" charset="0"/>
              <a:cs typeface="Kalpurush"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60" y="1654995"/>
            <a:ext cx="744838" cy="748489"/>
          </a:xfrm>
          <a:prstGeom prst="rect">
            <a:avLst/>
          </a:prstGeom>
        </p:spPr>
      </p:pic>
      <p:sp>
        <p:nvSpPr>
          <p:cNvPr id="4" name="TextBox 3"/>
          <p:cNvSpPr txBox="1"/>
          <p:nvPr/>
        </p:nvSpPr>
        <p:spPr>
          <a:xfrm>
            <a:off x="2171410" y="2672851"/>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(ক) আলসে</a:t>
            </a:r>
            <a:endParaRPr lang="en-US" sz="3600" dirty="0">
              <a:latin typeface="Kalpurush" panose="02000600000000000000" pitchFamily="2" charset="0"/>
              <a:cs typeface="Kalpurush" panose="02000600000000000000" pitchFamily="2" charset="0"/>
            </a:endParaRPr>
          </a:p>
        </p:txBody>
      </p:sp>
      <p:sp>
        <p:nvSpPr>
          <p:cNvPr id="5" name="TextBox 4"/>
          <p:cNvSpPr txBox="1"/>
          <p:nvPr/>
        </p:nvSpPr>
        <p:spPr>
          <a:xfrm>
            <a:off x="2165545" y="3440708"/>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(খ) রূক্ষ</a:t>
            </a:r>
            <a:endParaRPr lang="en-US" sz="3600" dirty="0">
              <a:latin typeface="Kalpurush" panose="02000600000000000000" pitchFamily="2" charset="0"/>
              <a:cs typeface="Kalpurush" panose="02000600000000000000" pitchFamily="2" charset="0"/>
            </a:endParaRPr>
          </a:p>
        </p:txBody>
      </p:sp>
      <p:sp>
        <p:nvSpPr>
          <p:cNvPr id="6" name="TextBox 5"/>
          <p:cNvSpPr txBox="1"/>
          <p:nvPr/>
        </p:nvSpPr>
        <p:spPr>
          <a:xfrm>
            <a:off x="2212437" y="4982289"/>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(ঘ) চঞ্চল</a:t>
            </a:r>
            <a:endParaRPr lang="en-US" sz="3600" dirty="0">
              <a:latin typeface="Kalpurush" panose="02000600000000000000" pitchFamily="2" charset="0"/>
              <a:cs typeface="Kalpurush" panose="02000600000000000000" pitchFamily="2" charset="0"/>
            </a:endParaRPr>
          </a:p>
        </p:txBody>
      </p:sp>
      <p:sp>
        <p:nvSpPr>
          <p:cNvPr id="7" name="TextBox 6"/>
          <p:cNvSpPr txBox="1"/>
          <p:nvPr/>
        </p:nvSpPr>
        <p:spPr>
          <a:xfrm>
            <a:off x="2171394" y="4185115"/>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(গ) দুষ্টু</a:t>
            </a:r>
            <a:endParaRPr lang="en-US" sz="3600" dirty="0">
              <a:latin typeface="Kalpurush" panose="02000600000000000000" pitchFamily="2" charset="0"/>
              <a:cs typeface="Kalpurush" panose="02000600000000000000" pitchFamily="2" charset="0"/>
            </a:endParaRPr>
          </a:p>
        </p:txBody>
      </p:sp>
      <p:sp>
        <p:nvSpPr>
          <p:cNvPr id="8" name="TextBox 7"/>
          <p:cNvSpPr txBox="1"/>
          <p:nvPr/>
        </p:nvSpPr>
        <p:spPr>
          <a:xfrm>
            <a:off x="4589575" y="2549764"/>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9" name="TextBox 8"/>
          <p:cNvSpPr txBox="1"/>
          <p:nvPr/>
        </p:nvSpPr>
        <p:spPr>
          <a:xfrm>
            <a:off x="4583716" y="3300038"/>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10" name="TextBox 9"/>
          <p:cNvSpPr txBox="1"/>
          <p:nvPr/>
        </p:nvSpPr>
        <p:spPr>
          <a:xfrm>
            <a:off x="4630602" y="4032730"/>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mc:AlternateContent xmlns:mc="http://schemas.openxmlformats.org/markup-compatibility/2006" xmlns:a14="http://schemas.microsoft.com/office/drawing/2010/main">
        <mc:Choice Requires="a14">
          <p:sp>
            <p:nvSpPr>
              <p:cNvPr id="11" name="TextBox 10"/>
              <p:cNvSpPr txBox="1"/>
              <p:nvPr/>
            </p:nvSpPr>
            <p:spPr>
              <a:xfrm>
                <a:off x="4560270" y="4995521"/>
                <a:ext cx="615461"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60270" y="4995521"/>
                <a:ext cx="615461" cy="55534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1920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500" fill="hold"/>
                                        <p:tgtEl>
                                          <p:spTgt spid="3"/>
                                        </p:tgtEl>
                                        <p:attrNameLst>
                                          <p:attrName>r</p:attrName>
                                        </p:attrNameLst>
                                      </p:cBhvr>
                                    </p:animRot>
                                  </p:childTnLst>
                                </p:cTn>
                              </p:par>
                              <p:par>
                                <p:cTn id="9" presetID="8" presetClass="emph" presetSubtype="0" fill="hold" nodeType="withEffect">
                                  <p:stCondLst>
                                    <p:cond delay="300"/>
                                  </p:stCondLst>
                                  <p:childTnLst>
                                    <p:animRot by="-21600000">
                                      <p:cBhvr>
                                        <p:cTn id="10" dur="500" fill="hold"/>
                                        <p:tgtEl>
                                          <p:spTgt spid="3"/>
                                        </p:tgtEl>
                                        <p:attrNameLst>
                                          <p:attrName>r</p:attrName>
                                        </p:attrNameLst>
                                      </p:cBhvr>
                                    </p:animRot>
                                  </p:childTnLst>
                                </p:cTn>
                              </p:par>
                              <p:par>
                                <p:cTn id="11" presetID="22" presetClass="entr" presetSubtype="8" fill="hold" grpId="0" nodeType="withEffect">
                                  <p:stCondLst>
                                    <p:cond delay="3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3" presetClass="exit" presetSubtype="10" fill="hold" grpId="1" nodeType="withEffect">
                                  <p:stCondLst>
                                    <p:cond delay="0"/>
                                  </p:stCondLst>
                                  <p:childTnLst>
                                    <p:animEffect transition="out" filter="blinds(horizontal)">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par>
                                <p:cTn id="61" presetID="53" presetClass="exit" presetSubtype="32" fill="hold" grpId="1" nodeType="withEffect">
                                  <p:stCondLst>
                                    <p:cond delay="600"/>
                                  </p:stCondLst>
                                  <p:childTnLst>
                                    <p:anim calcmode="lin" valueType="num">
                                      <p:cBhvr>
                                        <p:cTn id="62" dur="500"/>
                                        <p:tgtEl>
                                          <p:spTgt spid="9"/>
                                        </p:tgtEl>
                                        <p:attrNameLst>
                                          <p:attrName>ppt_w</p:attrName>
                                        </p:attrNameLst>
                                      </p:cBhvr>
                                      <p:tavLst>
                                        <p:tav tm="0">
                                          <p:val>
                                            <p:strVal val="ppt_w"/>
                                          </p:val>
                                        </p:tav>
                                        <p:tav tm="100000">
                                          <p:val>
                                            <p:fltVal val="0"/>
                                          </p:val>
                                        </p:tav>
                                      </p:tavLst>
                                    </p:anim>
                                    <p:anim calcmode="lin" valueType="num">
                                      <p:cBhvr>
                                        <p:cTn id="63" dur="500"/>
                                        <p:tgtEl>
                                          <p:spTgt spid="9"/>
                                        </p:tgtEl>
                                        <p:attrNameLst>
                                          <p:attrName>ppt_h</p:attrName>
                                        </p:attrNameLst>
                                      </p:cBhvr>
                                      <p:tavLst>
                                        <p:tav tm="0">
                                          <p:val>
                                            <p:strVal val="ppt_h"/>
                                          </p:val>
                                        </p:tav>
                                        <p:tav tm="100000">
                                          <p:val>
                                            <p:fltVal val="0"/>
                                          </p:val>
                                        </p:tav>
                                      </p:tavLst>
                                    </p:anim>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par>
                                <p:cTn id="79" presetID="53" presetClass="exit" presetSubtype="32" fill="hold" grpId="1" nodeType="withEffect">
                                  <p:stCondLst>
                                    <p:cond delay="600"/>
                                  </p:stCondLst>
                                  <p:childTnLst>
                                    <p:anim calcmode="lin" valueType="num">
                                      <p:cBhvr>
                                        <p:cTn id="80" dur="500"/>
                                        <p:tgtEl>
                                          <p:spTgt spid="10"/>
                                        </p:tgtEl>
                                        <p:attrNameLst>
                                          <p:attrName>ppt_w</p:attrName>
                                        </p:attrNameLst>
                                      </p:cBhvr>
                                      <p:tavLst>
                                        <p:tav tm="0">
                                          <p:val>
                                            <p:strVal val="ppt_w"/>
                                          </p:val>
                                        </p:tav>
                                        <p:tav tm="100000">
                                          <p:val>
                                            <p:fltVal val="0"/>
                                          </p:val>
                                        </p:tav>
                                      </p:tavLst>
                                    </p:anim>
                                    <p:anim calcmode="lin" valueType="num">
                                      <p:cBhvr>
                                        <p:cTn id="81" dur="500"/>
                                        <p:tgtEl>
                                          <p:spTgt spid="10"/>
                                        </p:tgtEl>
                                        <p:attrNameLst>
                                          <p:attrName>ppt_h</p:attrName>
                                        </p:attrNameLst>
                                      </p:cBhvr>
                                      <p:tavLst>
                                        <p:tav tm="0">
                                          <p:val>
                                            <p:strVal val="ppt_h"/>
                                          </p:val>
                                        </p:tav>
                                        <p:tav tm="100000">
                                          <p:val>
                                            <p:fltVal val="0"/>
                                          </p:val>
                                        </p:tav>
                                      </p:tavLst>
                                    </p:anim>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 grpId="0"/>
      <p:bldP spid="4" grpId="0"/>
      <p:bldP spid="5" grpId="0"/>
      <p:bldP spid="6" grpId="0"/>
      <p:bldP spid="7" grpId="0"/>
      <p:bldP spid="8" grpId="0"/>
      <p:bldP spid="8" grpId="1"/>
      <p:bldP spid="9" grpId="0"/>
      <p:bldP spid="9" grpId="1"/>
      <p:bldP spid="10" grpId="0"/>
      <p:bldP spid="10" grpId="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570" y="1705708"/>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কে অন্তুকে দেখতে এলেন?</a:t>
            </a:r>
            <a:endParaRPr lang="en-US" sz="3600" dirty="0">
              <a:latin typeface="Kalpurush" panose="02000600000000000000" pitchFamily="2" charset="0"/>
              <a:cs typeface="Kalpurush"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60" y="1654995"/>
            <a:ext cx="744838" cy="748489"/>
          </a:xfrm>
          <a:prstGeom prst="rect">
            <a:avLst/>
          </a:prstGeom>
        </p:spPr>
      </p:pic>
      <p:sp>
        <p:nvSpPr>
          <p:cNvPr id="4" name="TextBox 3"/>
          <p:cNvSpPr txBox="1"/>
          <p:nvPr/>
        </p:nvSpPr>
        <p:spPr>
          <a:xfrm>
            <a:off x="2206582" y="3464159"/>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(খ) নানা</a:t>
            </a:r>
            <a:endParaRPr lang="en-US" sz="3600" dirty="0">
              <a:latin typeface="Kalpurush" panose="02000600000000000000" pitchFamily="2" charset="0"/>
              <a:cs typeface="Kalpurush" panose="02000600000000000000" pitchFamily="2" charset="0"/>
            </a:endParaRPr>
          </a:p>
        </p:txBody>
      </p:sp>
      <p:sp>
        <p:nvSpPr>
          <p:cNvPr id="5" name="TextBox 4"/>
          <p:cNvSpPr txBox="1"/>
          <p:nvPr/>
        </p:nvSpPr>
        <p:spPr>
          <a:xfrm>
            <a:off x="2200717" y="4232016"/>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(গ) কাকা</a:t>
            </a:r>
            <a:endParaRPr lang="en-US" sz="3600" dirty="0">
              <a:latin typeface="Kalpurush" panose="02000600000000000000" pitchFamily="2" charset="0"/>
              <a:cs typeface="Kalpurush" panose="02000600000000000000" pitchFamily="2" charset="0"/>
            </a:endParaRPr>
          </a:p>
        </p:txBody>
      </p:sp>
      <p:sp>
        <p:nvSpPr>
          <p:cNvPr id="6" name="TextBox 5"/>
          <p:cNvSpPr txBox="1"/>
          <p:nvPr/>
        </p:nvSpPr>
        <p:spPr>
          <a:xfrm>
            <a:off x="2194850" y="2713879"/>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(ক) মামা</a:t>
            </a:r>
            <a:endParaRPr lang="en-US" sz="3600" dirty="0">
              <a:latin typeface="Kalpurush" panose="02000600000000000000" pitchFamily="2" charset="0"/>
              <a:cs typeface="Kalpurush" panose="02000600000000000000" pitchFamily="2" charset="0"/>
            </a:endParaRPr>
          </a:p>
        </p:txBody>
      </p:sp>
      <p:sp>
        <p:nvSpPr>
          <p:cNvPr id="7" name="TextBox 6"/>
          <p:cNvSpPr txBox="1"/>
          <p:nvPr/>
        </p:nvSpPr>
        <p:spPr>
          <a:xfrm>
            <a:off x="2206566" y="4976423"/>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(ঘ) দাদা</a:t>
            </a:r>
            <a:endParaRPr lang="en-US" sz="3600" dirty="0">
              <a:latin typeface="Kalpurush" panose="02000600000000000000" pitchFamily="2" charset="0"/>
              <a:cs typeface="Kalpurush" panose="02000600000000000000" pitchFamily="2" charset="0"/>
            </a:endParaRPr>
          </a:p>
        </p:txBody>
      </p:sp>
      <p:sp>
        <p:nvSpPr>
          <p:cNvPr id="8" name="TextBox 7"/>
          <p:cNvSpPr txBox="1"/>
          <p:nvPr/>
        </p:nvSpPr>
        <p:spPr>
          <a:xfrm>
            <a:off x="4185133" y="3341072"/>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9" name="TextBox 8"/>
          <p:cNvSpPr txBox="1"/>
          <p:nvPr/>
        </p:nvSpPr>
        <p:spPr>
          <a:xfrm>
            <a:off x="4179274" y="4091346"/>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10" name="TextBox 9"/>
          <p:cNvSpPr txBox="1"/>
          <p:nvPr/>
        </p:nvSpPr>
        <p:spPr>
          <a:xfrm>
            <a:off x="4226160" y="4824038"/>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mc:AlternateContent xmlns:mc="http://schemas.openxmlformats.org/markup-compatibility/2006" xmlns:a14="http://schemas.microsoft.com/office/drawing/2010/main">
        <mc:Choice Requires="a14">
          <p:sp>
            <p:nvSpPr>
              <p:cNvPr id="11" name="TextBox 10"/>
              <p:cNvSpPr txBox="1"/>
              <p:nvPr/>
            </p:nvSpPr>
            <p:spPr>
              <a:xfrm>
                <a:off x="4103069" y="2727111"/>
                <a:ext cx="615461"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103069" y="2727111"/>
                <a:ext cx="615461" cy="55534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26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500" fill="hold"/>
                                        <p:tgtEl>
                                          <p:spTgt spid="3"/>
                                        </p:tgtEl>
                                        <p:attrNameLst>
                                          <p:attrName>r</p:attrName>
                                        </p:attrNameLst>
                                      </p:cBhvr>
                                    </p:animRot>
                                  </p:childTnLst>
                                </p:cTn>
                              </p:par>
                              <p:par>
                                <p:cTn id="9" presetID="8" presetClass="emph" presetSubtype="0" fill="hold" nodeType="withEffect">
                                  <p:stCondLst>
                                    <p:cond delay="300"/>
                                  </p:stCondLst>
                                  <p:childTnLst>
                                    <p:animRot by="-21600000">
                                      <p:cBhvr>
                                        <p:cTn id="10" dur="500" fill="hold"/>
                                        <p:tgtEl>
                                          <p:spTgt spid="3"/>
                                        </p:tgtEl>
                                        <p:attrNameLst>
                                          <p:attrName>r</p:attrName>
                                        </p:attrNameLst>
                                      </p:cBhvr>
                                    </p:animRot>
                                  </p:childTnLst>
                                </p:cTn>
                              </p:par>
                              <p:par>
                                <p:cTn id="11" presetID="22" presetClass="entr" presetSubtype="8" fill="hold" grpId="0" nodeType="withEffect">
                                  <p:stCondLst>
                                    <p:cond delay="3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3" presetClass="exit" presetSubtype="10" fill="hold" grpId="1" nodeType="withEffect">
                                  <p:stCondLst>
                                    <p:cond delay="0"/>
                                  </p:stCondLst>
                                  <p:childTnLst>
                                    <p:animEffect transition="out" filter="blinds(horizontal)">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par>
                                <p:cTn id="61" presetID="53" presetClass="exit" presetSubtype="32" fill="hold" grpId="1" nodeType="withEffect">
                                  <p:stCondLst>
                                    <p:cond delay="600"/>
                                  </p:stCondLst>
                                  <p:childTnLst>
                                    <p:anim calcmode="lin" valueType="num">
                                      <p:cBhvr>
                                        <p:cTn id="62" dur="500"/>
                                        <p:tgtEl>
                                          <p:spTgt spid="9"/>
                                        </p:tgtEl>
                                        <p:attrNameLst>
                                          <p:attrName>ppt_w</p:attrName>
                                        </p:attrNameLst>
                                      </p:cBhvr>
                                      <p:tavLst>
                                        <p:tav tm="0">
                                          <p:val>
                                            <p:strVal val="ppt_w"/>
                                          </p:val>
                                        </p:tav>
                                        <p:tav tm="100000">
                                          <p:val>
                                            <p:fltVal val="0"/>
                                          </p:val>
                                        </p:tav>
                                      </p:tavLst>
                                    </p:anim>
                                    <p:anim calcmode="lin" valueType="num">
                                      <p:cBhvr>
                                        <p:cTn id="63" dur="500"/>
                                        <p:tgtEl>
                                          <p:spTgt spid="9"/>
                                        </p:tgtEl>
                                        <p:attrNameLst>
                                          <p:attrName>ppt_h</p:attrName>
                                        </p:attrNameLst>
                                      </p:cBhvr>
                                      <p:tavLst>
                                        <p:tav tm="0">
                                          <p:val>
                                            <p:strVal val="ppt_h"/>
                                          </p:val>
                                        </p:tav>
                                        <p:tav tm="100000">
                                          <p:val>
                                            <p:fltVal val="0"/>
                                          </p:val>
                                        </p:tav>
                                      </p:tavLst>
                                    </p:anim>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par>
                                <p:cTn id="79" presetID="53" presetClass="exit" presetSubtype="32" fill="hold" grpId="1" nodeType="withEffect">
                                  <p:stCondLst>
                                    <p:cond delay="600"/>
                                  </p:stCondLst>
                                  <p:childTnLst>
                                    <p:anim calcmode="lin" valueType="num">
                                      <p:cBhvr>
                                        <p:cTn id="80" dur="500"/>
                                        <p:tgtEl>
                                          <p:spTgt spid="10"/>
                                        </p:tgtEl>
                                        <p:attrNameLst>
                                          <p:attrName>ppt_w</p:attrName>
                                        </p:attrNameLst>
                                      </p:cBhvr>
                                      <p:tavLst>
                                        <p:tav tm="0">
                                          <p:val>
                                            <p:strVal val="ppt_w"/>
                                          </p:val>
                                        </p:tav>
                                        <p:tav tm="100000">
                                          <p:val>
                                            <p:fltVal val="0"/>
                                          </p:val>
                                        </p:tav>
                                      </p:tavLst>
                                    </p:anim>
                                    <p:anim calcmode="lin" valueType="num">
                                      <p:cBhvr>
                                        <p:cTn id="81" dur="500"/>
                                        <p:tgtEl>
                                          <p:spTgt spid="10"/>
                                        </p:tgtEl>
                                        <p:attrNameLst>
                                          <p:attrName>ppt_h</p:attrName>
                                        </p:attrNameLst>
                                      </p:cBhvr>
                                      <p:tavLst>
                                        <p:tav tm="0">
                                          <p:val>
                                            <p:strVal val="ppt_h"/>
                                          </p:val>
                                        </p:tav>
                                        <p:tav tm="100000">
                                          <p:val>
                                            <p:fltVal val="0"/>
                                          </p:val>
                                        </p:tav>
                                      </p:tavLst>
                                    </p:anim>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 grpId="0"/>
      <p:bldP spid="4" grpId="0"/>
      <p:bldP spid="5" grpId="0"/>
      <p:bldP spid="6" grpId="0"/>
      <p:bldP spid="7" grpId="0"/>
      <p:bldP spid="8" grpId="0"/>
      <p:bldP spid="8" grpId="1"/>
      <p:bldP spid="9" grpId="0"/>
      <p:bldP spid="9" grpId="1"/>
      <p:bldP spid="10" grpId="0"/>
      <p:bldP spid="10" grpId="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2570" y="1705708"/>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অন্তুর প্রিয় খাবার কী?</a:t>
            </a:r>
            <a:endParaRPr lang="en-US" sz="3600" dirty="0">
              <a:latin typeface="Kalpurush" panose="02000600000000000000" pitchFamily="2" charset="0"/>
              <a:cs typeface="Kalpurush" panose="020006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60" y="1654995"/>
            <a:ext cx="744838" cy="748489"/>
          </a:xfrm>
          <a:prstGeom prst="rect">
            <a:avLst/>
          </a:prstGeom>
        </p:spPr>
      </p:pic>
      <p:sp>
        <p:nvSpPr>
          <p:cNvPr id="4" name="TextBox 3"/>
          <p:cNvSpPr txBox="1"/>
          <p:nvPr/>
        </p:nvSpPr>
        <p:spPr>
          <a:xfrm>
            <a:off x="2118665" y="2708015"/>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(ক) বোরহানি</a:t>
            </a:r>
            <a:endParaRPr lang="en-US" sz="3600" dirty="0">
              <a:latin typeface="Kalpurush" panose="02000600000000000000" pitchFamily="2" charset="0"/>
              <a:cs typeface="Kalpurush" panose="02000600000000000000" pitchFamily="2" charset="0"/>
            </a:endParaRPr>
          </a:p>
        </p:txBody>
      </p:sp>
      <p:sp>
        <p:nvSpPr>
          <p:cNvPr id="5" name="TextBox 4"/>
          <p:cNvSpPr txBox="1"/>
          <p:nvPr/>
        </p:nvSpPr>
        <p:spPr>
          <a:xfrm>
            <a:off x="2112808" y="4970568"/>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(ঘ) খিচুড়ি</a:t>
            </a:r>
            <a:endParaRPr lang="en-US" sz="3600" dirty="0">
              <a:latin typeface="Kalpurush" panose="02000600000000000000" pitchFamily="2" charset="0"/>
              <a:cs typeface="Kalpurush" panose="02000600000000000000" pitchFamily="2" charset="0"/>
            </a:endParaRPr>
          </a:p>
        </p:txBody>
      </p:sp>
      <p:sp>
        <p:nvSpPr>
          <p:cNvPr id="6" name="TextBox 5"/>
          <p:cNvSpPr txBox="1"/>
          <p:nvPr/>
        </p:nvSpPr>
        <p:spPr>
          <a:xfrm>
            <a:off x="2089341" y="3470010"/>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(খ) বিরিয়ানি</a:t>
            </a:r>
            <a:endParaRPr lang="en-US" sz="3600" dirty="0">
              <a:latin typeface="Kalpurush" panose="02000600000000000000" pitchFamily="2" charset="0"/>
              <a:cs typeface="Kalpurush" panose="02000600000000000000" pitchFamily="2" charset="0"/>
            </a:endParaRPr>
          </a:p>
        </p:txBody>
      </p:sp>
      <p:sp>
        <p:nvSpPr>
          <p:cNvPr id="7" name="TextBox 6"/>
          <p:cNvSpPr txBox="1"/>
          <p:nvPr/>
        </p:nvSpPr>
        <p:spPr>
          <a:xfrm>
            <a:off x="2118649" y="4220279"/>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(গ) পোলাও</a:t>
            </a:r>
            <a:endParaRPr lang="en-US" sz="3600" dirty="0">
              <a:latin typeface="Kalpurush" panose="02000600000000000000" pitchFamily="2" charset="0"/>
              <a:cs typeface="Kalpurush" panose="02000600000000000000" pitchFamily="2" charset="0"/>
            </a:endParaRPr>
          </a:p>
        </p:txBody>
      </p:sp>
      <p:sp>
        <p:nvSpPr>
          <p:cNvPr id="8" name="TextBox 7"/>
          <p:cNvSpPr txBox="1"/>
          <p:nvPr/>
        </p:nvSpPr>
        <p:spPr>
          <a:xfrm>
            <a:off x="4624754" y="2584928"/>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9" name="TextBox 8"/>
          <p:cNvSpPr txBox="1"/>
          <p:nvPr/>
        </p:nvSpPr>
        <p:spPr>
          <a:xfrm>
            <a:off x="4618903" y="4829898"/>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10" name="TextBox 9"/>
          <p:cNvSpPr txBox="1"/>
          <p:nvPr/>
        </p:nvSpPr>
        <p:spPr>
          <a:xfrm>
            <a:off x="4665781" y="4067894"/>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mc:AlternateContent xmlns:mc="http://schemas.openxmlformats.org/markup-compatibility/2006" xmlns:a14="http://schemas.microsoft.com/office/drawing/2010/main">
        <mc:Choice Requires="a14">
          <p:sp>
            <p:nvSpPr>
              <p:cNvPr id="11" name="TextBox 10"/>
              <p:cNvSpPr txBox="1"/>
              <p:nvPr/>
            </p:nvSpPr>
            <p:spPr>
              <a:xfrm>
                <a:off x="4525098" y="3483242"/>
                <a:ext cx="615461"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525098" y="3483242"/>
                <a:ext cx="615461" cy="55534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134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500" fill="hold"/>
                                        <p:tgtEl>
                                          <p:spTgt spid="3"/>
                                        </p:tgtEl>
                                        <p:attrNameLst>
                                          <p:attrName>r</p:attrName>
                                        </p:attrNameLst>
                                      </p:cBhvr>
                                    </p:animRot>
                                  </p:childTnLst>
                                </p:cTn>
                              </p:par>
                              <p:par>
                                <p:cTn id="9" presetID="8" presetClass="emph" presetSubtype="0" fill="hold" nodeType="withEffect">
                                  <p:stCondLst>
                                    <p:cond delay="300"/>
                                  </p:stCondLst>
                                  <p:childTnLst>
                                    <p:animRot by="-21600000">
                                      <p:cBhvr>
                                        <p:cTn id="10" dur="500" fill="hold"/>
                                        <p:tgtEl>
                                          <p:spTgt spid="3"/>
                                        </p:tgtEl>
                                        <p:attrNameLst>
                                          <p:attrName>r</p:attrName>
                                        </p:attrNameLst>
                                      </p:cBhvr>
                                    </p:animRot>
                                  </p:childTnLst>
                                </p:cTn>
                              </p:par>
                              <p:par>
                                <p:cTn id="11" presetID="22" presetClass="entr" presetSubtype="8" fill="hold" grpId="0" nodeType="withEffect">
                                  <p:stCondLst>
                                    <p:cond delay="3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par>
                                <p:cTn id="50" presetID="3" presetClass="exit" presetSubtype="10" fill="hold" grpId="1" nodeType="withEffect">
                                  <p:stCondLst>
                                    <p:cond delay="0"/>
                                  </p:stCondLst>
                                  <p:childTnLst>
                                    <p:animEffect transition="out" filter="blinds(horizontal)">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3" restart="whenNotActive" fill="hold" evtFilter="cancelBubble" nodeType="interactiveSeq">
                <p:stCondLst>
                  <p:cond evt="onClick" delay="0">
                    <p:tgtEl>
                      <p:spTgt spid="5"/>
                    </p:tgtEl>
                  </p:cond>
                </p:stCondLst>
                <p:endSync evt="end" delay="0">
                  <p:rtn val="all"/>
                </p:endSync>
                <p:childTnLst>
                  <p:par>
                    <p:cTn id="54" fill="hold">
                      <p:stCondLst>
                        <p:cond delay="0"/>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par>
                                <p:cTn id="61" presetID="53" presetClass="exit" presetSubtype="32" fill="hold" grpId="1" nodeType="withEffect">
                                  <p:stCondLst>
                                    <p:cond delay="600"/>
                                  </p:stCondLst>
                                  <p:childTnLst>
                                    <p:anim calcmode="lin" valueType="num">
                                      <p:cBhvr>
                                        <p:cTn id="62" dur="500"/>
                                        <p:tgtEl>
                                          <p:spTgt spid="9"/>
                                        </p:tgtEl>
                                        <p:attrNameLst>
                                          <p:attrName>ppt_w</p:attrName>
                                        </p:attrNameLst>
                                      </p:cBhvr>
                                      <p:tavLst>
                                        <p:tav tm="0">
                                          <p:val>
                                            <p:strVal val="ppt_w"/>
                                          </p:val>
                                        </p:tav>
                                        <p:tav tm="100000">
                                          <p:val>
                                            <p:fltVal val="0"/>
                                          </p:val>
                                        </p:tav>
                                      </p:tavLst>
                                    </p:anim>
                                    <p:anim calcmode="lin" valueType="num">
                                      <p:cBhvr>
                                        <p:cTn id="63" dur="500"/>
                                        <p:tgtEl>
                                          <p:spTgt spid="9"/>
                                        </p:tgtEl>
                                        <p:attrNameLst>
                                          <p:attrName>ppt_h</p:attrName>
                                        </p:attrNameLst>
                                      </p:cBhvr>
                                      <p:tavLst>
                                        <p:tav tm="0">
                                          <p:val>
                                            <p:strVal val="ppt_h"/>
                                          </p:val>
                                        </p:tav>
                                        <p:tav tm="100000">
                                          <p:val>
                                            <p:fltVal val="0"/>
                                          </p:val>
                                        </p:tav>
                                      </p:tavLst>
                                    </p:anim>
                                    <p:animEffect transition="out" filter="fade">
                                      <p:cBhvr>
                                        <p:cTn id="64" dur="500"/>
                                        <p:tgtEl>
                                          <p:spTgt spid="9"/>
                                        </p:tgtEl>
                                      </p:cBhvr>
                                    </p:animEffect>
                                    <p:set>
                                      <p:cBhvr>
                                        <p:cTn id="6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71" restart="whenNotActive" fill="hold" evtFilter="cancelBubble" nodeType="interactiveSeq">
                <p:stCondLst>
                  <p:cond evt="onClick" delay="0">
                    <p:tgtEl>
                      <p:spTgt spid="7"/>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par>
                                <p:cTn id="79" presetID="53" presetClass="exit" presetSubtype="32" fill="hold" grpId="1" nodeType="withEffect">
                                  <p:stCondLst>
                                    <p:cond delay="600"/>
                                  </p:stCondLst>
                                  <p:childTnLst>
                                    <p:anim calcmode="lin" valueType="num">
                                      <p:cBhvr>
                                        <p:cTn id="80" dur="500"/>
                                        <p:tgtEl>
                                          <p:spTgt spid="10"/>
                                        </p:tgtEl>
                                        <p:attrNameLst>
                                          <p:attrName>ppt_w</p:attrName>
                                        </p:attrNameLst>
                                      </p:cBhvr>
                                      <p:tavLst>
                                        <p:tav tm="0">
                                          <p:val>
                                            <p:strVal val="ppt_w"/>
                                          </p:val>
                                        </p:tav>
                                        <p:tav tm="100000">
                                          <p:val>
                                            <p:fltVal val="0"/>
                                          </p:val>
                                        </p:tav>
                                      </p:tavLst>
                                    </p:anim>
                                    <p:anim calcmode="lin" valueType="num">
                                      <p:cBhvr>
                                        <p:cTn id="81" dur="500"/>
                                        <p:tgtEl>
                                          <p:spTgt spid="10"/>
                                        </p:tgtEl>
                                        <p:attrNameLst>
                                          <p:attrName>ppt_h</p:attrName>
                                        </p:attrNameLst>
                                      </p:cBhvr>
                                      <p:tavLst>
                                        <p:tav tm="0">
                                          <p:val>
                                            <p:strVal val="ppt_h"/>
                                          </p:val>
                                        </p:tav>
                                        <p:tav tm="100000">
                                          <p:val>
                                            <p:fltVal val="0"/>
                                          </p:val>
                                        </p:tav>
                                      </p:tavLst>
                                    </p:anim>
                                    <p:animEffect transition="out" filter="fade">
                                      <p:cBhvr>
                                        <p:cTn id="82" dur="500"/>
                                        <p:tgtEl>
                                          <p:spTgt spid="10"/>
                                        </p:tgtEl>
                                      </p:cBhvr>
                                    </p:animEffect>
                                    <p:set>
                                      <p:cBhvr>
                                        <p:cTn id="8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2" grpId="0"/>
      <p:bldP spid="4" grpId="0"/>
      <p:bldP spid="5" grpId="0"/>
      <p:bldP spid="6" grpId="0"/>
      <p:bldP spid="7" grpId="0"/>
      <p:bldP spid="8" grpId="0"/>
      <p:bldP spid="8" grpId="1"/>
      <p:bldP spid="9" grpId="0"/>
      <p:bldP spid="9" grpId="1"/>
      <p:bldP spid="10" grpId="0"/>
      <p:bldP spid="10" grpId="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3484" y="1044459"/>
            <a:ext cx="1005840" cy="1005840"/>
            <a:chOff x="783767" y="1126668"/>
            <a:chExt cx="1005840" cy="1005840"/>
          </a:xfrm>
          <a:gradFill>
            <a:gsLst>
              <a:gs pos="47500">
                <a:srgbClr val="FFFF00"/>
              </a:gs>
              <a:gs pos="97000">
                <a:srgbClr val="FF0000"/>
              </a:gs>
              <a:gs pos="0">
                <a:schemeClr val="accent4">
                  <a:lumMod val="60000"/>
                  <a:lumOff val="40000"/>
                </a:schemeClr>
              </a:gs>
            </a:gsLst>
            <a:lin ang="600000" scaled="0"/>
          </a:gradFill>
        </p:grpSpPr>
        <p:sp>
          <p:nvSpPr>
            <p:cNvPr id="5" name="Donut 4"/>
            <p:cNvSpPr/>
            <p:nvPr/>
          </p:nvSpPr>
          <p:spPr>
            <a:xfrm>
              <a:off x="783767" y="1126668"/>
              <a:ext cx="1005840" cy="1005840"/>
            </a:xfrm>
            <a:prstGeom prst="donut">
              <a:avLst>
                <a:gd name="adj" fmla="val 25000"/>
              </a:avLst>
            </a:prstGeom>
            <a:grpFill/>
            <a:ln w="762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5-Point Star 5"/>
            <p:cNvSpPr/>
            <p:nvPr/>
          </p:nvSpPr>
          <p:spPr>
            <a:xfrm>
              <a:off x="947055" y="1257296"/>
              <a:ext cx="182880" cy="182880"/>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442358" y="1801585"/>
              <a:ext cx="182880" cy="182880"/>
            </a:xfrm>
            <a:prstGeom prst="star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020789" y="1271371"/>
            <a:ext cx="3053442" cy="646331"/>
          </a:xfrm>
          <a:prstGeom prst="rect">
            <a:avLst/>
          </a:prstGeom>
          <a:noFill/>
          <a:ln w="28575">
            <a:solidFill>
              <a:srgbClr val="009900"/>
            </a:solidFill>
            <a:prstDash val="sysDot"/>
          </a:ln>
        </p:spPr>
        <p:txBody>
          <a:bodyPr wrap="square" rtlCol="0">
            <a:spAutoFit/>
          </a:bodyPr>
          <a:lstStyle/>
          <a:p>
            <a:pPr algn="ctr"/>
            <a:r>
              <a:rPr lang="bn-IN" sz="3600" dirty="0" smtClean="0">
                <a:ln>
                  <a:solidFill>
                    <a:srgbClr val="A50021"/>
                  </a:solidFill>
                </a:ln>
                <a:solidFill>
                  <a:srgbClr val="FF0066"/>
                </a:solidFill>
                <a:latin typeface="Kalpurush" panose="02000600000000000000" pitchFamily="2" charset="0"/>
                <a:cs typeface="Kalpurush" panose="02000600000000000000" pitchFamily="2" charset="0"/>
              </a:rPr>
              <a:t>শ্রেণি</a:t>
            </a:r>
            <a:endParaRPr lang="en-US" sz="3600" dirty="0">
              <a:ln>
                <a:solidFill>
                  <a:srgbClr val="A50021"/>
                </a:solidFill>
              </a:ln>
              <a:solidFill>
                <a:srgbClr val="FF0066"/>
              </a:solidFill>
              <a:latin typeface="Kalpurush" panose="02000600000000000000" pitchFamily="2" charset="0"/>
              <a:cs typeface="Kalpurush" panose="02000600000000000000" pitchFamily="2" charset="0"/>
            </a:endParaRPr>
          </a:p>
        </p:txBody>
      </p:sp>
      <p:sp>
        <p:nvSpPr>
          <p:cNvPr id="9" name="TextBox 8"/>
          <p:cNvSpPr txBox="1"/>
          <p:nvPr/>
        </p:nvSpPr>
        <p:spPr>
          <a:xfrm>
            <a:off x="3042558" y="1276810"/>
            <a:ext cx="3053442" cy="646331"/>
          </a:xfrm>
          <a:prstGeom prst="rect">
            <a:avLst/>
          </a:prstGeom>
          <a:noFill/>
          <a:ln w="28575">
            <a:solidFill>
              <a:srgbClr val="009900"/>
            </a:solidFill>
            <a:prstDash val="sysDot"/>
          </a:ln>
        </p:spPr>
        <p:txBody>
          <a:bodyPr wrap="square" rtlCol="0">
            <a:spAutoFit/>
          </a:bodyPr>
          <a:lstStyle/>
          <a:p>
            <a:pPr algn="ctr"/>
            <a:r>
              <a:rPr lang="bn-IN" sz="3600" dirty="0" smtClean="0">
                <a:ln>
                  <a:solidFill>
                    <a:srgbClr val="A50021"/>
                  </a:solidFill>
                </a:ln>
                <a:solidFill>
                  <a:srgbClr val="FF0066"/>
                </a:solidFill>
                <a:latin typeface="Kalpurush" panose="02000600000000000000" pitchFamily="2" charset="0"/>
                <a:cs typeface="Kalpurush" panose="02000600000000000000" pitchFamily="2" charset="0"/>
              </a:rPr>
              <a:t>চতুর্থ</a:t>
            </a:r>
            <a:endParaRPr lang="en-US" sz="3600" dirty="0">
              <a:ln>
                <a:solidFill>
                  <a:srgbClr val="A50021"/>
                </a:solidFill>
              </a:ln>
              <a:solidFill>
                <a:srgbClr val="FF0066"/>
              </a:solidFill>
              <a:latin typeface="Kalpurush" panose="02000600000000000000" pitchFamily="2" charset="0"/>
              <a:cs typeface="Kalpurush" panose="02000600000000000000" pitchFamily="2" charset="0"/>
            </a:endParaRPr>
          </a:p>
        </p:txBody>
      </p:sp>
      <p:grpSp>
        <p:nvGrpSpPr>
          <p:cNvPr id="10" name="Group 9"/>
          <p:cNvGrpSpPr/>
          <p:nvPr/>
        </p:nvGrpSpPr>
        <p:grpSpPr>
          <a:xfrm>
            <a:off x="1763484" y="2252764"/>
            <a:ext cx="1005840" cy="1005840"/>
            <a:chOff x="783767" y="1126668"/>
            <a:chExt cx="1005840" cy="1005840"/>
          </a:xfrm>
          <a:gradFill flip="none" rotWithShape="1">
            <a:gsLst>
              <a:gs pos="47500">
                <a:srgbClr val="FFFF00"/>
              </a:gs>
              <a:gs pos="97000">
                <a:srgbClr val="FF0000"/>
              </a:gs>
              <a:gs pos="0">
                <a:schemeClr val="accent4">
                  <a:lumMod val="60000"/>
                  <a:lumOff val="40000"/>
                </a:schemeClr>
              </a:gs>
            </a:gsLst>
            <a:lin ang="7800000" scaled="0"/>
            <a:tileRect/>
          </a:gradFill>
        </p:grpSpPr>
        <p:sp>
          <p:nvSpPr>
            <p:cNvPr id="11" name="Donut 10"/>
            <p:cNvSpPr/>
            <p:nvPr/>
          </p:nvSpPr>
          <p:spPr>
            <a:xfrm>
              <a:off x="783767" y="1126668"/>
              <a:ext cx="1005840" cy="1005840"/>
            </a:xfrm>
            <a:prstGeom prst="donut">
              <a:avLst>
                <a:gd name="adj" fmla="val 25000"/>
              </a:avLst>
            </a:prstGeom>
            <a:grpFill/>
            <a:ln w="762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5-Point Star 11"/>
            <p:cNvSpPr/>
            <p:nvPr/>
          </p:nvSpPr>
          <p:spPr>
            <a:xfrm>
              <a:off x="947055" y="1257296"/>
              <a:ext cx="182880" cy="182880"/>
            </a:xfrm>
            <a:prstGeom prst="star5">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1442358" y="1801585"/>
              <a:ext cx="182880" cy="182880"/>
            </a:xfrm>
            <a:prstGeom prst="star5">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3020789" y="2495442"/>
            <a:ext cx="3053442" cy="646331"/>
          </a:xfrm>
          <a:prstGeom prst="rect">
            <a:avLst/>
          </a:prstGeom>
          <a:noFill/>
          <a:ln w="28575">
            <a:solidFill>
              <a:srgbClr val="0000FF"/>
            </a:solidFill>
            <a:prstDash val="sysDot"/>
          </a:ln>
        </p:spPr>
        <p:txBody>
          <a:bodyPr wrap="square" rtlCol="0">
            <a:spAutoFit/>
          </a:bodyPr>
          <a:lstStyle/>
          <a:p>
            <a:pPr algn="ctr"/>
            <a:r>
              <a:rPr lang="bn-IN" sz="3600" dirty="0" smtClean="0">
                <a:ln>
                  <a:solidFill>
                    <a:srgbClr val="FF0000"/>
                  </a:solidFill>
                </a:ln>
                <a:solidFill>
                  <a:srgbClr val="FFC000"/>
                </a:solidFill>
                <a:latin typeface="Kalpurush" panose="02000600000000000000" pitchFamily="2" charset="0"/>
                <a:cs typeface="Kalpurush" panose="02000600000000000000" pitchFamily="2" charset="0"/>
              </a:rPr>
              <a:t>বিষয়</a:t>
            </a:r>
            <a:endParaRPr lang="en-US" sz="3600" dirty="0">
              <a:ln>
                <a:solidFill>
                  <a:srgbClr val="FF0000"/>
                </a:solidFill>
              </a:ln>
              <a:solidFill>
                <a:srgbClr val="FFC000"/>
              </a:solidFill>
              <a:latin typeface="Kalpurush" panose="02000600000000000000" pitchFamily="2" charset="0"/>
              <a:cs typeface="Kalpurush" panose="02000600000000000000" pitchFamily="2" charset="0"/>
            </a:endParaRPr>
          </a:p>
        </p:txBody>
      </p:sp>
      <p:sp>
        <p:nvSpPr>
          <p:cNvPr id="15" name="TextBox 14"/>
          <p:cNvSpPr txBox="1"/>
          <p:nvPr/>
        </p:nvSpPr>
        <p:spPr>
          <a:xfrm>
            <a:off x="3042558" y="2484554"/>
            <a:ext cx="3053442" cy="646331"/>
          </a:xfrm>
          <a:prstGeom prst="rect">
            <a:avLst/>
          </a:prstGeom>
          <a:noFill/>
          <a:ln w="28575">
            <a:solidFill>
              <a:srgbClr val="0000FF"/>
            </a:solidFill>
            <a:prstDash val="sysDot"/>
          </a:ln>
        </p:spPr>
        <p:txBody>
          <a:bodyPr wrap="square" rtlCol="0">
            <a:spAutoFit/>
          </a:bodyPr>
          <a:lstStyle/>
          <a:p>
            <a:pPr algn="ctr"/>
            <a:r>
              <a:rPr lang="bn-IN" sz="3600" dirty="0" smtClean="0">
                <a:ln>
                  <a:solidFill>
                    <a:srgbClr val="FF0000"/>
                  </a:solidFill>
                </a:ln>
                <a:solidFill>
                  <a:srgbClr val="FFC000"/>
                </a:solidFill>
                <a:latin typeface="Kalpurush" panose="02000600000000000000" pitchFamily="2" charset="0"/>
                <a:cs typeface="Kalpurush" panose="02000600000000000000" pitchFamily="2" charset="0"/>
              </a:rPr>
              <a:t>আমার বাংলা বই</a:t>
            </a:r>
            <a:endParaRPr lang="en-US" sz="3600" dirty="0">
              <a:ln>
                <a:solidFill>
                  <a:srgbClr val="FF0000"/>
                </a:solidFill>
              </a:ln>
              <a:solidFill>
                <a:srgbClr val="FFC000"/>
              </a:solidFill>
              <a:latin typeface="Kalpurush" panose="02000600000000000000" pitchFamily="2" charset="0"/>
              <a:cs typeface="Kalpurush" panose="02000600000000000000" pitchFamily="2" charset="0"/>
            </a:endParaRPr>
          </a:p>
        </p:txBody>
      </p:sp>
      <p:grpSp>
        <p:nvGrpSpPr>
          <p:cNvPr id="16" name="Group 15"/>
          <p:cNvGrpSpPr/>
          <p:nvPr/>
        </p:nvGrpSpPr>
        <p:grpSpPr>
          <a:xfrm>
            <a:off x="1763484" y="3461083"/>
            <a:ext cx="1005840" cy="1005840"/>
            <a:chOff x="783767" y="1126668"/>
            <a:chExt cx="1005840" cy="1005840"/>
          </a:xfrm>
          <a:gradFill>
            <a:gsLst>
              <a:gs pos="47500">
                <a:srgbClr val="FFFF00"/>
              </a:gs>
              <a:gs pos="97000">
                <a:srgbClr val="FF0000"/>
              </a:gs>
              <a:gs pos="0">
                <a:srgbClr val="0000FF"/>
              </a:gs>
            </a:gsLst>
            <a:lin ang="5400000" scaled="1"/>
          </a:gradFill>
        </p:grpSpPr>
        <p:sp>
          <p:nvSpPr>
            <p:cNvPr id="17" name="Donut 16"/>
            <p:cNvSpPr/>
            <p:nvPr/>
          </p:nvSpPr>
          <p:spPr>
            <a:xfrm>
              <a:off x="783767" y="1126668"/>
              <a:ext cx="1005840" cy="1005840"/>
            </a:xfrm>
            <a:prstGeom prst="donut">
              <a:avLst>
                <a:gd name="adj" fmla="val 25000"/>
              </a:avLst>
            </a:prstGeom>
            <a:grpFill/>
            <a:ln w="7620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5-Point Star 17"/>
            <p:cNvSpPr/>
            <p:nvPr/>
          </p:nvSpPr>
          <p:spPr>
            <a:xfrm>
              <a:off x="947055" y="1257296"/>
              <a:ext cx="182880" cy="1828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1442358" y="1801585"/>
              <a:ext cx="182880" cy="1828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020789" y="3703761"/>
            <a:ext cx="3053442"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পাঠ শিরোনাম</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
        <p:nvSpPr>
          <p:cNvPr id="21" name="TextBox 20"/>
          <p:cNvSpPr txBox="1"/>
          <p:nvPr/>
        </p:nvSpPr>
        <p:spPr>
          <a:xfrm>
            <a:off x="3026229" y="3709212"/>
            <a:ext cx="3053442"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হাত ধুয়ে নাও</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grpSp>
        <p:nvGrpSpPr>
          <p:cNvPr id="22" name="Group 21"/>
          <p:cNvGrpSpPr/>
          <p:nvPr/>
        </p:nvGrpSpPr>
        <p:grpSpPr>
          <a:xfrm>
            <a:off x="1763484" y="4855784"/>
            <a:ext cx="1005840" cy="1005840"/>
            <a:chOff x="783767" y="1126668"/>
            <a:chExt cx="1005840" cy="1005840"/>
          </a:xfrm>
          <a:gradFill>
            <a:gsLst>
              <a:gs pos="0">
                <a:srgbClr val="FF0000"/>
              </a:gs>
              <a:gs pos="56000">
                <a:srgbClr val="FFFF00"/>
              </a:gs>
              <a:gs pos="100000">
                <a:schemeClr val="accent4">
                  <a:lumMod val="60000"/>
                  <a:lumOff val="40000"/>
                </a:schemeClr>
              </a:gs>
            </a:gsLst>
            <a:lin ang="5400000" scaled="1"/>
          </a:gradFill>
        </p:grpSpPr>
        <p:sp>
          <p:nvSpPr>
            <p:cNvPr id="23" name="Donut 22"/>
            <p:cNvSpPr/>
            <p:nvPr/>
          </p:nvSpPr>
          <p:spPr>
            <a:xfrm>
              <a:off x="783767" y="1126668"/>
              <a:ext cx="1005840" cy="1005840"/>
            </a:xfrm>
            <a:prstGeom prst="donut">
              <a:avLst>
                <a:gd name="adj" fmla="val 25000"/>
              </a:avLst>
            </a:prstGeom>
            <a:grpFill/>
            <a:ln w="762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5-Point Star 23"/>
            <p:cNvSpPr/>
            <p:nvPr/>
          </p:nvSpPr>
          <p:spPr>
            <a:xfrm>
              <a:off x="947055" y="1257296"/>
              <a:ext cx="182880" cy="182880"/>
            </a:xfrm>
            <a:prstGeom prst="star5">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442358" y="1801585"/>
              <a:ext cx="182880" cy="182880"/>
            </a:xfrm>
            <a:prstGeom prst="star5">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a:off x="3020789" y="5049913"/>
            <a:ext cx="3053442" cy="646331"/>
          </a:xfrm>
          <a:prstGeom prst="rect">
            <a:avLst/>
          </a:prstGeom>
          <a:noFill/>
          <a:ln w="28575">
            <a:solidFill>
              <a:schemeClr val="accent4">
                <a:lumMod val="75000"/>
              </a:schemeClr>
            </a:solidFill>
            <a:prstDash val="sysDot"/>
          </a:ln>
        </p:spPr>
        <p:txBody>
          <a:bodyPr wrap="square" rtlCol="0">
            <a:spAutoFit/>
          </a:bodyPr>
          <a:lstStyle/>
          <a:p>
            <a:pPr algn="ctr"/>
            <a:r>
              <a:rPr lang="bn-IN" sz="3600" dirty="0" smtClean="0">
                <a:gradFill>
                  <a:gsLst>
                    <a:gs pos="47500">
                      <a:srgbClr val="FFFF00"/>
                    </a:gs>
                    <a:gs pos="41000">
                      <a:srgbClr val="FF0000"/>
                    </a:gs>
                    <a:gs pos="54000">
                      <a:srgbClr val="0000FF"/>
                    </a:gs>
                  </a:gsLst>
                  <a:lin ang="5400000" scaled="1"/>
                </a:gradFill>
                <a:latin typeface="Kalpurush" panose="02000600000000000000" pitchFamily="2" charset="0"/>
                <a:cs typeface="Kalpurush" panose="02000600000000000000" pitchFamily="2" charset="0"/>
              </a:rPr>
              <a:t>পাঠ্যাংশ</a:t>
            </a:r>
            <a:endParaRPr lang="en-US" sz="3600" dirty="0">
              <a:gradFill>
                <a:gsLst>
                  <a:gs pos="47500">
                    <a:srgbClr val="FFFF00"/>
                  </a:gs>
                  <a:gs pos="41000">
                    <a:srgbClr val="FF0000"/>
                  </a:gs>
                  <a:gs pos="54000">
                    <a:srgbClr val="0000FF"/>
                  </a:gs>
                </a:gsLst>
                <a:lin ang="5400000" scaled="1"/>
              </a:gradFill>
              <a:latin typeface="Kalpurush" panose="02000600000000000000" pitchFamily="2" charset="0"/>
              <a:cs typeface="Kalpurush" panose="02000600000000000000" pitchFamily="2" charset="0"/>
            </a:endParaRPr>
          </a:p>
        </p:txBody>
      </p:sp>
      <p:sp>
        <p:nvSpPr>
          <p:cNvPr id="27" name="TextBox 26"/>
          <p:cNvSpPr txBox="1"/>
          <p:nvPr/>
        </p:nvSpPr>
        <p:spPr>
          <a:xfrm>
            <a:off x="3026229" y="4489302"/>
            <a:ext cx="3053442" cy="1569660"/>
          </a:xfrm>
          <a:prstGeom prst="rect">
            <a:avLst/>
          </a:prstGeom>
          <a:noFill/>
          <a:ln w="28575">
            <a:solidFill>
              <a:schemeClr val="accent4">
                <a:lumMod val="75000"/>
              </a:schemeClr>
            </a:solidFill>
            <a:prstDash val="sysDot"/>
          </a:ln>
        </p:spPr>
        <p:txBody>
          <a:bodyPr wrap="square" rtlCol="0">
            <a:spAutoFit/>
          </a:bodyPr>
          <a:lstStyle/>
          <a:p>
            <a:pPr algn="ctr">
              <a:lnSpc>
                <a:spcPct val="150000"/>
              </a:lnSpc>
            </a:pPr>
            <a:r>
              <a:rPr lang="bn-IN" sz="3200" dirty="0" smtClean="0">
                <a:gradFill>
                  <a:gsLst>
                    <a:gs pos="47500">
                      <a:srgbClr val="FFFF00"/>
                    </a:gs>
                    <a:gs pos="41000">
                      <a:srgbClr val="FF0000"/>
                    </a:gs>
                    <a:gs pos="54000">
                      <a:srgbClr val="0000FF"/>
                    </a:gs>
                  </a:gsLst>
                  <a:lin ang="5400000" scaled="1"/>
                </a:gradFill>
                <a:latin typeface="Kalpurush" panose="02000600000000000000" pitchFamily="2" charset="0"/>
                <a:cs typeface="Kalpurush" panose="02000600000000000000" pitchFamily="2" charset="0"/>
              </a:rPr>
              <a:t>কী যে মজা............</a:t>
            </a:r>
          </a:p>
          <a:p>
            <a:pPr algn="ctr">
              <a:lnSpc>
                <a:spcPct val="150000"/>
              </a:lnSpc>
            </a:pPr>
            <a:r>
              <a:rPr lang="bn-IN" sz="3200" dirty="0" smtClean="0">
                <a:gradFill>
                  <a:gsLst>
                    <a:gs pos="47500">
                      <a:srgbClr val="FFFF00"/>
                    </a:gs>
                    <a:gs pos="41000">
                      <a:srgbClr val="FF0000"/>
                    </a:gs>
                    <a:gs pos="54000">
                      <a:srgbClr val="0000FF"/>
                    </a:gs>
                  </a:gsLst>
                  <a:lin ang="5400000" scaled="1"/>
                </a:gradFill>
                <a:latin typeface="Kalpurush" panose="02000600000000000000" pitchFamily="2" charset="0"/>
                <a:cs typeface="Kalpurush" panose="02000600000000000000" pitchFamily="2" charset="0"/>
              </a:rPr>
              <a:t>আবার চোখ পাকান</a:t>
            </a:r>
            <a:endParaRPr lang="en-US" sz="3200" dirty="0">
              <a:gradFill>
                <a:gsLst>
                  <a:gs pos="47500">
                    <a:srgbClr val="FFFF00"/>
                  </a:gs>
                  <a:gs pos="41000">
                    <a:srgbClr val="FF0000"/>
                  </a:gs>
                  <a:gs pos="54000">
                    <a:srgbClr val="0000FF"/>
                  </a:gs>
                </a:gsLst>
                <a:lin ang="5400000" scaled="1"/>
              </a:gra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866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4"/>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4"/>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6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63" presetClass="path" presetSubtype="0" accel="50000" decel="50000" fill="hold" grpId="1" nodeType="withEffect">
                                  <p:stCondLst>
                                    <p:cond delay="500"/>
                                  </p:stCondLst>
                                  <p:childTnLst>
                                    <p:animMotion origin="layout" path="M 0.00013 -1.85185E-6 L 0.33112 -0.00023 " pathEditMode="relative" rAng="0" ptsTypes="AA">
                                      <p:cBhvr>
                                        <p:cTn id="20" dur="2000" fill="hold"/>
                                        <p:tgtEl>
                                          <p:spTgt spid="9"/>
                                        </p:tgtEl>
                                        <p:attrNameLst>
                                          <p:attrName>ppt_x</p:attrName>
                                          <p:attrName>ppt_y</p:attrName>
                                        </p:attrNameLst>
                                      </p:cBhvr>
                                      <p:rCtr x="16549" y="-23"/>
                                    </p:animMotion>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10800000">
                                      <p:cBhvr>
                                        <p:cTn id="24" dur="500" fill="hold"/>
                                        <p:tgtEl>
                                          <p:spTgt spid="10"/>
                                        </p:tgtEl>
                                        <p:attrNameLst>
                                          <p:attrName>r</p:attrName>
                                        </p:attrNameLst>
                                      </p:cBhvr>
                                    </p:animRot>
                                  </p:childTnLst>
                                </p:cTn>
                              </p:par>
                              <p:par>
                                <p:cTn id="25" presetID="8" presetClass="emph" presetSubtype="0" fill="hold" nodeType="withEffect">
                                  <p:stCondLst>
                                    <p:cond delay="600"/>
                                  </p:stCondLst>
                                  <p:childTnLst>
                                    <p:animRot by="-10800000">
                                      <p:cBhvr>
                                        <p:cTn id="26" dur="500" fill="hold"/>
                                        <p:tgtEl>
                                          <p:spTgt spid="10"/>
                                        </p:tgtEl>
                                        <p:attrNameLst>
                                          <p:attrName>r</p:attrName>
                                        </p:attrNameLst>
                                      </p:cBhvr>
                                    </p:animRot>
                                  </p:childTnLst>
                                </p:cTn>
                              </p:par>
                              <p:par>
                                <p:cTn id="27" presetID="53" presetClass="entr" presetSubtype="16" fill="hold" grpId="0" nodeType="withEffect">
                                  <p:stCondLst>
                                    <p:cond delay="60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60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63" presetClass="path" presetSubtype="0" accel="50000" decel="50000" fill="hold" grpId="1" nodeType="withEffect">
                                  <p:stCondLst>
                                    <p:cond delay="500"/>
                                  </p:stCondLst>
                                  <p:childTnLst>
                                    <p:animMotion origin="layout" path="M 0.00013 7.40741E-7 L 0.33112 -0.00023 " pathEditMode="relative" rAng="0" ptsTypes="AA">
                                      <p:cBhvr>
                                        <p:cTn id="38" dur="2000" fill="hold"/>
                                        <p:tgtEl>
                                          <p:spTgt spid="15"/>
                                        </p:tgtEl>
                                        <p:attrNameLst>
                                          <p:attrName>ppt_x</p:attrName>
                                          <p:attrName>ppt_y</p:attrName>
                                        </p:attrNameLst>
                                      </p:cBhvr>
                                      <p:rCtr x="16549" y="-23"/>
                                    </p:animMotion>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0800000">
                                      <p:cBhvr>
                                        <p:cTn id="42" dur="500" fill="hold"/>
                                        <p:tgtEl>
                                          <p:spTgt spid="16"/>
                                        </p:tgtEl>
                                        <p:attrNameLst>
                                          <p:attrName>r</p:attrName>
                                        </p:attrNameLst>
                                      </p:cBhvr>
                                    </p:animRot>
                                  </p:childTnLst>
                                </p:cTn>
                              </p:par>
                              <p:par>
                                <p:cTn id="43" presetID="8" presetClass="emph" presetSubtype="0" fill="hold" nodeType="withEffect">
                                  <p:stCondLst>
                                    <p:cond delay="600"/>
                                  </p:stCondLst>
                                  <p:childTnLst>
                                    <p:animRot by="-10800000">
                                      <p:cBhvr>
                                        <p:cTn id="44" dur="500" fill="hold"/>
                                        <p:tgtEl>
                                          <p:spTgt spid="16"/>
                                        </p:tgtEl>
                                        <p:attrNameLst>
                                          <p:attrName>r</p:attrName>
                                        </p:attrNameLst>
                                      </p:cBhvr>
                                    </p:animRot>
                                  </p:childTnLst>
                                </p:cTn>
                              </p:par>
                              <p:par>
                                <p:cTn id="45" presetID="53" presetClass="entr" presetSubtype="16" fill="hold" grpId="0" nodeType="withEffect">
                                  <p:stCondLst>
                                    <p:cond delay="60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60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63" presetClass="path" presetSubtype="0" accel="50000" decel="50000" fill="hold" grpId="1" nodeType="withEffect">
                                  <p:stCondLst>
                                    <p:cond delay="500"/>
                                  </p:stCondLst>
                                  <p:childTnLst>
                                    <p:animMotion origin="layout" path="M 0.00013 -2.96296E-6 L 0.33112 -0.00023 " pathEditMode="relative" rAng="0" ptsTypes="AA">
                                      <p:cBhvr>
                                        <p:cTn id="56" dur="2000" fill="hold"/>
                                        <p:tgtEl>
                                          <p:spTgt spid="21"/>
                                        </p:tgtEl>
                                        <p:attrNameLst>
                                          <p:attrName>ppt_x</p:attrName>
                                          <p:attrName>ppt_y</p:attrName>
                                        </p:attrNameLst>
                                      </p:cBhvr>
                                      <p:rCtr x="16549" y="-23"/>
                                    </p:animMotion>
                                  </p:childTnLst>
                                </p:cTn>
                              </p:par>
                            </p:childTnLst>
                          </p:cTn>
                        </p:par>
                      </p:childTnLst>
                    </p:cTn>
                  </p:par>
                  <p:par>
                    <p:cTn id="57" fill="hold">
                      <p:stCondLst>
                        <p:cond delay="indefinite"/>
                      </p:stCondLst>
                      <p:childTnLst>
                        <p:par>
                          <p:cTn id="58" fill="hold">
                            <p:stCondLst>
                              <p:cond delay="0"/>
                            </p:stCondLst>
                            <p:childTnLst>
                              <p:par>
                                <p:cTn id="59" presetID="8" presetClass="emph" presetSubtype="0" fill="hold" nodeType="clickEffect">
                                  <p:stCondLst>
                                    <p:cond delay="0"/>
                                  </p:stCondLst>
                                  <p:childTnLst>
                                    <p:animRot by="10800000">
                                      <p:cBhvr>
                                        <p:cTn id="60" dur="500" fill="hold"/>
                                        <p:tgtEl>
                                          <p:spTgt spid="22"/>
                                        </p:tgtEl>
                                        <p:attrNameLst>
                                          <p:attrName>r</p:attrName>
                                        </p:attrNameLst>
                                      </p:cBhvr>
                                    </p:animRot>
                                  </p:childTnLst>
                                </p:cTn>
                              </p:par>
                              <p:par>
                                <p:cTn id="61" presetID="8" presetClass="emph" presetSubtype="0" fill="hold" nodeType="withEffect">
                                  <p:stCondLst>
                                    <p:cond delay="600"/>
                                  </p:stCondLst>
                                  <p:childTnLst>
                                    <p:animRot by="-10800000">
                                      <p:cBhvr>
                                        <p:cTn id="62" dur="500" fill="hold"/>
                                        <p:tgtEl>
                                          <p:spTgt spid="22"/>
                                        </p:tgtEl>
                                        <p:attrNameLst>
                                          <p:attrName>r</p:attrName>
                                        </p:attrNameLst>
                                      </p:cBhvr>
                                    </p:animRot>
                                  </p:childTnLst>
                                </p:cTn>
                              </p:par>
                              <p:par>
                                <p:cTn id="63" presetID="53" presetClass="entr" presetSubtype="16" fill="hold" grpId="0" nodeType="withEffect">
                                  <p:stCondLst>
                                    <p:cond delay="60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par>
                                <p:cTn id="68" presetID="53" presetClass="entr" presetSubtype="16" fill="hold" grpId="0" nodeType="withEffect">
                                  <p:stCondLst>
                                    <p:cond delay="600"/>
                                  </p:stCondLst>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ppt_w</p:attrName>
                                        </p:attrNameLst>
                                      </p:cBhvr>
                                      <p:tavLst>
                                        <p:tav tm="0">
                                          <p:val>
                                            <p:fltVal val="0"/>
                                          </p:val>
                                        </p:tav>
                                        <p:tav tm="100000">
                                          <p:val>
                                            <p:strVal val="#ppt_w"/>
                                          </p:val>
                                        </p:tav>
                                      </p:tavLst>
                                    </p:anim>
                                    <p:anim calcmode="lin" valueType="num">
                                      <p:cBhvr>
                                        <p:cTn id="71" dur="500" fill="hold"/>
                                        <p:tgtEl>
                                          <p:spTgt spid="27"/>
                                        </p:tgtEl>
                                        <p:attrNameLst>
                                          <p:attrName>ppt_h</p:attrName>
                                        </p:attrNameLst>
                                      </p:cBhvr>
                                      <p:tavLst>
                                        <p:tav tm="0">
                                          <p:val>
                                            <p:fltVal val="0"/>
                                          </p:val>
                                        </p:tav>
                                        <p:tav tm="100000">
                                          <p:val>
                                            <p:strVal val="#ppt_h"/>
                                          </p:val>
                                        </p:tav>
                                      </p:tavLst>
                                    </p:anim>
                                    <p:animEffect transition="in" filter="fade">
                                      <p:cBhvr>
                                        <p:cTn id="72" dur="500"/>
                                        <p:tgtEl>
                                          <p:spTgt spid="27"/>
                                        </p:tgtEl>
                                      </p:cBhvr>
                                    </p:animEffect>
                                  </p:childTnLst>
                                </p:cTn>
                              </p:par>
                              <p:par>
                                <p:cTn id="73" presetID="63" presetClass="path" presetSubtype="0" accel="50000" decel="50000" fill="hold" grpId="1" nodeType="withEffect">
                                  <p:stCondLst>
                                    <p:cond delay="500"/>
                                  </p:stCondLst>
                                  <p:childTnLst>
                                    <p:animMotion origin="layout" path="M 0.00013 -1.48148E-6 L 0.33112 -0.00023 " pathEditMode="relative" rAng="0" ptsTypes="AA">
                                      <p:cBhvr>
                                        <p:cTn id="74" dur="2000" fill="hold"/>
                                        <p:tgtEl>
                                          <p:spTgt spid="27"/>
                                        </p:tgtEl>
                                        <p:attrNameLst>
                                          <p:attrName>ppt_x</p:attrName>
                                          <p:attrName>ppt_y</p:attrName>
                                        </p:attrNameLst>
                                      </p:cBhvr>
                                      <p:rCtr x="1654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14" grpId="0" animBg="1"/>
      <p:bldP spid="15" grpId="0" animBg="1"/>
      <p:bldP spid="15" grpId="1" animBg="1"/>
      <p:bldP spid="20" grpId="0" animBg="1"/>
      <p:bldP spid="21" grpId="0" animBg="1"/>
      <p:bldP spid="21" grpId="1" animBg="1"/>
      <p:bldP spid="26" grpId="0"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37775" y="2783536"/>
            <a:ext cx="2760917" cy="1290928"/>
          </a:xfrm>
          <a:prstGeom prst="rect">
            <a:avLst/>
          </a:prstGeom>
          <a:solidFill>
            <a:schemeClr val="accent4">
              <a:lumMod val="20000"/>
              <a:lumOff val="80000"/>
            </a:schemeClr>
          </a:solidFill>
          <a:ln>
            <a:noFill/>
          </a:ln>
          <a:effectLst>
            <a:innerShdw blurRad="63500" dist="177800" dir="27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7200" dirty="0" smtClean="0">
                <a:ln>
                  <a:solidFill>
                    <a:srgbClr val="A50021"/>
                  </a:solidFill>
                </a:ln>
                <a:solidFill>
                  <a:srgbClr val="FF0000"/>
                </a:solidFill>
                <a:cs typeface="Ekushey Azad" panose="03080603080002020207" pitchFamily="66"/>
              </a:rPr>
              <a:t>শোনা</a:t>
            </a:r>
            <a:endParaRPr lang="en-US" sz="7200" dirty="0">
              <a:ln>
                <a:solidFill>
                  <a:srgbClr val="A50021"/>
                </a:solidFill>
              </a:ln>
              <a:solidFill>
                <a:srgbClr val="FF0000"/>
              </a:solidFill>
              <a:cs typeface="Ekushey Azad" panose="03080603080002020207" pitchFamily="66"/>
            </a:endParaRPr>
          </a:p>
        </p:txBody>
      </p:sp>
      <p:grpSp>
        <p:nvGrpSpPr>
          <p:cNvPr id="3" name="Group 2"/>
          <p:cNvGrpSpPr/>
          <p:nvPr/>
        </p:nvGrpSpPr>
        <p:grpSpPr>
          <a:xfrm>
            <a:off x="1404894" y="596222"/>
            <a:ext cx="1005840" cy="1005840"/>
            <a:chOff x="783767" y="1126668"/>
            <a:chExt cx="1005840" cy="1005840"/>
          </a:xfrm>
          <a:gradFill>
            <a:gsLst>
              <a:gs pos="47500">
                <a:srgbClr val="FFFF00"/>
              </a:gs>
              <a:gs pos="97000">
                <a:srgbClr val="FF0000"/>
              </a:gs>
              <a:gs pos="0">
                <a:schemeClr val="accent4">
                  <a:lumMod val="60000"/>
                  <a:lumOff val="40000"/>
                </a:schemeClr>
              </a:gs>
            </a:gsLst>
            <a:lin ang="600000" scaled="0"/>
          </a:gradFill>
        </p:grpSpPr>
        <p:sp>
          <p:nvSpPr>
            <p:cNvPr id="4" name="Donut 3"/>
            <p:cNvSpPr/>
            <p:nvPr/>
          </p:nvSpPr>
          <p:spPr>
            <a:xfrm>
              <a:off x="783767" y="1126668"/>
              <a:ext cx="1005840" cy="1005840"/>
            </a:xfrm>
            <a:prstGeom prst="donut">
              <a:avLst>
                <a:gd name="adj" fmla="val 25000"/>
              </a:avLst>
            </a:prstGeom>
            <a:grpFill/>
            <a:ln w="762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5-Point Star 4"/>
            <p:cNvSpPr/>
            <p:nvPr/>
          </p:nvSpPr>
          <p:spPr>
            <a:xfrm>
              <a:off x="947055" y="1257296"/>
              <a:ext cx="182880" cy="182880"/>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42358" y="1801585"/>
              <a:ext cx="182880" cy="182880"/>
            </a:xfrm>
            <a:prstGeom prst="star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233293" y="786724"/>
            <a:ext cx="1671268"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শিখনফল</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
        <p:nvSpPr>
          <p:cNvPr id="8" name="TextBox 7"/>
          <p:cNvSpPr txBox="1"/>
          <p:nvPr/>
        </p:nvSpPr>
        <p:spPr>
          <a:xfrm>
            <a:off x="1751062" y="1802351"/>
            <a:ext cx="9837200" cy="646331"/>
          </a:xfrm>
          <a:prstGeom prst="rect">
            <a:avLst/>
          </a:prstGeom>
          <a:noFill/>
        </p:spPr>
        <p:txBody>
          <a:bodyPr wrap="square" rtlCol="0">
            <a:spAutoFit/>
          </a:bodyPr>
          <a:lstStyle/>
          <a:p>
            <a:pPr algn="just"/>
            <a:r>
              <a:rPr lang="en-US" sz="3600" dirty="0">
                <a:latin typeface="SutonnyMJ" pitchFamily="2" charset="0"/>
                <a:cs typeface="SutonnyMJ" pitchFamily="2" charset="0"/>
              </a:rPr>
              <a:t>1.1.1 hy³e¨Äb </a:t>
            </a:r>
            <a:r>
              <a:rPr lang="en-US" sz="3600" dirty="0" err="1">
                <a:latin typeface="SutonnyMJ" pitchFamily="2" charset="0"/>
                <a:cs typeface="SutonnyMJ" pitchFamily="2" charset="0"/>
              </a:rPr>
              <a:t>mn‡hv‡M</a:t>
            </a:r>
            <a:r>
              <a:rPr lang="en-US" sz="3600" dirty="0">
                <a:latin typeface="SutonnyMJ" pitchFamily="2" charset="0"/>
                <a:cs typeface="SutonnyMJ" pitchFamily="2" charset="0"/>
              </a:rPr>
              <a:t> </a:t>
            </a:r>
            <a:r>
              <a:rPr lang="en-US" sz="3600" dirty="0" err="1">
                <a:latin typeface="SutonnyMJ" pitchFamily="2" charset="0"/>
                <a:cs typeface="SutonnyMJ" pitchFamily="2" charset="0"/>
              </a:rPr>
              <a:t>MwVZ</a:t>
            </a:r>
            <a:r>
              <a:rPr lang="en-US" sz="3600" dirty="0">
                <a:latin typeface="SutonnyMJ" pitchFamily="2" charset="0"/>
                <a:cs typeface="SutonnyMJ" pitchFamily="2" charset="0"/>
              </a:rPr>
              <a:t> </a:t>
            </a:r>
            <a:r>
              <a:rPr lang="en-US" sz="3600" dirty="0" err="1">
                <a:latin typeface="SutonnyMJ" pitchFamily="2" charset="0"/>
                <a:cs typeface="SutonnyMJ" pitchFamily="2" charset="0"/>
              </a:rPr>
              <a:t>kã</a:t>
            </a:r>
            <a:r>
              <a:rPr lang="en-US" sz="3600" dirty="0">
                <a:latin typeface="SutonnyMJ" pitchFamily="2" charset="0"/>
                <a:cs typeface="SutonnyMJ" pitchFamily="2" charset="0"/>
              </a:rPr>
              <a:t> </a:t>
            </a:r>
            <a:r>
              <a:rPr lang="en-US" sz="3600" dirty="0" err="1">
                <a:latin typeface="SutonnyMJ" pitchFamily="2" charset="0"/>
                <a:cs typeface="SutonnyMJ" pitchFamily="2" charset="0"/>
              </a:rPr>
              <a:t>ï‡b</a:t>
            </a:r>
            <a:r>
              <a:rPr lang="en-US" sz="3600" dirty="0">
                <a:latin typeface="SutonnyMJ" pitchFamily="2" charset="0"/>
                <a:cs typeface="SutonnyMJ" pitchFamily="2" charset="0"/>
              </a:rPr>
              <a:t> </a:t>
            </a:r>
            <a:r>
              <a:rPr lang="en-US" sz="3600" dirty="0" err="1">
                <a:latin typeface="SutonnyMJ" pitchFamily="2" charset="0"/>
                <a:cs typeface="SutonnyMJ" pitchFamily="2" charset="0"/>
              </a:rPr>
              <a:t>eyS‡Z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9" name="TextBox 8"/>
          <p:cNvSpPr txBox="1"/>
          <p:nvPr/>
        </p:nvSpPr>
        <p:spPr>
          <a:xfrm>
            <a:off x="1745197" y="2394376"/>
            <a:ext cx="9837200" cy="646331"/>
          </a:xfrm>
          <a:prstGeom prst="rect">
            <a:avLst/>
          </a:prstGeom>
          <a:noFill/>
        </p:spPr>
        <p:txBody>
          <a:bodyPr wrap="square" rtlCol="0">
            <a:spAutoFit/>
          </a:bodyPr>
          <a:lstStyle/>
          <a:p>
            <a:pPr algn="just"/>
            <a:r>
              <a:rPr lang="en-US" sz="3600" dirty="0" smtClean="0">
                <a:latin typeface="SutonnyMJ" pitchFamily="2" charset="0"/>
                <a:cs typeface="SutonnyMJ" pitchFamily="2" charset="0"/>
              </a:rPr>
              <a:t>1.2.1</a:t>
            </a:r>
            <a:r>
              <a:rPr lang="bn-IN" sz="3600" dirty="0" smtClean="0">
                <a:latin typeface="SutonnyMJ" pitchFamily="2" charset="0"/>
                <a:cs typeface="SutonnyMJ" pitchFamily="2" charset="0"/>
              </a:rPr>
              <a:t> </a:t>
            </a:r>
            <a:r>
              <a:rPr lang="en-US" sz="3600" dirty="0" err="1" smtClean="0">
                <a:latin typeface="SutonnyMJ" pitchFamily="2" charset="0"/>
                <a:cs typeface="SutonnyMJ" pitchFamily="2" charset="0"/>
              </a:rPr>
              <a:t>D”PvwiZ</a:t>
            </a:r>
            <a:r>
              <a:rPr lang="en-US" sz="3600" dirty="0" smtClean="0">
                <a:latin typeface="SutonnyMJ" pitchFamily="2" charset="0"/>
                <a:cs typeface="SutonnyMJ" pitchFamily="2" charset="0"/>
              </a:rPr>
              <a:t> </a:t>
            </a:r>
            <a:r>
              <a:rPr lang="en-US" sz="3600" dirty="0" err="1">
                <a:latin typeface="SutonnyMJ" pitchFamily="2" charset="0"/>
                <a:cs typeface="SutonnyMJ" pitchFamily="2" charset="0"/>
              </a:rPr>
              <a:t>cwVZ</a:t>
            </a:r>
            <a:r>
              <a:rPr lang="en-US" sz="3600" dirty="0">
                <a:latin typeface="SutonnyMJ" pitchFamily="2" charset="0"/>
                <a:cs typeface="SutonnyMJ" pitchFamily="2" charset="0"/>
              </a:rPr>
              <a:t> </a:t>
            </a:r>
            <a:r>
              <a:rPr lang="en-US" sz="3600" dirty="0" err="1">
                <a:latin typeface="SutonnyMJ" pitchFamily="2" charset="0"/>
                <a:cs typeface="SutonnyMJ" pitchFamily="2" charset="0"/>
              </a:rPr>
              <a:t>evK</a:t>
            </a:r>
            <a:r>
              <a:rPr lang="en-US" sz="3600" dirty="0">
                <a:latin typeface="SutonnyMJ" pitchFamily="2" charset="0"/>
                <a:cs typeface="SutonnyMJ" pitchFamily="2" charset="0"/>
              </a:rPr>
              <a:t>¨ </a:t>
            </a:r>
            <a:r>
              <a:rPr lang="en-US" sz="3600" dirty="0" err="1">
                <a:latin typeface="SutonnyMJ" pitchFamily="2" charset="0"/>
                <a:cs typeface="SutonnyMJ" pitchFamily="2" charset="0"/>
              </a:rPr>
              <a:t>ï‡b</a:t>
            </a:r>
            <a:r>
              <a:rPr lang="en-US" sz="3600" dirty="0">
                <a:latin typeface="SutonnyMJ" pitchFamily="2" charset="0"/>
                <a:cs typeface="SutonnyMJ" pitchFamily="2" charset="0"/>
              </a:rPr>
              <a:t> </a:t>
            </a:r>
            <a:r>
              <a:rPr lang="en-US" sz="3600" dirty="0" err="1">
                <a:latin typeface="SutonnyMJ" pitchFamily="2" charset="0"/>
                <a:cs typeface="SutonnyMJ" pitchFamily="2" charset="0"/>
              </a:rPr>
              <a:t>ej‡Z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10" name="TextBox 9"/>
          <p:cNvSpPr txBox="1"/>
          <p:nvPr/>
        </p:nvSpPr>
        <p:spPr>
          <a:xfrm>
            <a:off x="1739332" y="3003986"/>
            <a:ext cx="9837200" cy="646331"/>
          </a:xfrm>
          <a:prstGeom prst="rect">
            <a:avLst/>
          </a:prstGeom>
          <a:noFill/>
        </p:spPr>
        <p:txBody>
          <a:bodyPr wrap="square" rtlCol="0">
            <a:spAutoFit/>
          </a:bodyPr>
          <a:lstStyle/>
          <a:p>
            <a:pPr algn="just"/>
            <a:r>
              <a:rPr lang="en-US" sz="3600" dirty="0" smtClean="0">
                <a:latin typeface="SutonnyMJ" pitchFamily="2" charset="0"/>
                <a:cs typeface="SutonnyMJ" pitchFamily="2" charset="0"/>
              </a:rPr>
              <a:t>1.3.1</a:t>
            </a:r>
            <a:r>
              <a:rPr lang="bn-IN" sz="3600" dirty="0" smtClean="0">
                <a:latin typeface="SutonnyMJ" pitchFamily="2" charset="0"/>
                <a:cs typeface="SutonnyMJ" pitchFamily="2" charset="0"/>
              </a:rPr>
              <a:t> </a:t>
            </a:r>
            <a:r>
              <a:rPr lang="en-US" sz="3600" dirty="0" err="1" smtClean="0">
                <a:latin typeface="SutonnyMJ" pitchFamily="2" charset="0"/>
                <a:cs typeface="SutonnyMJ" pitchFamily="2" charset="0"/>
              </a:rPr>
              <a:t>wb</a:t>
            </a:r>
            <a:r>
              <a:rPr lang="en-US" sz="3600" dirty="0">
                <a:latin typeface="SutonnyMJ" pitchFamily="2" charset="0"/>
                <a:cs typeface="SutonnyMJ" pitchFamily="2" charset="0"/>
              </a:rPr>
              <a:t>‡`©</a:t>
            </a:r>
            <a:r>
              <a:rPr lang="en-US" sz="3600" dirty="0" err="1">
                <a:latin typeface="SutonnyMJ" pitchFamily="2" charset="0"/>
                <a:cs typeface="SutonnyMJ" pitchFamily="2" charset="0"/>
              </a:rPr>
              <a:t>kbv</a:t>
            </a:r>
            <a:r>
              <a:rPr lang="en-US" sz="3600" dirty="0">
                <a:latin typeface="SutonnyMJ" pitchFamily="2" charset="0"/>
                <a:cs typeface="SutonnyMJ" pitchFamily="2" charset="0"/>
              </a:rPr>
              <a:t> </a:t>
            </a:r>
            <a:r>
              <a:rPr lang="en-US" sz="3600" dirty="0" err="1">
                <a:latin typeface="SutonnyMJ" pitchFamily="2" charset="0"/>
                <a:cs typeface="SutonnyMJ" pitchFamily="2" charset="0"/>
              </a:rPr>
              <a:t>ï‡b</a:t>
            </a:r>
            <a:r>
              <a:rPr lang="en-US" sz="3600" dirty="0">
                <a:latin typeface="SutonnyMJ" pitchFamily="2" charset="0"/>
                <a:cs typeface="SutonnyMJ" pitchFamily="2" charset="0"/>
              </a:rPr>
              <a:t> </a:t>
            </a:r>
            <a:r>
              <a:rPr lang="en-US" sz="3600" dirty="0" err="1">
                <a:latin typeface="SutonnyMJ" pitchFamily="2" charset="0"/>
                <a:cs typeface="SutonnyMJ" pitchFamily="2" charset="0"/>
              </a:rPr>
              <a:t>cvjb</a:t>
            </a:r>
            <a:r>
              <a:rPr lang="en-US" sz="3600" dirty="0">
                <a:latin typeface="SutonnyMJ" pitchFamily="2" charset="0"/>
                <a:cs typeface="SutonnyMJ" pitchFamily="2" charset="0"/>
              </a:rPr>
              <a:t>   </a:t>
            </a:r>
            <a:r>
              <a:rPr lang="en-US" sz="3600" dirty="0" err="1">
                <a:latin typeface="SutonnyMJ" pitchFamily="2" charset="0"/>
                <a:cs typeface="SutonnyMJ" pitchFamily="2" charset="0"/>
              </a:rPr>
              <a:t>Ki‡e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11" name="TextBox 10"/>
          <p:cNvSpPr txBox="1"/>
          <p:nvPr/>
        </p:nvSpPr>
        <p:spPr>
          <a:xfrm>
            <a:off x="1733467" y="3613596"/>
            <a:ext cx="9837200" cy="646331"/>
          </a:xfrm>
          <a:prstGeom prst="rect">
            <a:avLst/>
          </a:prstGeom>
          <a:noFill/>
        </p:spPr>
        <p:txBody>
          <a:bodyPr wrap="square" rtlCol="0">
            <a:spAutoFit/>
          </a:bodyPr>
          <a:lstStyle/>
          <a:p>
            <a:pPr algn="just"/>
            <a:r>
              <a:rPr lang="en-US" sz="3600" dirty="0">
                <a:latin typeface="SutonnyMJ" pitchFamily="2" charset="0"/>
                <a:cs typeface="SutonnyMJ" pitchFamily="2" charset="0"/>
              </a:rPr>
              <a:t>1.3.5 </a:t>
            </a:r>
            <a:r>
              <a:rPr lang="en-US" sz="3600" dirty="0" err="1" smtClean="0">
                <a:latin typeface="SutonnyMJ" pitchFamily="2" charset="0"/>
                <a:cs typeface="SutonnyMJ" pitchFamily="2" charset="0"/>
              </a:rPr>
              <a:t>cÖkœ</a:t>
            </a:r>
            <a:r>
              <a:rPr lang="en-US" sz="3600" dirty="0" smtClean="0">
                <a:latin typeface="SutonnyMJ" pitchFamily="2" charset="0"/>
                <a:cs typeface="SutonnyMJ" pitchFamily="2" charset="0"/>
              </a:rPr>
              <a:t> </a:t>
            </a:r>
            <a:r>
              <a:rPr lang="en-US" sz="3600" dirty="0" err="1">
                <a:latin typeface="SutonnyMJ" pitchFamily="2" charset="0"/>
                <a:cs typeface="SutonnyMJ" pitchFamily="2" charset="0"/>
              </a:rPr>
              <a:t>ï‡b</a:t>
            </a:r>
            <a:r>
              <a:rPr lang="en-US" sz="3600" dirty="0">
                <a:latin typeface="SutonnyMJ" pitchFamily="2" charset="0"/>
                <a:cs typeface="SutonnyMJ" pitchFamily="2" charset="0"/>
              </a:rPr>
              <a:t> </a:t>
            </a:r>
            <a:r>
              <a:rPr lang="en-US" sz="3600" dirty="0" err="1">
                <a:latin typeface="SutonnyMJ" pitchFamily="2" charset="0"/>
                <a:cs typeface="SutonnyMJ" pitchFamily="2" charset="0"/>
              </a:rPr>
              <a:t>eyS‡Z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12" name="TextBox 11"/>
          <p:cNvSpPr txBox="1"/>
          <p:nvPr/>
        </p:nvSpPr>
        <p:spPr>
          <a:xfrm>
            <a:off x="1727602" y="4221741"/>
            <a:ext cx="9837200" cy="646331"/>
          </a:xfrm>
          <a:prstGeom prst="rect">
            <a:avLst/>
          </a:prstGeom>
          <a:noFill/>
        </p:spPr>
        <p:txBody>
          <a:bodyPr wrap="square" rtlCol="0">
            <a:spAutoFit/>
          </a:bodyPr>
          <a:lstStyle/>
          <a:p>
            <a:pPr algn="just"/>
            <a:r>
              <a:rPr lang="en-US" sz="3600" dirty="0">
                <a:latin typeface="SutonnyMJ" pitchFamily="2" charset="0"/>
                <a:cs typeface="SutonnyMJ" pitchFamily="2" charset="0"/>
              </a:rPr>
              <a:t>1.3.6 </a:t>
            </a:r>
            <a:r>
              <a:rPr lang="en-US" sz="3600" dirty="0" smtClean="0">
                <a:latin typeface="SutonnyMJ" pitchFamily="2" charset="0"/>
                <a:cs typeface="SutonnyMJ" pitchFamily="2" charset="0"/>
              </a:rPr>
              <a:t>ï</a:t>
            </a:r>
            <a:r>
              <a:rPr lang="en-US" sz="3600" dirty="0">
                <a:latin typeface="SutonnyMJ" pitchFamily="2" charset="0"/>
                <a:cs typeface="SutonnyMJ" pitchFamily="2" charset="0"/>
              </a:rPr>
              <a:t>× </a:t>
            </a:r>
            <a:r>
              <a:rPr lang="en-US" sz="3600" dirty="0" err="1">
                <a:latin typeface="SutonnyMJ" pitchFamily="2" charset="0"/>
                <a:cs typeface="SutonnyMJ" pitchFamily="2" charset="0"/>
              </a:rPr>
              <a:t>D”Pvi‡Y</a:t>
            </a:r>
            <a:r>
              <a:rPr lang="en-US" sz="3600" dirty="0">
                <a:latin typeface="SutonnyMJ" pitchFamily="2" charset="0"/>
                <a:cs typeface="SutonnyMJ" pitchFamily="2" charset="0"/>
              </a:rPr>
              <a:t> </a:t>
            </a:r>
            <a:r>
              <a:rPr lang="en-US" sz="3600" dirty="0" err="1">
                <a:latin typeface="SutonnyMJ" pitchFamily="2" charset="0"/>
                <a:cs typeface="SutonnyMJ" pitchFamily="2" charset="0"/>
              </a:rPr>
              <a:t>cÖkœ</a:t>
            </a:r>
            <a:r>
              <a:rPr lang="en-US" sz="3600" dirty="0">
                <a:latin typeface="SutonnyMJ" pitchFamily="2" charset="0"/>
                <a:cs typeface="SutonnyMJ" pitchFamily="2" charset="0"/>
              </a:rPr>
              <a:t> </a:t>
            </a:r>
            <a:r>
              <a:rPr lang="en-US" sz="3600" dirty="0" err="1">
                <a:latin typeface="SutonnyMJ" pitchFamily="2" charset="0"/>
                <a:cs typeface="SutonnyMJ" pitchFamily="2" charset="0"/>
              </a:rPr>
              <a:t>Ki‡Z</a:t>
            </a:r>
            <a:r>
              <a:rPr lang="en-US" sz="3600" dirty="0">
                <a:latin typeface="SutonnyMJ" pitchFamily="2" charset="0"/>
                <a:cs typeface="SutonnyMJ" pitchFamily="2" charset="0"/>
              </a:rPr>
              <a:t> I </a:t>
            </a:r>
            <a:r>
              <a:rPr lang="en-US" sz="3600" dirty="0" err="1">
                <a:latin typeface="SutonnyMJ" pitchFamily="2" charset="0"/>
                <a:cs typeface="SutonnyMJ" pitchFamily="2" charset="0"/>
              </a:rPr>
              <a:t>DËi</a:t>
            </a:r>
            <a:r>
              <a:rPr lang="en-US" sz="3600" dirty="0">
                <a:latin typeface="SutonnyMJ" pitchFamily="2" charset="0"/>
                <a:cs typeface="SutonnyMJ" pitchFamily="2" charset="0"/>
              </a:rPr>
              <a:t> </a:t>
            </a:r>
            <a:r>
              <a:rPr lang="en-US" sz="3600" dirty="0" err="1">
                <a:latin typeface="SutonnyMJ" pitchFamily="2" charset="0"/>
                <a:cs typeface="SutonnyMJ" pitchFamily="2" charset="0"/>
              </a:rPr>
              <a:t>w`‡Z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13" name="TextBox 12"/>
          <p:cNvSpPr txBox="1"/>
          <p:nvPr/>
        </p:nvSpPr>
        <p:spPr>
          <a:xfrm>
            <a:off x="1721737" y="4829886"/>
            <a:ext cx="9837200" cy="646331"/>
          </a:xfrm>
          <a:prstGeom prst="rect">
            <a:avLst/>
          </a:prstGeom>
          <a:noFill/>
        </p:spPr>
        <p:txBody>
          <a:bodyPr wrap="square" rtlCol="0">
            <a:spAutoFit/>
          </a:bodyPr>
          <a:lstStyle/>
          <a:p>
            <a:pPr algn="just"/>
            <a:r>
              <a:rPr lang="en-US" sz="3600" dirty="0" smtClean="0">
                <a:latin typeface="SutonnyMJ" pitchFamily="2" charset="0"/>
                <a:cs typeface="SutonnyMJ" pitchFamily="2" charset="0"/>
              </a:rPr>
              <a:t>3.1.1</a:t>
            </a:r>
            <a:r>
              <a:rPr lang="bn-IN" sz="3600" dirty="0" smtClean="0">
                <a:latin typeface="SutonnyMJ" pitchFamily="2" charset="0"/>
                <a:cs typeface="SutonnyMJ" pitchFamily="2" charset="0"/>
              </a:rPr>
              <a:t> </a:t>
            </a:r>
            <a:r>
              <a:rPr lang="en-US" sz="3600" dirty="0" err="1" smtClean="0">
                <a:latin typeface="SutonnyMJ" pitchFamily="2" charset="0"/>
                <a:cs typeface="SutonnyMJ" pitchFamily="2" charset="0"/>
              </a:rPr>
              <a:t>wba©vwiZ</a:t>
            </a:r>
            <a:r>
              <a:rPr lang="en-US" sz="3600" dirty="0" smtClean="0">
                <a:latin typeface="SutonnyMJ" pitchFamily="2" charset="0"/>
                <a:cs typeface="SutonnyMJ" pitchFamily="2" charset="0"/>
              </a:rPr>
              <a:t> </a:t>
            </a:r>
            <a:r>
              <a:rPr lang="en-US" sz="3600" dirty="0" err="1">
                <a:latin typeface="SutonnyMJ" pitchFamily="2" charset="0"/>
                <a:cs typeface="SutonnyMJ" pitchFamily="2" charset="0"/>
              </a:rPr>
              <a:t>wel‡q</a:t>
            </a:r>
            <a:r>
              <a:rPr lang="en-US" sz="3600" dirty="0">
                <a:latin typeface="SutonnyMJ" pitchFamily="2" charset="0"/>
                <a:cs typeface="SutonnyMJ" pitchFamily="2" charset="0"/>
              </a:rPr>
              <a:t> K‡_</a:t>
            </a:r>
            <a:r>
              <a:rPr lang="en-US" sz="3600" dirty="0" err="1">
                <a:latin typeface="SutonnyMJ" pitchFamily="2" charset="0"/>
                <a:cs typeface="SutonnyMJ" pitchFamily="2" charset="0"/>
              </a:rPr>
              <a:t>vcK_b</a:t>
            </a:r>
            <a:r>
              <a:rPr lang="en-US" sz="3600" dirty="0">
                <a:latin typeface="SutonnyMJ" pitchFamily="2" charset="0"/>
                <a:cs typeface="SutonnyMJ" pitchFamily="2" charset="0"/>
              </a:rPr>
              <a:t> </a:t>
            </a:r>
            <a:r>
              <a:rPr lang="en-US" sz="3600" dirty="0" err="1">
                <a:latin typeface="SutonnyMJ" pitchFamily="2" charset="0"/>
                <a:cs typeface="SutonnyMJ" pitchFamily="2" charset="0"/>
              </a:rPr>
              <a:t>ï‡b</a:t>
            </a:r>
            <a:r>
              <a:rPr lang="en-US" sz="3600" dirty="0">
                <a:latin typeface="SutonnyMJ" pitchFamily="2" charset="0"/>
                <a:cs typeface="SutonnyMJ" pitchFamily="2" charset="0"/>
              </a:rPr>
              <a:t> </a:t>
            </a:r>
            <a:r>
              <a:rPr lang="en-US" sz="3600" dirty="0" err="1">
                <a:latin typeface="SutonnyMJ" pitchFamily="2" charset="0"/>
                <a:cs typeface="SutonnyMJ" pitchFamily="2" charset="0"/>
              </a:rPr>
              <a:t>eyS‡Z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Tree>
    <p:extLst>
      <p:ext uri="{BB962C8B-B14F-4D97-AF65-F5344CB8AC3E}">
        <p14:creationId xmlns:p14="http://schemas.microsoft.com/office/powerpoint/2010/main" val="674633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3"/>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3"/>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63" presetClass="path" presetSubtype="0" accel="50000" decel="50000" fill="hold" grpId="1" nodeType="withEffect">
                                  <p:stCondLst>
                                    <p:cond delay="500"/>
                                  </p:stCondLst>
                                  <p:childTnLst>
                                    <p:animMotion origin="layout" path="M 0.00013 4.44444E-6 L 0.33112 -0.00024 " pathEditMode="relative" rAng="0" ptsTypes="AA">
                                      <p:cBhvr>
                                        <p:cTn id="15" dur="2000" fill="hold"/>
                                        <p:tgtEl>
                                          <p:spTgt spid="7"/>
                                        </p:tgtEl>
                                        <p:attrNameLst>
                                          <p:attrName>ppt_x</p:attrName>
                                          <p:attrName>ppt_y</p:attrName>
                                        </p:attrNameLst>
                                      </p:cBhvr>
                                      <p:rCtr x="16549" y="-23"/>
                                    </p:animMotion>
                                  </p:childTnLst>
                                </p:cTn>
                              </p:par>
                              <p:par>
                                <p:cTn id="16" presetID="53" presetClass="entr" presetSubtype="16"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41" presetClass="entr" presetSubtype="0" fill="hold" grpId="0" nodeType="withEffect">
                                  <p:stCondLst>
                                    <p:cond delay="50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par>
                                <p:cTn id="28" presetID="41"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par>
                                <p:cTn id="35" presetID="41" presetClass="entr" presetSubtype="0" fill="hold" grpId="0" nodeType="withEffect">
                                  <p:stCondLst>
                                    <p:cond delay="150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par>
                                <p:cTn id="42" presetID="41" presetClass="entr" presetSubtype="0" fill="hold" grpId="0" nodeType="withEffect">
                                  <p:stCondLst>
                                    <p:cond delay="200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par>
                                <p:cTn id="49" presetID="41" presetClass="entr" presetSubtype="0" fill="hold" grpId="0" nodeType="withEffect">
                                  <p:stCondLst>
                                    <p:cond delay="2500"/>
                                  </p:stCondLst>
                                  <p:iterate type="lt">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par>
                                <p:cTn id="56" presetID="41" presetClass="entr" presetSubtype="0" fill="hold" grpId="0" nodeType="withEffect">
                                  <p:stCondLst>
                                    <p:cond delay="300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37775" y="2783536"/>
            <a:ext cx="2760917" cy="1290928"/>
          </a:xfrm>
          <a:prstGeom prst="rect">
            <a:avLst/>
          </a:prstGeom>
          <a:solidFill>
            <a:schemeClr val="accent4">
              <a:lumMod val="40000"/>
              <a:lumOff val="60000"/>
            </a:schemeClr>
          </a:solidFill>
          <a:ln>
            <a:noFill/>
          </a:ln>
          <a:effectLst>
            <a:innerShdw blurRad="63500" dist="177800" dir="27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7200" dirty="0" smtClean="0">
                <a:ln>
                  <a:solidFill>
                    <a:srgbClr val="A50021"/>
                  </a:solidFill>
                </a:ln>
                <a:solidFill>
                  <a:srgbClr val="FF0000"/>
                </a:solidFill>
                <a:cs typeface="Ekushey Azad" panose="03080603080002020207" pitchFamily="66"/>
              </a:rPr>
              <a:t>বলা</a:t>
            </a:r>
            <a:endParaRPr lang="en-US" sz="7200" dirty="0">
              <a:ln>
                <a:solidFill>
                  <a:srgbClr val="A50021"/>
                </a:solidFill>
              </a:ln>
              <a:solidFill>
                <a:srgbClr val="FF0000"/>
              </a:solidFill>
              <a:cs typeface="Ekushey Azad" panose="03080603080002020207" pitchFamily="66"/>
            </a:endParaRPr>
          </a:p>
        </p:txBody>
      </p:sp>
      <p:grpSp>
        <p:nvGrpSpPr>
          <p:cNvPr id="3" name="Group 2"/>
          <p:cNvGrpSpPr/>
          <p:nvPr/>
        </p:nvGrpSpPr>
        <p:grpSpPr>
          <a:xfrm>
            <a:off x="1404894" y="596222"/>
            <a:ext cx="1005840" cy="1005840"/>
            <a:chOff x="783767" y="1126668"/>
            <a:chExt cx="1005840" cy="1005840"/>
          </a:xfrm>
          <a:gradFill>
            <a:gsLst>
              <a:gs pos="47500">
                <a:srgbClr val="FFFF00"/>
              </a:gs>
              <a:gs pos="97000">
                <a:srgbClr val="FF0000"/>
              </a:gs>
              <a:gs pos="0">
                <a:schemeClr val="accent4">
                  <a:lumMod val="60000"/>
                  <a:lumOff val="40000"/>
                </a:schemeClr>
              </a:gs>
            </a:gsLst>
            <a:lin ang="600000" scaled="0"/>
          </a:gradFill>
        </p:grpSpPr>
        <p:sp>
          <p:nvSpPr>
            <p:cNvPr id="4" name="Donut 3"/>
            <p:cNvSpPr/>
            <p:nvPr/>
          </p:nvSpPr>
          <p:spPr>
            <a:xfrm>
              <a:off x="783767" y="1126668"/>
              <a:ext cx="1005840" cy="1005840"/>
            </a:xfrm>
            <a:prstGeom prst="donut">
              <a:avLst>
                <a:gd name="adj" fmla="val 25000"/>
              </a:avLst>
            </a:prstGeom>
            <a:grpFill/>
            <a:ln w="762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5-Point Star 4"/>
            <p:cNvSpPr/>
            <p:nvPr/>
          </p:nvSpPr>
          <p:spPr>
            <a:xfrm>
              <a:off x="947055" y="1257296"/>
              <a:ext cx="182880" cy="182880"/>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42358" y="1801585"/>
              <a:ext cx="182880" cy="182880"/>
            </a:xfrm>
            <a:prstGeom prst="star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233293" y="786724"/>
            <a:ext cx="1671268"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শিখনফল</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
        <p:nvSpPr>
          <p:cNvPr id="8" name="TextBox 7"/>
          <p:cNvSpPr txBox="1"/>
          <p:nvPr/>
        </p:nvSpPr>
        <p:spPr>
          <a:xfrm>
            <a:off x="1751062" y="1802351"/>
            <a:ext cx="9837200"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1.1.1</a:t>
            </a:r>
            <a:r>
              <a:rPr lang="bn-IN" sz="3200" dirty="0" smtClean="0">
                <a:latin typeface="SutonnyMJ" pitchFamily="2" charset="0"/>
                <a:cs typeface="SutonnyMJ" pitchFamily="2" charset="0"/>
              </a:rPr>
              <a:t> </a:t>
            </a:r>
            <a:r>
              <a:rPr lang="en-US" sz="3200" dirty="0" smtClean="0">
                <a:latin typeface="SutonnyMJ" pitchFamily="2" charset="0"/>
                <a:cs typeface="SutonnyMJ" pitchFamily="2" charset="0"/>
              </a:rPr>
              <a:t>hy³e¨Äb </a:t>
            </a:r>
            <a:r>
              <a:rPr lang="en-US" sz="3200" dirty="0" err="1">
                <a:latin typeface="SutonnyMJ" pitchFamily="2" charset="0"/>
                <a:cs typeface="SutonnyMJ" pitchFamily="2" charset="0"/>
              </a:rPr>
              <a:t>mn‡hv‡M</a:t>
            </a:r>
            <a:r>
              <a:rPr lang="en-US" sz="3200" dirty="0">
                <a:latin typeface="SutonnyMJ" pitchFamily="2" charset="0"/>
                <a:cs typeface="SutonnyMJ" pitchFamily="2" charset="0"/>
              </a:rPr>
              <a:t> ˆ</a:t>
            </a:r>
            <a:r>
              <a:rPr lang="en-US" sz="3200" dirty="0" err="1">
                <a:latin typeface="SutonnyMJ" pitchFamily="2" charset="0"/>
                <a:cs typeface="SutonnyMJ" pitchFamily="2" charset="0"/>
              </a:rPr>
              <a:t>Zix</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ï×fv‡e</a:t>
            </a:r>
            <a:r>
              <a:rPr lang="en-US" sz="3200" dirty="0">
                <a:latin typeface="SutonnyMJ" pitchFamily="2" charset="0"/>
                <a:cs typeface="SutonnyMJ" pitchFamily="2" charset="0"/>
              </a:rPr>
              <a:t> </a:t>
            </a:r>
            <a:r>
              <a:rPr lang="en-US" sz="3200" dirty="0" err="1">
                <a:latin typeface="SutonnyMJ" pitchFamily="2" charset="0"/>
                <a:cs typeface="SutonnyMJ" pitchFamily="2" charset="0"/>
              </a:rPr>
              <a:t>ej‡Z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9" name="TextBox 8"/>
          <p:cNvSpPr txBox="1"/>
          <p:nvPr/>
        </p:nvSpPr>
        <p:spPr>
          <a:xfrm>
            <a:off x="1745196" y="2394376"/>
            <a:ext cx="10082519"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1.1.2</a:t>
            </a:r>
            <a:r>
              <a:rPr lang="bn-IN" sz="3200" dirty="0">
                <a:latin typeface="SutonnyMJ" pitchFamily="2" charset="0"/>
                <a:cs typeface="SutonnyMJ" pitchFamily="2" charset="0"/>
              </a:rPr>
              <a:t> </a:t>
            </a:r>
            <a:r>
              <a:rPr lang="en-US" sz="3200" dirty="0" smtClean="0">
                <a:latin typeface="SutonnyMJ" pitchFamily="2" charset="0"/>
                <a:cs typeface="SutonnyMJ" pitchFamily="2" charset="0"/>
              </a:rPr>
              <a:t>hy³e¨Äb </a:t>
            </a:r>
            <a:r>
              <a:rPr lang="en-US" sz="3200" dirty="0" err="1">
                <a:latin typeface="SutonnyMJ" pitchFamily="2" charset="0"/>
                <a:cs typeface="SutonnyMJ" pitchFamily="2" charset="0"/>
              </a:rPr>
              <a:t>mn‡hv‡M</a:t>
            </a:r>
            <a:r>
              <a:rPr lang="en-US" sz="3200" dirty="0">
                <a:latin typeface="SutonnyMJ" pitchFamily="2" charset="0"/>
                <a:cs typeface="SutonnyMJ" pitchFamily="2" charset="0"/>
              </a:rPr>
              <a:t> ˆ</a:t>
            </a:r>
            <a:r>
              <a:rPr lang="en-US" sz="3200" dirty="0" err="1">
                <a:latin typeface="SutonnyMJ" pitchFamily="2" charset="0"/>
                <a:cs typeface="SutonnyMJ" pitchFamily="2" charset="0"/>
              </a:rPr>
              <a:t>Zix</a:t>
            </a:r>
            <a:r>
              <a:rPr lang="en-US" sz="3200" dirty="0">
                <a:latin typeface="SutonnyMJ" pitchFamily="2" charset="0"/>
                <a:cs typeface="SutonnyMJ" pitchFamily="2" charset="0"/>
              </a:rPr>
              <a:t> kãhy³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I </a:t>
            </a:r>
            <a:r>
              <a:rPr lang="en-US" sz="3200" dirty="0" err="1">
                <a:latin typeface="SutonnyMJ" pitchFamily="2" charset="0"/>
                <a:cs typeface="SutonnyMJ" pitchFamily="2" charset="0"/>
              </a:rPr>
              <a:t>ï×fv‡e</a:t>
            </a:r>
            <a:r>
              <a:rPr lang="en-US" sz="3200" dirty="0">
                <a:latin typeface="SutonnyMJ" pitchFamily="2" charset="0"/>
                <a:cs typeface="SutonnyMJ" pitchFamily="2" charset="0"/>
              </a:rPr>
              <a:t> </a:t>
            </a:r>
            <a:r>
              <a:rPr lang="en-US" sz="3200" dirty="0" err="1">
                <a:latin typeface="SutonnyMJ" pitchFamily="2" charset="0"/>
                <a:cs typeface="SutonnyMJ" pitchFamily="2" charset="0"/>
              </a:rPr>
              <a:t>ej‡Z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0" name="TextBox 9"/>
          <p:cNvSpPr txBox="1"/>
          <p:nvPr/>
        </p:nvSpPr>
        <p:spPr>
          <a:xfrm>
            <a:off x="1739332" y="3003986"/>
            <a:ext cx="9837200"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1.3.2</a:t>
            </a:r>
            <a:r>
              <a:rPr lang="bn-IN" sz="3200" dirty="0" smtClean="0">
                <a:latin typeface="SutonnyMJ" pitchFamily="2" charset="0"/>
                <a:cs typeface="SutonnyMJ" pitchFamily="2" charset="0"/>
              </a:rPr>
              <a:t> </a:t>
            </a:r>
            <a:r>
              <a:rPr lang="en-US" sz="3200" dirty="0" smtClean="0">
                <a:latin typeface="SutonnyMJ" pitchFamily="2" charset="0"/>
                <a:cs typeface="SutonnyMJ" pitchFamily="2" charset="0"/>
              </a:rPr>
              <a:t>ï</a:t>
            </a:r>
            <a:r>
              <a:rPr lang="en-US" sz="3200" dirty="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cÖkœ</a:t>
            </a:r>
            <a:r>
              <a:rPr lang="en-US" sz="3200" dirty="0">
                <a:latin typeface="SutonnyMJ" pitchFamily="2" charset="0"/>
                <a:cs typeface="SutonnyMJ" pitchFamily="2" charset="0"/>
              </a:rPr>
              <a:t> </a:t>
            </a:r>
            <a:r>
              <a:rPr lang="en-US" sz="3200" dirty="0" err="1">
                <a:latin typeface="SutonnyMJ" pitchFamily="2" charset="0"/>
                <a:cs typeface="SutonnyMJ" pitchFamily="2" charset="0"/>
              </a:rPr>
              <a:t>Ki‡Z</a:t>
            </a:r>
            <a:r>
              <a:rPr lang="en-US" sz="3200" dirty="0">
                <a:latin typeface="SutonnyMJ" pitchFamily="2" charset="0"/>
                <a:cs typeface="SutonnyMJ" pitchFamily="2" charset="0"/>
              </a:rPr>
              <a:t> I </a:t>
            </a:r>
            <a:r>
              <a:rPr lang="en-US" sz="3200" dirty="0" err="1">
                <a:latin typeface="SutonnyMJ" pitchFamily="2" charset="0"/>
                <a:cs typeface="SutonnyMJ" pitchFamily="2" charset="0"/>
              </a:rPr>
              <a:t>DËi</a:t>
            </a:r>
            <a:r>
              <a:rPr lang="en-US" sz="3200" dirty="0">
                <a:latin typeface="SutonnyMJ" pitchFamily="2" charset="0"/>
                <a:cs typeface="SutonnyMJ" pitchFamily="2" charset="0"/>
              </a:rPr>
              <a:t> </a:t>
            </a:r>
            <a:r>
              <a:rPr lang="en-US" sz="3200" dirty="0" err="1">
                <a:latin typeface="SutonnyMJ" pitchFamily="2" charset="0"/>
                <a:cs typeface="SutonnyMJ" pitchFamily="2" charset="0"/>
              </a:rPr>
              <a:t>w`‡Z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1" name="TextBox 10"/>
          <p:cNvSpPr txBox="1"/>
          <p:nvPr/>
        </p:nvSpPr>
        <p:spPr>
          <a:xfrm>
            <a:off x="1733467" y="3613596"/>
            <a:ext cx="9837200"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2.5.2</a:t>
            </a:r>
            <a:r>
              <a:rPr lang="bn-IN" sz="3200" dirty="0" smtClean="0">
                <a:latin typeface="SutonnyMJ" pitchFamily="2" charset="0"/>
                <a:cs typeface="SutonnyMJ" pitchFamily="2" charset="0"/>
              </a:rPr>
              <a:t> </a:t>
            </a:r>
            <a:r>
              <a:rPr lang="en-US" sz="3200" dirty="0" err="1" smtClean="0">
                <a:latin typeface="SutonnyMJ" pitchFamily="2" charset="0"/>
                <a:cs typeface="SutonnyMJ" pitchFamily="2" charset="0"/>
              </a:rPr>
              <a:t>wewfbœ</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welq</a:t>
            </a:r>
            <a:r>
              <a:rPr lang="en-US" sz="3200" dirty="0">
                <a:latin typeface="SutonnyMJ" pitchFamily="2" charset="0"/>
                <a:cs typeface="SutonnyMJ" pitchFamily="2" charset="0"/>
              </a:rPr>
              <a:t> </a:t>
            </a:r>
            <a:r>
              <a:rPr lang="en-US" sz="3200" dirty="0" err="1">
                <a:latin typeface="SutonnyMJ" pitchFamily="2" charset="0"/>
                <a:cs typeface="SutonnyMJ" pitchFamily="2" charset="0"/>
              </a:rPr>
              <a:t>eY©bv</a:t>
            </a:r>
            <a:r>
              <a:rPr lang="en-US" sz="3200" dirty="0">
                <a:latin typeface="SutonnyMJ" pitchFamily="2" charset="0"/>
                <a:cs typeface="SutonnyMJ" pitchFamily="2" charset="0"/>
              </a:rPr>
              <a:t>  </a:t>
            </a:r>
            <a:r>
              <a:rPr lang="en-US" sz="3200" dirty="0" err="1">
                <a:latin typeface="SutonnyMJ" pitchFamily="2" charset="0"/>
                <a:cs typeface="SutonnyMJ" pitchFamily="2" charset="0"/>
              </a:rPr>
              <a:t>Ki‡Z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2" name="TextBox 11"/>
          <p:cNvSpPr txBox="1"/>
          <p:nvPr/>
        </p:nvSpPr>
        <p:spPr>
          <a:xfrm>
            <a:off x="1727602" y="4221741"/>
            <a:ext cx="9837200"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2.5.3</a:t>
            </a:r>
            <a:r>
              <a:rPr lang="bn-IN" sz="3200" dirty="0" smtClean="0">
                <a:latin typeface="SutonnyMJ" pitchFamily="2" charset="0"/>
                <a:cs typeface="SutonnyMJ" pitchFamily="2" charset="0"/>
              </a:rPr>
              <a:t> </a:t>
            </a:r>
            <a:r>
              <a:rPr lang="en-US" sz="3200" dirty="0" err="1" smtClean="0">
                <a:latin typeface="SutonnyMJ" pitchFamily="2" charset="0"/>
                <a:cs typeface="SutonnyMJ" pitchFamily="2" charset="0"/>
              </a:rPr>
              <a:t>wewfbœ</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wel‡q</a:t>
            </a:r>
            <a:r>
              <a:rPr lang="en-US" sz="3200" dirty="0">
                <a:latin typeface="SutonnyMJ" pitchFamily="2" charset="0"/>
                <a:cs typeface="SutonnyMJ" pitchFamily="2" charset="0"/>
              </a:rPr>
              <a:t> </a:t>
            </a:r>
            <a:r>
              <a:rPr lang="en-US" sz="3200" dirty="0" err="1">
                <a:latin typeface="SutonnyMJ" pitchFamily="2" charset="0"/>
                <a:cs typeface="SutonnyMJ" pitchFamily="2" charset="0"/>
              </a:rPr>
              <a:t>wb‡Ri</a:t>
            </a:r>
            <a:r>
              <a:rPr lang="en-US" sz="3200" dirty="0">
                <a:latin typeface="SutonnyMJ" pitchFamily="2" charset="0"/>
                <a:cs typeface="SutonnyMJ" pitchFamily="2" charset="0"/>
              </a:rPr>
              <a:t> </a:t>
            </a:r>
            <a:r>
              <a:rPr lang="en-US" sz="3200" dirty="0" err="1">
                <a:latin typeface="SutonnyMJ" pitchFamily="2" charset="0"/>
                <a:cs typeface="SutonnyMJ" pitchFamily="2" charset="0"/>
              </a:rPr>
              <a:t>aviYv</a:t>
            </a:r>
            <a:r>
              <a:rPr lang="en-US" sz="3200" dirty="0">
                <a:latin typeface="SutonnyMJ" pitchFamily="2" charset="0"/>
                <a:cs typeface="SutonnyMJ" pitchFamily="2" charset="0"/>
              </a:rPr>
              <a:t> e¨³ </a:t>
            </a:r>
            <a:r>
              <a:rPr lang="en-US" sz="3200" dirty="0" err="1">
                <a:latin typeface="SutonnyMJ" pitchFamily="2" charset="0"/>
                <a:cs typeface="SutonnyMJ" pitchFamily="2" charset="0"/>
              </a:rPr>
              <a:t>Ki‡Z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3" name="TextBox 12"/>
          <p:cNvSpPr txBox="1"/>
          <p:nvPr/>
        </p:nvSpPr>
        <p:spPr>
          <a:xfrm>
            <a:off x="1721737" y="4829886"/>
            <a:ext cx="9837200"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3.1.1</a:t>
            </a:r>
            <a:r>
              <a:rPr lang="bn-IN" sz="3200" dirty="0" smtClean="0">
                <a:latin typeface="SutonnyMJ" pitchFamily="2" charset="0"/>
                <a:cs typeface="SutonnyMJ" pitchFamily="2" charset="0"/>
              </a:rPr>
              <a:t> </a:t>
            </a:r>
            <a:r>
              <a:rPr lang="en-US" sz="3200" dirty="0" err="1" smtClean="0">
                <a:latin typeface="SutonnyMJ" pitchFamily="2" charset="0"/>
                <a:cs typeface="SutonnyMJ" pitchFamily="2" charset="0"/>
              </a:rPr>
              <a:t>cÖwgZ</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Rvbv</a:t>
            </a:r>
            <a:r>
              <a:rPr lang="en-US" sz="3200" dirty="0">
                <a:latin typeface="SutonnyMJ" pitchFamily="2" charset="0"/>
                <a:cs typeface="SutonnyMJ" pitchFamily="2" charset="0"/>
              </a:rPr>
              <a:t> </a:t>
            </a:r>
            <a:r>
              <a:rPr lang="en-US" sz="3200" dirty="0" err="1">
                <a:latin typeface="SutonnyMJ" pitchFamily="2" charset="0"/>
                <a:cs typeface="SutonnyMJ" pitchFamily="2" charset="0"/>
              </a:rPr>
              <a:t>welqe</a:t>
            </a:r>
            <a:r>
              <a:rPr lang="en-US" sz="3200" dirty="0">
                <a:latin typeface="SutonnyMJ" pitchFamily="2" charset="0"/>
                <a:cs typeface="SutonnyMJ" pitchFamily="2" charset="0"/>
              </a:rPr>
              <a:t>¯‘ </a:t>
            </a:r>
            <a:r>
              <a:rPr lang="en-US" sz="3200" dirty="0" err="1">
                <a:latin typeface="SutonnyMJ" pitchFamily="2" charset="0"/>
                <a:cs typeface="SutonnyMJ" pitchFamily="2" charset="0"/>
              </a:rPr>
              <a:t>eywS‡q</a:t>
            </a:r>
            <a:r>
              <a:rPr lang="en-US" sz="3200" dirty="0">
                <a:latin typeface="SutonnyMJ" pitchFamily="2" charset="0"/>
                <a:cs typeface="SutonnyMJ" pitchFamily="2" charset="0"/>
              </a:rPr>
              <a:t> </a:t>
            </a:r>
            <a:r>
              <a:rPr lang="en-US" sz="3200" dirty="0" err="1">
                <a:latin typeface="SutonnyMJ" pitchFamily="2" charset="0"/>
                <a:cs typeface="SutonnyMJ" pitchFamily="2" charset="0"/>
              </a:rPr>
              <a:t>ej‡Z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4" name="TextBox 13"/>
          <p:cNvSpPr txBox="1"/>
          <p:nvPr/>
        </p:nvSpPr>
        <p:spPr>
          <a:xfrm>
            <a:off x="1715872" y="5421911"/>
            <a:ext cx="9837200" cy="523220"/>
          </a:xfrm>
          <a:prstGeom prst="rect">
            <a:avLst/>
          </a:prstGeom>
          <a:noFill/>
        </p:spPr>
        <p:txBody>
          <a:bodyPr wrap="square" rtlCol="0">
            <a:spAutoFit/>
          </a:bodyPr>
          <a:lstStyle/>
          <a:p>
            <a:pPr algn="just"/>
            <a:r>
              <a:rPr lang="bn-IN" sz="2800" dirty="0" smtClean="0">
                <a:latin typeface="Kalpurush" panose="02000600000000000000" pitchFamily="2" charset="0"/>
                <a:cs typeface="Kalpurush" panose="02000600000000000000" pitchFamily="2" charset="0"/>
              </a:rPr>
              <a:t>ক</a:t>
            </a:r>
            <a:endParaRPr lang="en-US" sz="28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457967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3"/>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3"/>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63" presetClass="path" presetSubtype="0" accel="50000" decel="50000" fill="hold" grpId="1" nodeType="withEffect">
                                  <p:stCondLst>
                                    <p:cond delay="500"/>
                                  </p:stCondLst>
                                  <p:childTnLst>
                                    <p:animMotion origin="layout" path="M 0.00013 4.44444E-6 L 0.33112 -0.00024 " pathEditMode="relative" rAng="0" ptsTypes="AA">
                                      <p:cBhvr>
                                        <p:cTn id="15" dur="2000" fill="hold"/>
                                        <p:tgtEl>
                                          <p:spTgt spid="7"/>
                                        </p:tgtEl>
                                        <p:attrNameLst>
                                          <p:attrName>ppt_x</p:attrName>
                                          <p:attrName>ppt_y</p:attrName>
                                        </p:attrNameLst>
                                      </p:cBhvr>
                                      <p:rCtr x="16549" y="-23"/>
                                    </p:animMotion>
                                  </p:childTnLst>
                                </p:cTn>
                              </p:par>
                              <p:par>
                                <p:cTn id="16" presetID="53" presetClass="entr" presetSubtype="16"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41" presetClass="entr" presetSubtype="0" fill="hold" grpId="0" nodeType="withEffect">
                                  <p:stCondLst>
                                    <p:cond delay="50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par>
                                <p:cTn id="28" presetID="41"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par>
                                <p:cTn id="35" presetID="41" presetClass="entr" presetSubtype="0" fill="hold" grpId="0" nodeType="withEffect">
                                  <p:stCondLst>
                                    <p:cond delay="150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par>
                                <p:cTn id="42" presetID="41" presetClass="entr" presetSubtype="0" fill="hold" grpId="0" nodeType="withEffect">
                                  <p:stCondLst>
                                    <p:cond delay="200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par>
                                <p:cTn id="49" presetID="41" presetClass="entr" presetSubtype="0" fill="hold" grpId="0" nodeType="withEffect">
                                  <p:stCondLst>
                                    <p:cond delay="2500"/>
                                  </p:stCondLst>
                                  <p:iterate type="lt">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par>
                                <p:cTn id="56" presetID="41" presetClass="entr" presetSubtype="0" fill="hold" grpId="0" nodeType="withEffect">
                                  <p:stCondLst>
                                    <p:cond delay="300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par>
                                <p:cTn id="63" presetID="41" presetClass="entr" presetSubtype="0" fill="hold" grpId="0" nodeType="withEffect">
                                  <p:stCondLst>
                                    <p:cond delay="3500"/>
                                  </p:stCondLst>
                                  <p:iterate type="lt">
                                    <p:tmPct val="10000"/>
                                  </p:iterate>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4"/>
                                        </p:tgtEl>
                                        <p:attrNameLst>
                                          <p:attrName>ppt_y</p:attrName>
                                        </p:attrNameLst>
                                      </p:cBhvr>
                                      <p:tavLst>
                                        <p:tav tm="0">
                                          <p:val>
                                            <p:strVal val="#ppt_y"/>
                                          </p:val>
                                        </p:tav>
                                        <p:tav tm="100000">
                                          <p:val>
                                            <p:strVal val="#ppt_y"/>
                                          </p:val>
                                        </p:tav>
                                      </p:tavLst>
                                    </p:anim>
                                    <p:anim calcmode="lin" valueType="num">
                                      <p:cBhvr>
                                        <p:cTn id="6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p:bldP spid="9" grpId="0"/>
      <p:bldP spid="10"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37775" y="2783536"/>
            <a:ext cx="2760917" cy="1290928"/>
          </a:xfrm>
          <a:prstGeom prst="rect">
            <a:avLst/>
          </a:prstGeom>
          <a:solidFill>
            <a:schemeClr val="accent4">
              <a:lumMod val="60000"/>
              <a:lumOff val="40000"/>
            </a:schemeClr>
          </a:solidFill>
          <a:ln>
            <a:noFill/>
          </a:ln>
          <a:effectLst>
            <a:innerShdw blurRad="63500" dist="177800" dir="27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7200" dirty="0" smtClean="0">
                <a:ln>
                  <a:solidFill>
                    <a:srgbClr val="A50021"/>
                  </a:solidFill>
                </a:ln>
                <a:solidFill>
                  <a:srgbClr val="FF0000"/>
                </a:solidFill>
                <a:cs typeface="Ekushey Azad" panose="03080603080002020207" pitchFamily="66"/>
              </a:rPr>
              <a:t>পড়া</a:t>
            </a:r>
            <a:endParaRPr lang="en-US" sz="7200" dirty="0">
              <a:ln>
                <a:solidFill>
                  <a:srgbClr val="A50021"/>
                </a:solidFill>
              </a:ln>
              <a:solidFill>
                <a:srgbClr val="FF0000"/>
              </a:solidFill>
              <a:cs typeface="Ekushey Azad" panose="03080603080002020207" pitchFamily="66"/>
            </a:endParaRPr>
          </a:p>
        </p:txBody>
      </p:sp>
      <p:grpSp>
        <p:nvGrpSpPr>
          <p:cNvPr id="3" name="Group 2"/>
          <p:cNvGrpSpPr/>
          <p:nvPr/>
        </p:nvGrpSpPr>
        <p:grpSpPr>
          <a:xfrm>
            <a:off x="1404894" y="596222"/>
            <a:ext cx="1005840" cy="1005840"/>
            <a:chOff x="783767" y="1126668"/>
            <a:chExt cx="1005840" cy="1005840"/>
          </a:xfrm>
          <a:gradFill>
            <a:gsLst>
              <a:gs pos="47500">
                <a:srgbClr val="FFFF00"/>
              </a:gs>
              <a:gs pos="97000">
                <a:srgbClr val="FF0000"/>
              </a:gs>
              <a:gs pos="0">
                <a:schemeClr val="accent4">
                  <a:lumMod val="60000"/>
                  <a:lumOff val="40000"/>
                </a:schemeClr>
              </a:gs>
            </a:gsLst>
            <a:lin ang="600000" scaled="0"/>
          </a:gradFill>
        </p:grpSpPr>
        <p:sp>
          <p:nvSpPr>
            <p:cNvPr id="4" name="Donut 3"/>
            <p:cNvSpPr/>
            <p:nvPr/>
          </p:nvSpPr>
          <p:spPr>
            <a:xfrm>
              <a:off x="783767" y="1126668"/>
              <a:ext cx="1005840" cy="1005840"/>
            </a:xfrm>
            <a:prstGeom prst="donut">
              <a:avLst>
                <a:gd name="adj" fmla="val 25000"/>
              </a:avLst>
            </a:prstGeom>
            <a:grpFill/>
            <a:ln w="762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5-Point Star 4"/>
            <p:cNvSpPr/>
            <p:nvPr/>
          </p:nvSpPr>
          <p:spPr>
            <a:xfrm>
              <a:off x="947055" y="1257296"/>
              <a:ext cx="182880" cy="182880"/>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42358" y="1801585"/>
              <a:ext cx="182880" cy="182880"/>
            </a:xfrm>
            <a:prstGeom prst="star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233293" y="786724"/>
            <a:ext cx="1671268"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শিখনফল</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
        <p:nvSpPr>
          <p:cNvPr id="8" name="TextBox 7"/>
          <p:cNvSpPr txBox="1"/>
          <p:nvPr/>
        </p:nvSpPr>
        <p:spPr>
          <a:xfrm>
            <a:off x="1751062" y="1630901"/>
            <a:ext cx="9837200"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1.3.1</a:t>
            </a:r>
            <a:r>
              <a:rPr lang="bn-IN" sz="3200" dirty="0" smtClean="0">
                <a:latin typeface="SutonnyMJ" pitchFamily="2" charset="0"/>
                <a:cs typeface="SutonnyMJ" pitchFamily="2" charset="0"/>
              </a:rPr>
              <a:t> </a:t>
            </a:r>
            <a:r>
              <a:rPr lang="en-US" sz="3200" dirty="0" smtClean="0">
                <a:latin typeface="SutonnyMJ" pitchFamily="2" charset="0"/>
                <a:cs typeface="SutonnyMJ" pitchFamily="2" charset="0"/>
              </a:rPr>
              <a:t>hy³e¨Äb </a:t>
            </a:r>
            <a:r>
              <a:rPr lang="en-US" sz="3200" dirty="0" err="1">
                <a:latin typeface="SutonnyMJ" pitchFamily="2" charset="0"/>
                <a:cs typeface="SutonnyMJ" pitchFamily="2" charset="0"/>
              </a:rPr>
              <a:t>msewjZ</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9" name="TextBox 8"/>
          <p:cNvSpPr txBox="1"/>
          <p:nvPr/>
        </p:nvSpPr>
        <p:spPr>
          <a:xfrm>
            <a:off x="1745196" y="2222926"/>
            <a:ext cx="10082519" cy="584775"/>
          </a:xfrm>
          <a:prstGeom prst="rect">
            <a:avLst/>
          </a:prstGeom>
          <a:noFill/>
        </p:spPr>
        <p:txBody>
          <a:bodyPr wrap="square" rtlCol="0">
            <a:spAutoFit/>
          </a:bodyPr>
          <a:lstStyle/>
          <a:p>
            <a:pPr algn="just"/>
            <a:r>
              <a:rPr lang="en-US" sz="3200" dirty="0" smtClean="0">
                <a:latin typeface="SutonnyMJ" pitchFamily="2" charset="0"/>
                <a:cs typeface="SutonnyMJ" pitchFamily="2" charset="0"/>
              </a:rPr>
              <a:t>1.3.2</a:t>
            </a:r>
            <a:r>
              <a:rPr lang="bn-IN" sz="3200" dirty="0" smtClean="0">
                <a:latin typeface="SutonnyMJ" pitchFamily="2" charset="0"/>
                <a:cs typeface="SutonnyMJ" pitchFamily="2" charset="0"/>
              </a:rPr>
              <a:t> </a:t>
            </a:r>
            <a:r>
              <a:rPr lang="en-US" sz="3200" dirty="0" smtClean="0">
                <a:latin typeface="SutonnyMJ" pitchFamily="2" charset="0"/>
                <a:cs typeface="SutonnyMJ" pitchFamily="2" charset="0"/>
              </a:rPr>
              <a:t>hy³e¨Äb </a:t>
            </a:r>
            <a:r>
              <a:rPr lang="en-US" sz="3200" dirty="0" err="1">
                <a:latin typeface="SutonnyMJ" pitchFamily="2" charset="0"/>
                <a:cs typeface="SutonnyMJ" pitchFamily="2" charset="0"/>
              </a:rPr>
              <a:t>w`‡q</a:t>
            </a:r>
            <a:r>
              <a:rPr lang="en-US" sz="3200" dirty="0">
                <a:latin typeface="SutonnyMJ" pitchFamily="2" charset="0"/>
                <a:cs typeface="SutonnyMJ" pitchFamily="2" charset="0"/>
              </a:rPr>
              <a:t> </a:t>
            </a:r>
            <a:r>
              <a:rPr lang="en-US" sz="3200" dirty="0" err="1">
                <a:latin typeface="SutonnyMJ" pitchFamily="2" charset="0"/>
                <a:cs typeface="SutonnyMJ" pitchFamily="2" charset="0"/>
              </a:rPr>
              <a:t>MwVZ</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msewjZ</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0" name="TextBox 9"/>
          <p:cNvSpPr txBox="1"/>
          <p:nvPr/>
        </p:nvSpPr>
        <p:spPr>
          <a:xfrm>
            <a:off x="1739331" y="2832536"/>
            <a:ext cx="10088383" cy="584775"/>
          </a:xfrm>
          <a:prstGeom prst="rect">
            <a:avLst/>
          </a:prstGeom>
          <a:noFill/>
        </p:spPr>
        <p:txBody>
          <a:bodyPr wrap="square" rtlCol="0">
            <a:spAutoFit/>
          </a:bodyPr>
          <a:lstStyle/>
          <a:p>
            <a:pPr algn="just"/>
            <a:r>
              <a:rPr lang="en-US" sz="3200" dirty="0">
                <a:latin typeface="SutonnyMJ" pitchFamily="2" charset="0"/>
                <a:cs typeface="SutonnyMJ" pitchFamily="2" charset="0"/>
              </a:rPr>
              <a:t>1.4.1	</a:t>
            </a:r>
            <a:r>
              <a:rPr lang="en-US" sz="3200" dirty="0" err="1">
                <a:latin typeface="SutonnyMJ" pitchFamily="2" charset="0"/>
                <a:cs typeface="SutonnyMJ" pitchFamily="2" charset="0"/>
              </a:rPr>
              <a:t>cv‡V</a:t>
            </a:r>
            <a:r>
              <a:rPr lang="en-US" sz="3200" dirty="0">
                <a:latin typeface="SutonnyMJ" pitchFamily="2" charset="0"/>
                <a:cs typeface="SutonnyMJ" pitchFamily="2" charset="0"/>
              </a:rPr>
              <a:t> </a:t>
            </a:r>
            <a:r>
              <a:rPr lang="en-US" sz="3200" dirty="0" err="1">
                <a:latin typeface="SutonnyMJ" pitchFamily="2" charset="0"/>
                <a:cs typeface="SutonnyMJ" pitchFamily="2" charset="0"/>
              </a:rPr>
              <a:t>e¨eüZ</a:t>
            </a:r>
            <a:r>
              <a:rPr lang="en-US" sz="3200" dirty="0">
                <a:latin typeface="SutonnyMJ" pitchFamily="2" charset="0"/>
                <a:cs typeface="SutonnyMJ" pitchFamily="2" charset="0"/>
              </a:rPr>
              <a:t> </a:t>
            </a:r>
            <a:r>
              <a:rPr lang="en-US" sz="3200" dirty="0" err="1">
                <a:latin typeface="SutonnyMJ" pitchFamily="2" charset="0"/>
                <a:cs typeface="SutonnyMJ" pitchFamily="2" charset="0"/>
              </a:rPr>
              <a:t>kã</a:t>
            </a:r>
            <a:r>
              <a:rPr lang="en-US" sz="3200" dirty="0">
                <a:latin typeface="SutonnyMJ" pitchFamily="2" charset="0"/>
                <a:cs typeface="SutonnyMJ" pitchFamily="2" charset="0"/>
              </a:rPr>
              <a:t> </a:t>
            </a:r>
            <a:r>
              <a:rPr lang="en-US" sz="3200" dirty="0" err="1">
                <a:latin typeface="SutonnyMJ" pitchFamily="2" charset="0"/>
                <a:cs typeface="SutonnyMJ" pitchFamily="2" charset="0"/>
              </a:rPr>
              <a:t>kªeY‡hvM</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a:t>
            </a:r>
            <a:r>
              <a:rPr lang="en-US" sz="3200" dirty="0" err="1">
                <a:latin typeface="SutonnyMJ" pitchFamily="2" charset="0"/>
                <a:cs typeface="SutonnyMJ" pitchFamily="2" charset="0"/>
              </a:rPr>
              <a:t>i</a:t>
            </a:r>
            <a:r>
              <a:rPr lang="en-US" sz="3200" dirty="0">
                <a:latin typeface="SutonnyMJ" pitchFamily="2" charset="0"/>
                <a:cs typeface="SutonnyMJ" pitchFamily="2" charset="0"/>
              </a:rPr>
              <a:t> I ï×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1" name="TextBox 10"/>
          <p:cNvSpPr txBox="1"/>
          <p:nvPr/>
        </p:nvSpPr>
        <p:spPr>
          <a:xfrm>
            <a:off x="1733467" y="3442146"/>
            <a:ext cx="9837200" cy="1077218"/>
          </a:xfrm>
          <a:prstGeom prst="rect">
            <a:avLst/>
          </a:prstGeom>
          <a:noFill/>
        </p:spPr>
        <p:txBody>
          <a:bodyPr wrap="square" rtlCol="0">
            <a:spAutoFit/>
          </a:bodyPr>
          <a:lstStyle/>
          <a:p>
            <a:pPr algn="just"/>
            <a:r>
              <a:rPr lang="en-US" sz="3200" dirty="0">
                <a:latin typeface="SutonnyMJ" pitchFamily="2" charset="0"/>
                <a:cs typeface="SutonnyMJ" pitchFamily="2" charset="0"/>
              </a:rPr>
              <a:t>1.4.2	</a:t>
            </a:r>
            <a:r>
              <a:rPr lang="en-US" sz="3200" dirty="0" err="1">
                <a:latin typeface="SutonnyMJ" pitchFamily="2" charset="0"/>
                <a:cs typeface="SutonnyMJ" pitchFamily="2" charset="0"/>
              </a:rPr>
              <a:t>cv‡V</a:t>
            </a:r>
            <a:r>
              <a:rPr lang="en-US" sz="3200" dirty="0">
                <a:latin typeface="SutonnyMJ" pitchFamily="2" charset="0"/>
                <a:cs typeface="SutonnyMJ" pitchFamily="2" charset="0"/>
              </a:rPr>
              <a:t> </a:t>
            </a:r>
            <a:r>
              <a:rPr lang="en-US" sz="3200" dirty="0" err="1">
                <a:latin typeface="SutonnyMJ" pitchFamily="2" charset="0"/>
                <a:cs typeface="SutonnyMJ" pitchFamily="2" charset="0"/>
              </a:rPr>
              <a:t>e¨eüZ</a:t>
            </a:r>
            <a:r>
              <a:rPr lang="en-US" sz="3200" dirty="0">
                <a:latin typeface="SutonnyMJ" pitchFamily="2" charset="0"/>
                <a:cs typeface="SutonnyMJ" pitchFamily="2" charset="0"/>
              </a:rPr>
              <a:t> </a:t>
            </a:r>
            <a:r>
              <a:rPr lang="en-US" sz="3200" dirty="0" err="1">
                <a:latin typeface="SutonnyMJ" pitchFamily="2" charset="0"/>
                <a:cs typeface="SutonnyMJ" pitchFamily="2" charset="0"/>
              </a:rPr>
              <a:t>evK</a:t>
            </a:r>
            <a:r>
              <a:rPr lang="en-US" sz="3200" dirty="0">
                <a:latin typeface="SutonnyMJ" pitchFamily="2" charset="0"/>
                <a:cs typeface="SutonnyMJ" pitchFamily="2" charset="0"/>
              </a:rPr>
              <a:t>¨ </a:t>
            </a:r>
            <a:r>
              <a:rPr lang="en-US" sz="3200" dirty="0" err="1">
                <a:latin typeface="SutonnyMJ" pitchFamily="2" charset="0"/>
                <a:cs typeface="SutonnyMJ" pitchFamily="2" charset="0"/>
              </a:rPr>
              <a:t>kªeY‡hvM</a:t>
            </a:r>
            <a:r>
              <a:rPr lang="en-US" sz="3200" dirty="0">
                <a:latin typeface="SutonnyMJ" pitchFamily="2" charset="0"/>
                <a:cs typeface="SutonnyMJ" pitchFamily="2" charset="0"/>
              </a:rPr>
              <a:t>¨ ¯</a:t>
            </a:r>
            <a:r>
              <a:rPr lang="en-US" sz="3200" dirty="0" err="1">
                <a:latin typeface="SutonnyMJ" pitchFamily="2" charset="0"/>
                <a:cs typeface="SutonnyMJ" pitchFamily="2" charset="0"/>
              </a:rPr>
              <a:t>úó</a:t>
            </a:r>
            <a:r>
              <a:rPr lang="en-US" sz="3200" dirty="0">
                <a:latin typeface="SutonnyMJ" pitchFamily="2" charset="0"/>
                <a:cs typeface="SutonnyMJ" pitchFamily="2" charset="0"/>
              </a:rPr>
              <a:t> ¯^‡</a:t>
            </a:r>
            <a:r>
              <a:rPr lang="en-US" sz="3200" dirty="0" err="1">
                <a:latin typeface="SutonnyMJ" pitchFamily="2" charset="0"/>
                <a:cs typeface="SutonnyMJ" pitchFamily="2" charset="0"/>
              </a:rPr>
              <a:t>i</a:t>
            </a:r>
            <a:r>
              <a:rPr lang="en-US" sz="3200" dirty="0">
                <a:latin typeface="SutonnyMJ" pitchFamily="2" charset="0"/>
                <a:cs typeface="SutonnyMJ" pitchFamily="2" charset="0"/>
              </a:rPr>
              <a:t> I </a:t>
            </a:r>
            <a:r>
              <a:rPr lang="en-US" sz="3200" dirty="0" err="1">
                <a:latin typeface="SutonnyMJ" pitchFamily="2" charset="0"/>
                <a:cs typeface="SutonnyMJ" pitchFamily="2" charset="0"/>
              </a:rPr>
              <a:t>cÖwgZ</a:t>
            </a:r>
            <a:r>
              <a:rPr lang="en-US" sz="3200" dirty="0">
                <a:latin typeface="SutonnyMJ" pitchFamily="2" charset="0"/>
                <a:cs typeface="SutonnyMJ" pitchFamily="2" charset="0"/>
              </a:rPr>
              <a:t> </a:t>
            </a:r>
            <a:r>
              <a:rPr lang="en-US" sz="3200" dirty="0" err="1">
                <a:latin typeface="SutonnyMJ" pitchFamily="2" charset="0"/>
                <a:cs typeface="SutonnyMJ" pitchFamily="2" charset="0"/>
              </a:rPr>
              <a:t>D”Pvi‡Y</a:t>
            </a:r>
            <a:r>
              <a:rPr lang="en-US" sz="3200" dirty="0">
                <a:latin typeface="SutonnyMJ" pitchFamily="2" charset="0"/>
                <a:cs typeface="SutonnyMJ" pitchFamily="2" charset="0"/>
              </a:rPr>
              <a:t> </a:t>
            </a:r>
            <a:endParaRPr lang="bn-IN" sz="3200" dirty="0" smtClean="0">
              <a:latin typeface="SutonnyMJ" pitchFamily="2" charset="0"/>
              <a:cs typeface="SutonnyMJ" pitchFamily="2" charset="0"/>
            </a:endParaRPr>
          </a:p>
          <a:p>
            <a:pPr algn="just"/>
            <a:r>
              <a:rPr lang="bn-IN" sz="3200" dirty="0">
                <a:latin typeface="SutonnyMJ" pitchFamily="2" charset="0"/>
                <a:cs typeface="SutonnyMJ" pitchFamily="2" charset="0"/>
              </a:rPr>
              <a:t> </a:t>
            </a:r>
            <a:r>
              <a:rPr lang="bn-IN" sz="3200" dirty="0" smtClean="0">
                <a:latin typeface="SutonnyMJ" pitchFamily="2" charset="0"/>
                <a:cs typeface="SutonnyMJ" pitchFamily="2" charset="0"/>
              </a:rPr>
              <a:t>        </a:t>
            </a:r>
            <a:r>
              <a:rPr lang="en-US" sz="3200" dirty="0" err="1" smtClean="0">
                <a:latin typeface="SutonnyMJ" pitchFamily="2" charset="0"/>
                <a:cs typeface="SutonnyMJ" pitchFamily="2" charset="0"/>
              </a:rPr>
              <a:t>mvejxjfv‡e</a:t>
            </a:r>
            <a:r>
              <a:rPr lang="en-US" sz="3200" dirty="0" smtClean="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2" name="TextBox 11"/>
          <p:cNvSpPr txBox="1"/>
          <p:nvPr/>
        </p:nvSpPr>
        <p:spPr>
          <a:xfrm>
            <a:off x="1727602" y="4393191"/>
            <a:ext cx="9837200" cy="584775"/>
          </a:xfrm>
          <a:prstGeom prst="rect">
            <a:avLst/>
          </a:prstGeom>
          <a:noFill/>
        </p:spPr>
        <p:txBody>
          <a:bodyPr wrap="square" rtlCol="0">
            <a:spAutoFit/>
          </a:bodyPr>
          <a:lstStyle/>
          <a:p>
            <a:pPr algn="just"/>
            <a:r>
              <a:rPr lang="en-US" sz="3200" dirty="0">
                <a:latin typeface="SutonnyMJ" pitchFamily="2" charset="0"/>
                <a:cs typeface="SutonnyMJ" pitchFamily="2" charset="0"/>
              </a:rPr>
              <a:t>1.5.2	</a:t>
            </a:r>
            <a:r>
              <a:rPr lang="en-US" sz="3200" dirty="0" err="1">
                <a:latin typeface="SutonnyMJ" pitchFamily="2" charset="0"/>
                <a:cs typeface="SutonnyMJ" pitchFamily="2" charset="0"/>
              </a:rPr>
              <a:t>weivg</a:t>
            </a:r>
            <a:r>
              <a:rPr lang="en-US" sz="3200" dirty="0">
                <a:latin typeface="SutonnyMJ" pitchFamily="2" charset="0"/>
                <a:cs typeface="SutonnyMJ" pitchFamily="2" charset="0"/>
              </a:rPr>
              <a:t> </a:t>
            </a:r>
            <a:r>
              <a:rPr lang="en-US" sz="3200" dirty="0" err="1">
                <a:latin typeface="SutonnyMJ" pitchFamily="2" charset="0"/>
                <a:cs typeface="SutonnyMJ" pitchFamily="2" charset="0"/>
              </a:rPr>
              <a:t>wPý</a:t>
            </a:r>
            <a:r>
              <a:rPr lang="en-US" sz="3200" dirty="0">
                <a:latin typeface="SutonnyMJ" pitchFamily="2" charset="0"/>
                <a:cs typeface="SutonnyMJ" pitchFamily="2" charset="0"/>
              </a:rPr>
              <a:t> †`‡L </a:t>
            </a:r>
            <a:r>
              <a:rPr lang="en-US" sz="3200" dirty="0" err="1">
                <a:latin typeface="SutonnyMJ" pitchFamily="2" charset="0"/>
                <a:cs typeface="SutonnyMJ" pitchFamily="2" charset="0"/>
              </a:rPr>
              <a:t>mvejxjfv‡e</a:t>
            </a:r>
            <a:r>
              <a:rPr lang="en-US" sz="3200" dirty="0">
                <a:latin typeface="SutonnyMJ" pitchFamily="2" charset="0"/>
                <a:cs typeface="SutonnyMJ" pitchFamily="2" charset="0"/>
              </a:rPr>
              <a:t> </a:t>
            </a:r>
            <a:r>
              <a:rPr lang="en-US" sz="3200" dirty="0" err="1">
                <a:latin typeface="SutonnyMJ" pitchFamily="2" charset="0"/>
                <a:cs typeface="SutonnyMJ" pitchFamily="2" charset="0"/>
              </a:rPr>
              <a:t>Aby‡”Q</a:t>
            </a:r>
            <a:r>
              <a:rPr lang="en-US" sz="3200" dirty="0">
                <a:latin typeface="SutonnyMJ" pitchFamily="2" charset="0"/>
                <a:cs typeface="SutonnyMJ" pitchFamily="2" charset="0"/>
              </a:rPr>
              <a:t>` </a:t>
            </a:r>
            <a:r>
              <a:rPr lang="en-US" sz="3200" dirty="0" err="1">
                <a:latin typeface="SutonnyMJ" pitchFamily="2" charset="0"/>
                <a:cs typeface="SutonnyMJ" pitchFamily="2" charset="0"/>
              </a:rPr>
              <a:t>co‡Z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3" name="TextBox 12"/>
          <p:cNvSpPr txBox="1"/>
          <p:nvPr/>
        </p:nvSpPr>
        <p:spPr>
          <a:xfrm>
            <a:off x="1721737" y="5001336"/>
            <a:ext cx="9837200" cy="584775"/>
          </a:xfrm>
          <a:prstGeom prst="rect">
            <a:avLst/>
          </a:prstGeom>
          <a:noFill/>
        </p:spPr>
        <p:txBody>
          <a:bodyPr wrap="square" rtlCol="0">
            <a:spAutoFit/>
          </a:bodyPr>
          <a:lstStyle/>
          <a:p>
            <a:pPr algn="just"/>
            <a:r>
              <a:rPr lang="en-US" sz="3200" dirty="0">
                <a:latin typeface="SutonnyMJ" pitchFamily="2" charset="0"/>
                <a:cs typeface="SutonnyMJ" pitchFamily="2" charset="0"/>
              </a:rPr>
              <a:t>2.5.2   </a:t>
            </a:r>
            <a:r>
              <a:rPr lang="en-US" sz="3200" dirty="0" err="1">
                <a:latin typeface="SutonnyMJ" pitchFamily="2" charset="0"/>
                <a:cs typeface="SutonnyMJ" pitchFamily="2" charset="0"/>
              </a:rPr>
              <a:t>eY©bv</a:t>
            </a:r>
            <a:r>
              <a:rPr lang="en-US" sz="3200" dirty="0">
                <a:latin typeface="SutonnyMJ" pitchFamily="2" charset="0"/>
                <a:cs typeface="SutonnyMJ" pitchFamily="2" charset="0"/>
              </a:rPr>
              <a:t> </a:t>
            </a:r>
            <a:r>
              <a:rPr lang="en-US" sz="3200" dirty="0" err="1">
                <a:latin typeface="SutonnyMJ" pitchFamily="2" charset="0"/>
                <a:cs typeface="SutonnyMJ" pitchFamily="2" charset="0"/>
              </a:rPr>
              <a:t>c‡o</a:t>
            </a:r>
            <a:r>
              <a:rPr lang="en-US" sz="3200" dirty="0">
                <a:latin typeface="SutonnyMJ" pitchFamily="2" charset="0"/>
                <a:cs typeface="SutonnyMJ" pitchFamily="2" charset="0"/>
              </a:rPr>
              <a:t> </a:t>
            </a:r>
            <a:r>
              <a:rPr lang="en-US" sz="3200" dirty="0" err="1">
                <a:latin typeface="SutonnyMJ" pitchFamily="2" charset="0"/>
                <a:cs typeface="SutonnyMJ" pitchFamily="2" charset="0"/>
              </a:rPr>
              <a:t>welq</a:t>
            </a:r>
            <a:r>
              <a:rPr lang="en-US" sz="3200" dirty="0">
                <a:latin typeface="SutonnyMJ" pitchFamily="2" charset="0"/>
                <a:cs typeface="SutonnyMJ" pitchFamily="2" charset="0"/>
              </a:rPr>
              <a:t> </a:t>
            </a:r>
            <a:r>
              <a:rPr lang="en-US" sz="3200" dirty="0" err="1">
                <a:latin typeface="SutonnyMJ" pitchFamily="2" charset="0"/>
                <a:cs typeface="SutonnyMJ" pitchFamily="2" charset="0"/>
              </a:rPr>
              <a:t>eyS‡Z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
        <p:nvSpPr>
          <p:cNvPr id="14" name="TextBox 13"/>
          <p:cNvSpPr txBox="1"/>
          <p:nvPr/>
        </p:nvSpPr>
        <p:spPr>
          <a:xfrm>
            <a:off x="1715872" y="5593361"/>
            <a:ext cx="9837200" cy="584775"/>
          </a:xfrm>
          <a:prstGeom prst="rect">
            <a:avLst/>
          </a:prstGeom>
          <a:noFill/>
        </p:spPr>
        <p:txBody>
          <a:bodyPr wrap="square" rtlCol="0">
            <a:spAutoFit/>
          </a:bodyPr>
          <a:lstStyle/>
          <a:p>
            <a:pPr algn="just"/>
            <a:r>
              <a:rPr lang="en-US" sz="3200" dirty="0">
                <a:latin typeface="SutonnyMJ" pitchFamily="2" charset="0"/>
                <a:cs typeface="SutonnyMJ" pitchFamily="2" charset="0"/>
              </a:rPr>
              <a:t>2.5.4   </a:t>
            </a:r>
            <a:r>
              <a:rPr lang="en-US" sz="3200" dirty="0" err="1">
                <a:latin typeface="SutonnyMJ" pitchFamily="2" charset="0"/>
                <a:cs typeface="SutonnyMJ" pitchFamily="2" charset="0"/>
              </a:rPr>
              <a:t>eY©bv</a:t>
            </a:r>
            <a:r>
              <a:rPr lang="en-US" sz="3200" dirty="0">
                <a:latin typeface="SutonnyMJ" pitchFamily="2" charset="0"/>
                <a:cs typeface="SutonnyMJ" pitchFamily="2" charset="0"/>
              </a:rPr>
              <a:t> </a:t>
            </a:r>
            <a:r>
              <a:rPr lang="en-US" sz="3200" dirty="0" err="1">
                <a:latin typeface="SutonnyMJ" pitchFamily="2" charset="0"/>
                <a:cs typeface="SutonnyMJ" pitchFamily="2" charset="0"/>
              </a:rPr>
              <a:t>c‡o</a:t>
            </a:r>
            <a:r>
              <a:rPr lang="en-US" sz="3200" dirty="0">
                <a:latin typeface="SutonnyMJ" pitchFamily="2" charset="0"/>
                <a:cs typeface="SutonnyMJ" pitchFamily="2" charset="0"/>
              </a:rPr>
              <a:t> </a:t>
            </a:r>
            <a:r>
              <a:rPr lang="en-US" sz="3200" dirty="0" err="1">
                <a:latin typeface="SutonnyMJ" pitchFamily="2" charset="0"/>
                <a:cs typeface="SutonnyMJ" pitchFamily="2" charset="0"/>
              </a:rPr>
              <a:t>fve</a:t>
            </a:r>
            <a:r>
              <a:rPr lang="en-US" sz="3200" dirty="0">
                <a:latin typeface="SutonnyMJ" pitchFamily="2" charset="0"/>
                <a:cs typeface="SutonnyMJ" pitchFamily="2" charset="0"/>
              </a:rPr>
              <a:t> </a:t>
            </a:r>
            <a:r>
              <a:rPr lang="en-US" sz="3200" dirty="0" err="1">
                <a:latin typeface="SutonnyMJ" pitchFamily="2" charset="0"/>
                <a:cs typeface="SutonnyMJ" pitchFamily="2" charset="0"/>
              </a:rPr>
              <a:t>eyS‡Z</a:t>
            </a:r>
            <a:r>
              <a:rPr lang="en-US" sz="3200" dirty="0">
                <a:latin typeface="SutonnyMJ" pitchFamily="2" charset="0"/>
                <a:cs typeface="SutonnyMJ" pitchFamily="2" charset="0"/>
              </a:rPr>
              <a:t> </a:t>
            </a:r>
            <a:r>
              <a:rPr lang="en-US" sz="3200" dirty="0" err="1">
                <a:latin typeface="SutonnyMJ" pitchFamily="2" charset="0"/>
                <a:cs typeface="SutonnyMJ" pitchFamily="2" charset="0"/>
              </a:rPr>
              <a:t>cvi‡e</a:t>
            </a:r>
            <a:r>
              <a:rPr lang="en-US" sz="3200" dirty="0" smtClean="0">
                <a:latin typeface="SutonnyMJ" pitchFamily="2" charset="0"/>
                <a:cs typeface="SutonnyMJ" pitchFamily="2" charset="0"/>
              </a:rPr>
              <a:t>|</a:t>
            </a:r>
            <a:endParaRPr lang="en-US" sz="3200" dirty="0">
              <a:latin typeface="SutonnyMJ" pitchFamily="2" charset="0"/>
              <a:cs typeface="SutonnyMJ" pitchFamily="2" charset="0"/>
            </a:endParaRPr>
          </a:p>
        </p:txBody>
      </p:sp>
    </p:spTree>
    <p:extLst>
      <p:ext uri="{BB962C8B-B14F-4D97-AF65-F5344CB8AC3E}">
        <p14:creationId xmlns:p14="http://schemas.microsoft.com/office/powerpoint/2010/main" val="3245741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3"/>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3"/>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63" presetClass="path" presetSubtype="0" accel="50000" decel="50000" fill="hold" grpId="1" nodeType="withEffect">
                                  <p:stCondLst>
                                    <p:cond delay="500"/>
                                  </p:stCondLst>
                                  <p:childTnLst>
                                    <p:animMotion origin="layout" path="M 0.00013 4.44444E-6 L 0.33112 -0.00024 " pathEditMode="relative" rAng="0" ptsTypes="AA">
                                      <p:cBhvr>
                                        <p:cTn id="15" dur="2000" fill="hold"/>
                                        <p:tgtEl>
                                          <p:spTgt spid="7"/>
                                        </p:tgtEl>
                                        <p:attrNameLst>
                                          <p:attrName>ppt_x</p:attrName>
                                          <p:attrName>ppt_y</p:attrName>
                                        </p:attrNameLst>
                                      </p:cBhvr>
                                      <p:rCtr x="16549" y="-23"/>
                                    </p:animMotion>
                                  </p:childTnLst>
                                </p:cTn>
                              </p:par>
                              <p:par>
                                <p:cTn id="16" presetID="53" presetClass="entr" presetSubtype="16"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41" presetClass="entr" presetSubtype="0" fill="hold" grpId="0" nodeType="withEffect">
                                  <p:stCondLst>
                                    <p:cond delay="50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par>
                                <p:cTn id="28" presetID="41"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par>
                                <p:cTn id="35" presetID="41" presetClass="entr" presetSubtype="0" fill="hold" grpId="0" nodeType="withEffect">
                                  <p:stCondLst>
                                    <p:cond delay="150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par>
                                <p:cTn id="42" presetID="41" presetClass="entr" presetSubtype="0" fill="hold" grpId="0" nodeType="withEffect">
                                  <p:stCondLst>
                                    <p:cond delay="200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par>
                                <p:cTn id="49" presetID="41" presetClass="entr" presetSubtype="0" fill="hold" grpId="0" nodeType="withEffect">
                                  <p:stCondLst>
                                    <p:cond delay="2500"/>
                                  </p:stCondLst>
                                  <p:iterate type="lt">
                                    <p:tmPct val="1000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2"/>
                                        </p:tgtEl>
                                        <p:attrNameLst>
                                          <p:attrName>ppt_y</p:attrName>
                                        </p:attrNameLst>
                                      </p:cBhvr>
                                      <p:tavLst>
                                        <p:tav tm="0">
                                          <p:val>
                                            <p:strVal val="#ppt_y"/>
                                          </p:val>
                                        </p:tav>
                                        <p:tav tm="100000">
                                          <p:val>
                                            <p:strVal val="#ppt_y"/>
                                          </p:val>
                                        </p:tav>
                                      </p:tavLst>
                                    </p:anim>
                                    <p:anim calcmode="lin" valueType="num">
                                      <p:cBhvr>
                                        <p:cTn id="5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2"/>
                                        </p:tgtEl>
                                      </p:cBhvr>
                                    </p:animEffect>
                                  </p:childTnLst>
                                </p:cTn>
                              </p:par>
                              <p:par>
                                <p:cTn id="56" presetID="41" presetClass="entr" presetSubtype="0" fill="hold" grpId="0" nodeType="withEffect">
                                  <p:stCondLst>
                                    <p:cond delay="300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par>
                                <p:cTn id="63" presetID="41" presetClass="entr" presetSubtype="0" fill="hold" grpId="0" nodeType="withEffect">
                                  <p:stCondLst>
                                    <p:cond delay="3500"/>
                                  </p:stCondLst>
                                  <p:iterate type="lt">
                                    <p:tmPct val="10000"/>
                                  </p:iterate>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4"/>
                                        </p:tgtEl>
                                        <p:attrNameLst>
                                          <p:attrName>ppt_y</p:attrName>
                                        </p:attrNameLst>
                                      </p:cBhvr>
                                      <p:tavLst>
                                        <p:tav tm="0">
                                          <p:val>
                                            <p:strVal val="#ppt_y"/>
                                          </p:val>
                                        </p:tav>
                                        <p:tav tm="100000">
                                          <p:val>
                                            <p:strVal val="#ppt_y"/>
                                          </p:val>
                                        </p:tav>
                                      </p:tavLst>
                                    </p:anim>
                                    <p:anim calcmode="lin" valueType="num">
                                      <p:cBhvr>
                                        <p:cTn id="6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537775" y="2783536"/>
            <a:ext cx="2760917" cy="1290928"/>
          </a:xfrm>
          <a:prstGeom prst="rect">
            <a:avLst/>
          </a:prstGeom>
          <a:solidFill>
            <a:schemeClr val="accent4">
              <a:lumMod val="75000"/>
            </a:schemeClr>
          </a:solidFill>
          <a:ln>
            <a:noFill/>
          </a:ln>
          <a:effectLst>
            <a:innerShdw blurRad="63500" dist="177800" dir="27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bn-IN" sz="7200" dirty="0" smtClean="0">
                <a:ln>
                  <a:solidFill>
                    <a:srgbClr val="A50021"/>
                  </a:solidFill>
                </a:ln>
                <a:solidFill>
                  <a:srgbClr val="FF0000"/>
                </a:solidFill>
                <a:cs typeface="Ekushey Azad" panose="03080603080002020207" pitchFamily="66"/>
              </a:rPr>
              <a:t>লেখা</a:t>
            </a:r>
            <a:endParaRPr lang="en-US" sz="7200" dirty="0">
              <a:ln>
                <a:solidFill>
                  <a:srgbClr val="A50021"/>
                </a:solidFill>
              </a:ln>
              <a:solidFill>
                <a:srgbClr val="FF0000"/>
              </a:solidFill>
              <a:cs typeface="Ekushey Azad" panose="03080603080002020207" pitchFamily="66"/>
            </a:endParaRPr>
          </a:p>
        </p:txBody>
      </p:sp>
      <p:grpSp>
        <p:nvGrpSpPr>
          <p:cNvPr id="3" name="Group 2"/>
          <p:cNvGrpSpPr/>
          <p:nvPr/>
        </p:nvGrpSpPr>
        <p:grpSpPr>
          <a:xfrm>
            <a:off x="1404894" y="596222"/>
            <a:ext cx="1005840" cy="1005840"/>
            <a:chOff x="783767" y="1126668"/>
            <a:chExt cx="1005840" cy="1005840"/>
          </a:xfrm>
          <a:gradFill>
            <a:gsLst>
              <a:gs pos="47500">
                <a:srgbClr val="FFFF00"/>
              </a:gs>
              <a:gs pos="97000">
                <a:srgbClr val="FF0000"/>
              </a:gs>
              <a:gs pos="0">
                <a:schemeClr val="accent4">
                  <a:lumMod val="60000"/>
                  <a:lumOff val="40000"/>
                </a:schemeClr>
              </a:gs>
            </a:gsLst>
            <a:lin ang="600000" scaled="0"/>
          </a:gradFill>
        </p:grpSpPr>
        <p:sp>
          <p:nvSpPr>
            <p:cNvPr id="4" name="Donut 3"/>
            <p:cNvSpPr/>
            <p:nvPr/>
          </p:nvSpPr>
          <p:spPr>
            <a:xfrm>
              <a:off x="783767" y="1126668"/>
              <a:ext cx="1005840" cy="1005840"/>
            </a:xfrm>
            <a:prstGeom prst="donut">
              <a:avLst>
                <a:gd name="adj" fmla="val 25000"/>
              </a:avLst>
            </a:prstGeom>
            <a:grpFill/>
            <a:ln w="762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5-Point Star 4"/>
            <p:cNvSpPr/>
            <p:nvPr/>
          </p:nvSpPr>
          <p:spPr>
            <a:xfrm>
              <a:off x="947055" y="1257296"/>
              <a:ext cx="182880" cy="182880"/>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442358" y="1801585"/>
              <a:ext cx="182880" cy="182880"/>
            </a:xfrm>
            <a:prstGeom prst="star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233293" y="786724"/>
            <a:ext cx="1671268"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শিখনফল</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
        <p:nvSpPr>
          <p:cNvPr id="8" name="TextBox 7"/>
          <p:cNvSpPr txBox="1"/>
          <p:nvPr/>
        </p:nvSpPr>
        <p:spPr>
          <a:xfrm>
            <a:off x="1751062" y="2564351"/>
            <a:ext cx="9837200" cy="646331"/>
          </a:xfrm>
          <a:prstGeom prst="rect">
            <a:avLst/>
          </a:prstGeom>
          <a:noFill/>
        </p:spPr>
        <p:txBody>
          <a:bodyPr wrap="square" rtlCol="0">
            <a:spAutoFit/>
          </a:bodyPr>
          <a:lstStyle/>
          <a:p>
            <a:pPr algn="just"/>
            <a:r>
              <a:rPr lang="en-US" sz="3600" dirty="0" smtClean="0">
                <a:latin typeface="SutonnyMJ" pitchFamily="2" charset="0"/>
                <a:cs typeface="SutonnyMJ" pitchFamily="2" charset="0"/>
              </a:rPr>
              <a:t>1.5.1 </a:t>
            </a:r>
            <a:r>
              <a:rPr lang="en-US" sz="3600" dirty="0" err="1">
                <a:latin typeface="SutonnyMJ" pitchFamily="2" charset="0"/>
                <a:cs typeface="SutonnyMJ" pitchFamily="2" charset="0"/>
              </a:rPr>
              <a:t>cv‡V</a:t>
            </a:r>
            <a:r>
              <a:rPr lang="en-US" sz="3600" dirty="0">
                <a:latin typeface="SutonnyMJ" pitchFamily="2" charset="0"/>
                <a:cs typeface="SutonnyMJ" pitchFamily="2" charset="0"/>
              </a:rPr>
              <a:t> </a:t>
            </a:r>
            <a:r>
              <a:rPr lang="en-US" sz="3600" dirty="0" err="1">
                <a:latin typeface="SutonnyMJ" pitchFamily="2" charset="0"/>
                <a:cs typeface="SutonnyMJ" pitchFamily="2" charset="0"/>
              </a:rPr>
              <a:t>e¨eüZ</a:t>
            </a:r>
            <a:r>
              <a:rPr lang="en-US" sz="3600" dirty="0">
                <a:latin typeface="SutonnyMJ" pitchFamily="2" charset="0"/>
                <a:cs typeface="SutonnyMJ" pitchFamily="2" charset="0"/>
              </a:rPr>
              <a:t> </a:t>
            </a:r>
            <a:r>
              <a:rPr lang="en-US" sz="3600" dirty="0" err="1">
                <a:latin typeface="SutonnyMJ" pitchFamily="2" charset="0"/>
                <a:cs typeface="SutonnyMJ" pitchFamily="2" charset="0"/>
              </a:rPr>
              <a:t>kã</a:t>
            </a:r>
            <a:r>
              <a:rPr lang="en-US" sz="3600" dirty="0">
                <a:latin typeface="SutonnyMJ" pitchFamily="2" charset="0"/>
                <a:cs typeface="SutonnyMJ" pitchFamily="2" charset="0"/>
              </a:rPr>
              <a:t> </a:t>
            </a:r>
            <a:r>
              <a:rPr lang="en-US" sz="3600" dirty="0" err="1">
                <a:latin typeface="SutonnyMJ" pitchFamily="2" charset="0"/>
                <a:cs typeface="SutonnyMJ" pitchFamily="2" charset="0"/>
              </a:rPr>
              <a:t>w`‡q</a:t>
            </a:r>
            <a:r>
              <a:rPr lang="en-US" sz="3600" dirty="0">
                <a:latin typeface="SutonnyMJ" pitchFamily="2" charset="0"/>
                <a:cs typeface="SutonnyMJ" pitchFamily="2" charset="0"/>
              </a:rPr>
              <a:t> </a:t>
            </a:r>
            <a:r>
              <a:rPr lang="en-US" sz="3600" dirty="0" err="1">
                <a:latin typeface="SutonnyMJ" pitchFamily="2" charset="0"/>
                <a:cs typeface="SutonnyMJ" pitchFamily="2" charset="0"/>
              </a:rPr>
              <a:t>bZzb</a:t>
            </a:r>
            <a:r>
              <a:rPr lang="en-US" sz="3600" dirty="0">
                <a:latin typeface="SutonnyMJ" pitchFamily="2" charset="0"/>
                <a:cs typeface="SutonnyMJ" pitchFamily="2" charset="0"/>
              </a:rPr>
              <a:t> </a:t>
            </a:r>
            <a:r>
              <a:rPr lang="en-US" sz="3600" dirty="0" err="1">
                <a:latin typeface="SutonnyMJ" pitchFamily="2" charset="0"/>
                <a:cs typeface="SutonnyMJ" pitchFamily="2" charset="0"/>
              </a:rPr>
              <a:t>bZzb</a:t>
            </a:r>
            <a:r>
              <a:rPr lang="en-US" sz="3600" dirty="0">
                <a:latin typeface="SutonnyMJ" pitchFamily="2" charset="0"/>
                <a:cs typeface="SutonnyMJ" pitchFamily="2" charset="0"/>
              </a:rPr>
              <a:t> </a:t>
            </a:r>
            <a:r>
              <a:rPr lang="en-US" sz="3600" dirty="0" err="1">
                <a:latin typeface="SutonnyMJ" pitchFamily="2" charset="0"/>
                <a:cs typeface="SutonnyMJ" pitchFamily="2" charset="0"/>
              </a:rPr>
              <a:t>evK</a:t>
            </a:r>
            <a:r>
              <a:rPr lang="en-US" sz="3600" dirty="0">
                <a:latin typeface="SutonnyMJ" pitchFamily="2" charset="0"/>
                <a:cs typeface="SutonnyMJ" pitchFamily="2" charset="0"/>
              </a:rPr>
              <a:t>¨ </a:t>
            </a:r>
            <a:r>
              <a:rPr lang="en-US" sz="3600" dirty="0" err="1">
                <a:latin typeface="SutonnyMJ" pitchFamily="2" charset="0"/>
                <a:cs typeface="SutonnyMJ" pitchFamily="2" charset="0"/>
              </a:rPr>
              <a:t>wjL‡Z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9" name="TextBox 8"/>
          <p:cNvSpPr txBox="1"/>
          <p:nvPr/>
        </p:nvSpPr>
        <p:spPr>
          <a:xfrm>
            <a:off x="1745197" y="3175426"/>
            <a:ext cx="9837200" cy="646331"/>
          </a:xfrm>
          <a:prstGeom prst="rect">
            <a:avLst/>
          </a:prstGeom>
          <a:noFill/>
        </p:spPr>
        <p:txBody>
          <a:bodyPr wrap="square" rtlCol="0">
            <a:spAutoFit/>
          </a:bodyPr>
          <a:lstStyle/>
          <a:p>
            <a:pPr algn="just"/>
            <a:r>
              <a:rPr lang="en-US" sz="3600" dirty="0" smtClean="0">
                <a:latin typeface="SutonnyMJ" pitchFamily="2" charset="0"/>
                <a:cs typeface="SutonnyMJ" pitchFamily="2" charset="0"/>
              </a:rPr>
              <a:t>1.5.2 </a:t>
            </a:r>
            <a:r>
              <a:rPr lang="en-US" sz="3600" dirty="0" err="1" smtClean="0">
                <a:latin typeface="SutonnyMJ" pitchFamily="2" charset="0"/>
                <a:cs typeface="SutonnyMJ" pitchFamily="2" charset="0"/>
              </a:rPr>
              <a:t>cvV-ewnf</a:t>
            </a:r>
            <a:r>
              <a:rPr lang="en-US" sz="3600" dirty="0">
                <a:latin typeface="SutonnyMJ" pitchFamily="2" charset="0"/>
                <a:cs typeface="SutonnyMJ" pitchFamily="2" charset="0"/>
              </a:rPr>
              <a:t>©~Z </a:t>
            </a:r>
            <a:r>
              <a:rPr lang="en-US" sz="3600" dirty="0" err="1">
                <a:latin typeface="SutonnyMJ" pitchFamily="2" charset="0"/>
                <a:cs typeface="SutonnyMJ" pitchFamily="2" charset="0"/>
              </a:rPr>
              <a:t>kã</a:t>
            </a:r>
            <a:r>
              <a:rPr lang="en-US" sz="3600" dirty="0">
                <a:latin typeface="SutonnyMJ" pitchFamily="2" charset="0"/>
                <a:cs typeface="SutonnyMJ" pitchFamily="2" charset="0"/>
              </a:rPr>
              <a:t> </a:t>
            </a:r>
            <a:r>
              <a:rPr lang="en-US" sz="3600" dirty="0" err="1">
                <a:latin typeface="SutonnyMJ" pitchFamily="2" charset="0"/>
                <a:cs typeface="SutonnyMJ" pitchFamily="2" charset="0"/>
              </a:rPr>
              <a:t>w`‡q</a:t>
            </a:r>
            <a:r>
              <a:rPr lang="en-US" sz="3600" dirty="0">
                <a:latin typeface="SutonnyMJ" pitchFamily="2" charset="0"/>
                <a:cs typeface="SutonnyMJ" pitchFamily="2" charset="0"/>
              </a:rPr>
              <a:t> </a:t>
            </a:r>
            <a:r>
              <a:rPr lang="en-US" sz="3600" dirty="0" err="1">
                <a:latin typeface="SutonnyMJ" pitchFamily="2" charset="0"/>
                <a:cs typeface="SutonnyMJ" pitchFamily="2" charset="0"/>
              </a:rPr>
              <a:t>bZzb</a:t>
            </a:r>
            <a:r>
              <a:rPr lang="en-US" sz="3600" dirty="0">
                <a:latin typeface="SutonnyMJ" pitchFamily="2" charset="0"/>
                <a:cs typeface="SutonnyMJ" pitchFamily="2" charset="0"/>
              </a:rPr>
              <a:t> </a:t>
            </a:r>
            <a:r>
              <a:rPr lang="en-US" sz="3600" dirty="0" err="1">
                <a:latin typeface="SutonnyMJ" pitchFamily="2" charset="0"/>
                <a:cs typeface="SutonnyMJ" pitchFamily="2" charset="0"/>
              </a:rPr>
              <a:t>bZzb</a:t>
            </a:r>
            <a:r>
              <a:rPr lang="en-US" sz="3600" dirty="0">
                <a:latin typeface="SutonnyMJ" pitchFamily="2" charset="0"/>
                <a:cs typeface="SutonnyMJ" pitchFamily="2" charset="0"/>
              </a:rPr>
              <a:t> </a:t>
            </a:r>
            <a:r>
              <a:rPr lang="en-US" sz="3600" dirty="0" err="1">
                <a:latin typeface="SutonnyMJ" pitchFamily="2" charset="0"/>
                <a:cs typeface="SutonnyMJ" pitchFamily="2" charset="0"/>
              </a:rPr>
              <a:t>evK</a:t>
            </a:r>
            <a:r>
              <a:rPr lang="en-US" sz="3600" dirty="0">
                <a:latin typeface="SutonnyMJ" pitchFamily="2" charset="0"/>
                <a:cs typeface="SutonnyMJ" pitchFamily="2" charset="0"/>
              </a:rPr>
              <a:t>¨ </a:t>
            </a:r>
            <a:r>
              <a:rPr lang="en-US" sz="3600" dirty="0" err="1">
                <a:latin typeface="SutonnyMJ" pitchFamily="2" charset="0"/>
                <a:cs typeface="SutonnyMJ" pitchFamily="2" charset="0"/>
              </a:rPr>
              <a:t>wjL‡Z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smtClean="0">
                <a:latin typeface="SutonnyMJ" pitchFamily="2" charset="0"/>
                <a:cs typeface="SutonnyMJ" pitchFamily="2" charset="0"/>
              </a:rPr>
              <a:t>|</a:t>
            </a:r>
            <a:endParaRPr lang="en-US" sz="3600" dirty="0">
              <a:latin typeface="SutonnyMJ" pitchFamily="2" charset="0"/>
              <a:cs typeface="SutonnyMJ" pitchFamily="2" charset="0"/>
            </a:endParaRPr>
          </a:p>
        </p:txBody>
      </p:sp>
      <p:sp>
        <p:nvSpPr>
          <p:cNvPr id="10" name="TextBox 9"/>
          <p:cNvSpPr txBox="1"/>
          <p:nvPr/>
        </p:nvSpPr>
        <p:spPr>
          <a:xfrm>
            <a:off x="1739332" y="3785036"/>
            <a:ext cx="9837200" cy="646331"/>
          </a:xfrm>
          <a:prstGeom prst="rect">
            <a:avLst/>
          </a:prstGeom>
          <a:noFill/>
        </p:spPr>
        <p:txBody>
          <a:bodyPr wrap="square" rtlCol="0">
            <a:spAutoFit/>
          </a:bodyPr>
          <a:lstStyle/>
          <a:p>
            <a:pPr algn="just"/>
            <a:r>
              <a:rPr lang="en-US" sz="3600" dirty="0" smtClean="0">
                <a:latin typeface="SutonnyMJ" pitchFamily="2" charset="0"/>
                <a:cs typeface="SutonnyMJ" pitchFamily="2" charset="0"/>
              </a:rPr>
              <a:t>3.2.1 </a:t>
            </a:r>
            <a:r>
              <a:rPr lang="en-US" sz="3600" dirty="0" err="1" smtClean="0">
                <a:latin typeface="SutonnyMJ" pitchFamily="2" charset="0"/>
                <a:cs typeface="SutonnyMJ" pitchFamily="2" charset="0"/>
              </a:rPr>
              <a:t>mnR</a:t>
            </a:r>
            <a:r>
              <a:rPr lang="en-US" sz="3600" dirty="0" smtClean="0">
                <a:latin typeface="SutonnyMJ" pitchFamily="2" charset="0"/>
                <a:cs typeface="SutonnyMJ" pitchFamily="2" charset="0"/>
              </a:rPr>
              <a:t> </a:t>
            </a:r>
            <a:r>
              <a:rPr lang="en-US" sz="3600" dirty="0" err="1">
                <a:latin typeface="SutonnyMJ" pitchFamily="2" charset="0"/>
                <a:cs typeface="SutonnyMJ" pitchFamily="2" charset="0"/>
              </a:rPr>
              <a:t>wel‡q</a:t>
            </a:r>
            <a:r>
              <a:rPr lang="en-US" sz="3600" dirty="0">
                <a:latin typeface="SutonnyMJ" pitchFamily="2" charset="0"/>
                <a:cs typeface="SutonnyMJ" pitchFamily="2" charset="0"/>
              </a:rPr>
              <a:t> </a:t>
            </a:r>
            <a:r>
              <a:rPr lang="en-US" sz="3600" dirty="0" err="1">
                <a:latin typeface="SutonnyMJ" pitchFamily="2" charset="0"/>
                <a:cs typeface="SutonnyMJ" pitchFamily="2" charset="0"/>
              </a:rPr>
              <a:t>Aby‡”Q</a:t>
            </a:r>
            <a:r>
              <a:rPr lang="en-US" sz="3600" dirty="0">
                <a:latin typeface="SutonnyMJ" pitchFamily="2" charset="0"/>
                <a:cs typeface="SutonnyMJ" pitchFamily="2" charset="0"/>
              </a:rPr>
              <a:t>` </a:t>
            </a:r>
            <a:r>
              <a:rPr lang="en-US" sz="3600" dirty="0" err="1">
                <a:latin typeface="SutonnyMJ" pitchFamily="2" charset="0"/>
                <a:cs typeface="SutonnyMJ" pitchFamily="2" charset="0"/>
              </a:rPr>
              <a:t>wjL‡Z</a:t>
            </a:r>
            <a:r>
              <a:rPr lang="en-US" sz="3600" dirty="0">
                <a:latin typeface="SutonnyMJ" pitchFamily="2" charset="0"/>
                <a:cs typeface="SutonnyMJ" pitchFamily="2" charset="0"/>
              </a:rPr>
              <a:t> </a:t>
            </a:r>
            <a:r>
              <a:rPr lang="en-US" sz="3600" dirty="0" err="1">
                <a:latin typeface="SutonnyMJ" pitchFamily="2" charset="0"/>
                <a:cs typeface="SutonnyMJ" pitchFamily="2" charset="0"/>
              </a:rPr>
              <a:t>cvi‡e</a:t>
            </a:r>
            <a:r>
              <a:rPr lang="en-US" sz="3600" dirty="0">
                <a:latin typeface="SutonnyMJ" pitchFamily="2" charset="0"/>
                <a:cs typeface="SutonnyMJ" pitchFamily="2" charset="0"/>
              </a:rPr>
              <a:t>|</a:t>
            </a:r>
          </a:p>
        </p:txBody>
      </p:sp>
    </p:spTree>
    <p:extLst>
      <p:ext uri="{BB962C8B-B14F-4D97-AF65-F5344CB8AC3E}">
        <p14:creationId xmlns:p14="http://schemas.microsoft.com/office/powerpoint/2010/main" val="3729341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3"/>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3"/>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63" presetClass="path" presetSubtype="0" accel="50000" decel="50000" fill="hold" grpId="1" nodeType="withEffect">
                                  <p:stCondLst>
                                    <p:cond delay="500"/>
                                  </p:stCondLst>
                                  <p:childTnLst>
                                    <p:animMotion origin="layout" path="M 0.00013 4.44444E-6 L 0.33112 -0.00024 " pathEditMode="relative" rAng="0" ptsTypes="AA">
                                      <p:cBhvr>
                                        <p:cTn id="15" dur="2000" fill="hold"/>
                                        <p:tgtEl>
                                          <p:spTgt spid="7"/>
                                        </p:tgtEl>
                                        <p:attrNameLst>
                                          <p:attrName>ppt_x</p:attrName>
                                          <p:attrName>ppt_y</p:attrName>
                                        </p:attrNameLst>
                                      </p:cBhvr>
                                      <p:rCtr x="16549" y="-23"/>
                                    </p:animMotion>
                                  </p:childTnLst>
                                </p:cTn>
                              </p:par>
                              <p:par>
                                <p:cTn id="16" presetID="53" presetClass="entr" presetSubtype="16"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par>
                                <p:cTn id="21" presetID="41" presetClass="entr" presetSubtype="0" fill="hold" grpId="0" nodeType="withEffect">
                                  <p:stCondLst>
                                    <p:cond delay="50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8"/>
                                        </p:tgtEl>
                                        <p:attrNameLst>
                                          <p:attrName>ppt_y</p:attrName>
                                        </p:attrNameLst>
                                      </p:cBhvr>
                                      <p:tavLst>
                                        <p:tav tm="0">
                                          <p:val>
                                            <p:strVal val="#ppt_y"/>
                                          </p:val>
                                        </p:tav>
                                        <p:tav tm="100000">
                                          <p:val>
                                            <p:strVal val="#ppt_y"/>
                                          </p:val>
                                        </p:tav>
                                      </p:tavLst>
                                    </p:anim>
                                    <p:anim calcmode="lin" valueType="num">
                                      <p:cBhvr>
                                        <p:cTn id="25"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8"/>
                                        </p:tgtEl>
                                      </p:cBhvr>
                                    </p:animEffect>
                                  </p:childTnLst>
                                </p:cTn>
                              </p:par>
                              <p:par>
                                <p:cTn id="28" presetID="41" presetClass="entr" presetSubtype="0" fill="hold" grpId="0" nodeType="withEffect">
                                  <p:stCondLst>
                                    <p:cond delay="1000"/>
                                  </p:stCondLst>
                                  <p:iterate type="lt">
                                    <p:tmPct val="10000"/>
                                  </p:iterate>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9"/>
                                        </p:tgtEl>
                                        <p:attrNameLst>
                                          <p:attrName>ppt_y</p:attrName>
                                        </p:attrNameLst>
                                      </p:cBhvr>
                                      <p:tavLst>
                                        <p:tav tm="0">
                                          <p:val>
                                            <p:strVal val="#ppt_y"/>
                                          </p:val>
                                        </p:tav>
                                        <p:tav tm="100000">
                                          <p:val>
                                            <p:strVal val="#ppt_y"/>
                                          </p:val>
                                        </p:tav>
                                      </p:tavLst>
                                    </p:anim>
                                    <p:anim calcmode="lin" valueType="num">
                                      <p:cBhvr>
                                        <p:cTn id="3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9"/>
                                        </p:tgtEl>
                                      </p:cBhvr>
                                    </p:animEffect>
                                  </p:childTnLst>
                                </p:cTn>
                              </p:par>
                              <p:par>
                                <p:cTn id="35" presetID="41" presetClass="entr" presetSubtype="0" fill="hold" grpId="0" nodeType="withEffect">
                                  <p:stCondLst>
                                    <p:cond delay="150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 grpId="1" animBg="1"/>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3484" y="1514212"/>
            <a:ext cx="1005840" cy="1005840"/>
            <a:chOff x="783767" y="1126668"/>
            <a:chExt cx="1005840" cy="1005840"/>
          </a:xfrm>
          <a:gradFill flip="none" rotWithShape="1">
            <a:gsLst>
              <a:gs pos="47500">
                <a:srgbClr val="FFFF00"/>
              </a:gs>
              <a:gs pos="97000">
                <a:srgbClr val="FF0000"/>
              </a:gs>
              <a:gs pos="0">
                <a:schemeClr val="accent4">
                  <a:lumMod val="60000"/>
                  <a:lumOff val="40000"/>
                </a:schemeClr>
              </a:gs>
            </a:gsLst>
            <a:lin ang="7800000" scaled="0"/>
            <a:tileRect/>
          </a:gradFill>
        </p:grpSpPr>
        <p:sp>
          <p:nvSpPr>
            <p:cNvPr id="3" name="Donut 2"/>
            <p:cNvSpPr/>
            <p:nvPr/>
          </p:nvSpPr>
          <p:spPr>
            <a:xfrm>
              <a:off x="783767" y="1126668"/>
              <a:ext cx="1005840" cy="1005840"/>
            </a:xfrm>
            <a:prstGeom prst="donut">
              <a:avLst>
                <a:gd name="adj" fmla="val 25000"/>
              </a:avLst>
            </a:prstGeom>
            <a:grpFill/>
            <a:ln w="762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5-Point Star 3"/>
            <p:cNvSpPr/>
            <p:nvPr/>
          </p:nvSpPr>
          <p:spPr>
            <a:xfrm>
              <a:off x="947055" y="1257296"/>
              <a:ext cx="182880" cy="182880"/>
            </a:xfrm>
            <a:prstGeom prst="star5">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442358" y="1801585"/>
              <a:ext cx="182880" cy="182880"/>
            </a:xfrm>
            <a:prstGeom prst="star5">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494692" y="1746002"/>
            <a:ext cx="3200400" cy="646331"/>
          </a:xfrm>
          <a:prstGeom prst="rect">
            <a:avLst/>
          </a:prstGeom>
          <a:noFill/>
          <a:ln w="28575">
            <a:solidFill>
              <a:srgbClr val="0000FF"/>
            </a:solidFill>
            <a:prstDash val="sysDot"/>
          </a:ln>
        </p:spPr>
        <p:txBody>
          <a:bodyPr wrap="square" rtlCol="0">
            <a:spAutoFit/>
          </a:bodyPr>
          <a:lstStyle/>
          <a:p>
            <a:pPr algn="ctr"/>
            <a:r>
              <a:rPr lang="bn-IN" sz="3600" dirty="0" smtClean="0">
                <a:ln>
                  <a:solidFill>
                    <a:srgbClr val="FF0000"/>
                  </a:solidFill>
                </a:ln>
                <a:solidFill>
                  <a:srgbClr val="FFC000"/>
                </a:solidFill>
                <a:latin typeface="Kalpurush" panose="02000600000000000000" pitchFamily="2" charset="0"/>
                <a:cs typeface="Kalpurush" panose="02000600000000000000" pitchFamily="2" charset="0"/>
              </a:rPr>
              <a:t>আজকের পাঠ্যাংশ</a:t>
            </a:r>
            <a:endParaRPr lang="en-US" sz="3600" dirty="0">
              <a:ln>
                <a:solidFill>
                  <a:srgbClr val="FF0000"/>
                </a:solidFill>
              </a:ln>
              <a:solidFill>
                <a:srgbClr val="FFC000"/>
              </a:solidFill>
              <a:latin typeface="Kalpurush" panose="02000600000000000000" pitchFamily="2" charset="0"/>
              <a:cs typeface="Kalpurush" panose="02000600000000000000" pitchFamily="2" charset="0"/>
            </a:endParaRPr>
          </a:p>
        </p:txBody>
      </p:sp>
      <p:sp>
        <p:nvSpPr>
          <p:cNvPr id="12" name="TextBox 11"/>
          <p:cNvSpPr txBox="1"/>
          <p:nvPr/>
        </p:nvSpPr>
        <p:spPr>
          <a:xfrm>
            <a:off x="1352583" y="4954382"/>
            <a:ext cx="6104503" cy="646331"/>
          </a:xfrm>
          <a:prstGeom prst="rect">
            <a:avLst/>
          </a:prstGeom>
          <a:noFill/>
          <a:ln w="28575">
            <a:noFill/>
            <a:prstDash val="sysDot"/>
          </a:ln>
        </p:spPr>
        <p:txBody>
          <a:bodyPr wrap="square" rtlCol="0">
            <a:spAutoFit/>
          </a:bodyPr>
          <a:lstStyle/>
          <a:p>
            <a:pPr algn="just"/>
            <a:r>
              <a:rPr lang="bn-IN" sz="3600" dirty="0" smtClean="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rPr>
              <a:t>বলেন, অন্তু এভাবে কেউ খায় নাকি? </a:t>
            </a:r>
            <a:endParaRPr lang="en-US" sz="3600" dirty="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endParaRPr>
          </a:p>
        </p:txBody>
      </p:sp>
      <p:sp>
        <p:nvSpPr>
          <p:cNvPr id="13" name="TextBox 12"/>
          <p:cNvSpPr txBox="1"/>
          <p:nvPr/>
        </p:nvSpPr>
        <p:spPr>
          <a:xfrm>
            <a:off x="4584261" y="1906381"/>
            <a:ext cx="3771463" cy="646331"/>
          </a:xfrm>
          <a:prstGeom prst="rect">
            <a:avLst/>
          </a:prstGeom>
          <a:noFill/>
          <a:ln w="28575">
            <a:noFill/>
            <a:prstDash val="sysDot"/>
          </a:ln>
        </p:spPr>
        <p:txBody>
          <a:bodyPr wrap="square" rtlCol="0">
            <a:spAutoFit/>
          </a:bodyPr>
          <a:lstStyle/>
          <a:p>
            <a:pPr algn="just"/>
            <a:r>
              <a:rPr lang="bn-IN" sz="3600" dirty="0" smtClean="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rPr>
              <a:t>-কি যে মজা, মামা...।</a:t>
            </a:r>
            <a:endParaRPr lang="en-US" sz="3600" dirty="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09" y="1028367"/>
            <a:ext cx="3652102" cy="212123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239" y="3398412"/>
            <a:ext cx="3652102" cy="2121408"/>
          </a:xfrm>
          <a:prstGeom prst="rect">
            <a:avLst/>
          </a:prstGeom>
        </p:spPr>
      </p:pic>
      <p:sp>
        <p:nvSpPr>
          <p:cNvPr id="16" name="TextBox 15"/>
          <p:cNvSpPr txBox="1"/>
          <p:nvPr/>
        </p:nvSpPr>
        <p:spPr>
          <a:xfrm>
            <a:off x="1389377" y="3414605"/>
            <a:ext cx="6193844" cy="1200329"/>
          </a:xfrm>
          <a:prstGeom prst="rect">
            <a:avLst/>
          </a:prstGeom>
          <a:noFill/>
          <a:ln w="28575">
            <a:noFill/>
            <a:prstDash val="sysDot"/>
          </a:ln>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অন্তুর কথা শেষ না হতেই মামা ওর হাত সরিয়ে দেন খাবার থেকে। </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06750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2"/>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2"/>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63" presetClass="path" presetSubtype="0" accel="50000" decel="50000" fill="hold" grpId="1" nodeType="withEffect">
                                  <p:stCondLst>
                                    <p:cond delay="500"/>
                                  </p:stCondLst>
                                  <p:childTnLst>
                                    <p:animMotion origin="layout" path="M 0.00013 -3.7037E-7 L 0.25234 -0.00162 " pathEditMode="relative" rAng="0" ptsTypes="AA">
                                      <p:cBhvr>
                                        <p:cTn id="15" dur="1000" fill="hold"/>
                                        <p:tgtEl>
                                          <p:spTgt spid="6"/>
                                        </p:tgtEl>
                                        <p:attrNameLst>
                                          <p:attrName>ppt_x</p:attrName>
                                          <p:attrName>ppt_y</p:attrName>
                                        </p:attrNameLst>
                                      </p:cBhvr>
                                      <p:rCtr x="12604" y="-93"/>
                                    </p:animMotion>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2"/>
                                        </p:tgtEl>
                                        <p:attrNameLst>
                                          <p:attrName>ppt_w</p:attrName>
                                        </p:attrNameLst>
                                      </p:cBhvr>
                                      <p:tavLst>
                                        <p:tav tm="0">
                                          <p:val>
                                            <p:strVal val="ppt_w"/>
                                          </p:val>
                                        </p:tav>
                                        <p:tav tm="100000">
                                          <p:val>
                                            <p:fltVal val="0"/>
                                          </p:val>
                                        </p:tav>
                                      </p:tavLst>
                                    </p:anim>
                                    <p:anim calcmode="lin" valueType="num">
                                      <p:cBhvr>
                                        <p:cTn id="20" dur="500"/>
                                        <p:tgtEl>
                                          <p:spTgt spid="2"/>
                                        </p:tgtEl>
                                        <p:attrNameLst>
                                          <p:attrName>ppt_h</p:attrName>
                                        </p:attrNameLst>
                                      </p:cBhvr>
                                      <p:tavLst>
                                        <p:tav tm="0">
                                          <p:val>
                                            <p:strVal val="ppt_h"/>
                                          </p:val>
                                        </p:tav>
                                        <p:tav tm="100000">
                                          <p:val>
                                            <p:fltVal val="0"/>
                                          </p:val>
                                        </p:tav>
                                      </p:tavLst>
                                    </p:anim>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53" presetClass="exit" presetSubtype="32" fill="hold" grpId="2" nodeType="withEffect">
                                  <p:stCondLst>
                                    <p:cond delay="0"/>
                                  </p:stCondLst>
                                  <p:childTnLst>
                                    <p:anim calcmode="lin" valueType="num">
                                      <p:cBhvr>
                                        <p:cTn id="24" dur="500"/>
                                        <p:tgtEl>
                                          <p:spTgt spid="6"/>
                                        </p:tgtEl>
                                        <p:attrNameLst>
                                          <p:attrName>ppt_w</p:attrName>
                                        </p:attrNameLst>
                                      </p:cBhvr>
                                      <p:tavLst>
                                        <p:tav tm="0">
                                          <p:val>
                                            <p:strVal val="ppt_w"/>
                                          </p:val>
                                        </p:tav>
                                        <p:tav tm="100000">
                                          <p:val>
                                            <p:fltVal val="0"/>
                                          </p:val>
                                        </p:tav>
                                      </p:tavLst>
                                    </p:anim>
                                    <p:anim calcmode="lin" valueType="num">
                                      <p:cBhvr>
                                        <p:cTn id="25" dur="500"/>
                                        <p:tgtEl>
                                          <p:spTgt spid="6"/>
                                        </p:tgtEl>
                                        <p:attrNameLst>
                                          <p:attrName>ppt_h</p:attrName>
                                        </p:attrNameLst>
                                      </p:cBhvr>
                                      <p:tavLst>
                                        <p:tav tm="0">
                                          <p:val>
                                            <p:strVal val="ppt_h"/>
                                          </p:val>
                                        </p:tav>
                                        <p:tav tm="100000">
                                          <p:val>
                                            <p:fltVal val="0"/>
                                          </p:val>
                                        </p:tav>
                                      </p:tavLst>
                                    </p:anim>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Effect transition="in" filter="fade">
                                      <p:cBhvr>
                                        <p:cTn id="32" dur="1000"/>
                                        <p:tgtEl>
                                          <p:spTgt spid="14"/>
                                        </p:tgtEl>
                                      </p:cBhvr>
                                    </p:animEffect>
                                  </p:childTnLst>
                                </p:cTn>
                              </p:par>
                              <p:par>
                                <p:cTn id="33" presetID="22" presetClass="entr" presetSubtype="8" fill="hold" grpId="0" nodeType="with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lt">
                                    <p:tmPct val="10000"/>
                                  </p:iterate>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par>
                                <p:cTn id="41" presetID="53" presetClass="entr" presetSubtype="16" fill="hold" nodeType="withEffect">
                                  <p:stCondLst>
                                    <p:cond delay="3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2000" fill="hold"/>
                                        <p:tgtEl>
                                          <p:spTgt spid="15"/>
                                        </p:tgtEl>
                                        <p:attrNameLst>
                                          <p:attrName>ppt_w</p:attrName>
                                        </p:attrNameLst>
                                      </p:cBhvr>
                                      <p:tavLst>
                                        <p:tav tm="0">
                                          <p:val>
                                            <p:fltVal val="0"/>
                                          </p:val>
                                        </p:tav>
                                        <p:tav tm="100000">
                                          <p:val>
                                            <p:strVal val="#ppt_w"/>
                                          </p:val>
                                        </p:tav>
                                      </p:tavLst>
                                    </p:anim>
                                    <p:anim calcmode="lin" valueType="num">
                                      <p:cBhvr>
                                        <p:cTn id="44" dur="2000" fill="hold"/>
                                        <p:tgtEl>
                                          <p:spTgt spid="15"/>
                                        </p:tgtEl>
                                        <p:attrNameLst>
                                          <p:attrName>ppt_h</p:attrName>
                                        </p:attrNameLst>
                                      </p:cBhvr>
                                      <p:tavLst>
                                        <p:tav tm="0">
                                          <p:val>
                                            <p:fltVal val="0"/>
                                          </p:val>
                                        </p:tav>
                                        <p:tav tm="100000">
                                          <p:val>
                                            <p:strVal val="#ppt_h"/>
                                          </p:val>
                                        </p:tav>
                                      </p:tavLst>
                                    </p:anim>
                                    <p:animEffect transition="in" filter="fade">
                                      <p:cBhvr>
                                        <p:cTn id="45" dur="2000"/>
                                        <p:tgtEl>
                                          <p:spTgt spid="15"/>
                                        </p:tgtEl>
                                      </p:cBhvr>
                                    </p:animEffect>
                                  </p:childTnLst>
                                </p:cTn>
                              </p:par>
                              <p:par>
                                <p:cTn id="46" presetID="22" presetClass="entr" presetSubtype="8" fill="hold" grpId="0" nodeType="withEffect">
                                  <p:stCondLst>
                                    <p:cond delay="2300"/>
                                  </p:stCondLst>
                                  <p:iterate type="lt">
                                    <p:tmPct val="10000"/>
                                  </p:iterate>
                                  <p:childTnLst>
                                    <p:set>
                                      <p:cBhvr>
                                        <p:cTn id="47" dur="1" fill="hold">
                                          <p:stCondLst>
                                            <p:cond delay="0"/>
                                          </p:stCondLst>
                                        </p:cTn>
                                        <p:tgtEl>
                                          <p:spTgt spid="12"/>
                                        </p:tgtEl>
                                        <p:attrNameLst>
                                          <p:attrName>style.visibility</p:attrName>
                                        </p:attrNameLst>
                                      </p:cBhvr>
                                      <p:to>
                                        <p:strVal val="visible"/>
                                      </p:to>
                                    </p:set>
                                    <p:animEffect transition="in" filter="wipe(left)">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2" grpId="0"/>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89322" y="4136332"/>
            <a:ext cx="3767965" cy="646331"/>
          </a:xfrm>
          <a:prstGeom prst="rect">
            <a:avLst/>
          </a:prstGeom>
          <a:noFill/>
          <a:ln w="28575">
            <a:solidFill>
              <a:srgbClr val="A50021"/>
            </a:solidFill>
            <a:prstDash val="sysDot"/>
          </a:ln>
        </p:spPr>
        <p:txBody>
          <a:bodyPr wrap="square" rtlCol="0">
            <a:spAutoFit/>
          </a:bodyPr>
          <a:lstStyle/>
          <a:p>
            <a:r>
              <a:rPr lang="bn-IN" sz="3600" dirty="0" smtClean="0">
                <a:latin typeface="Kalpurush" panose="02000600000000000000" pitchFamily="2" charset="0"/>
                <a:cs typeface="Kalpurush" panose="02000600000000000000" pitchFamily="2" charset="0"/>
              </a:rPr>
              <a:t>-অন্তু, এভাবে খায় না।</a:t>
            </a:r>
            <a:endParaRPr lang="en-US" sz="3600" dirty="0">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2771"/>
            <a:ext cx="3626061" cy="2126697"/>
          </a:xfrm>
          <a:prstGeom prst="rect">
            <a:avLst/>
          </a:prstGeom>
        </p:spPr>
      </p:pic>
      <p:sp>
        <p:nvSpPr>
          <p:cNvPr id="3" name="Rectangle 2"/>
          <p:cNvSpPr/>
          <p:nvPr/>
        </p:nvSpPr>
        <p:spPr>
          <a:xfrm>
            <a:off x="4493173" y="1604712"/>
            <a:ext cx="6844359" cy="1200329"/>
          </a:xfrm>
          <a:prstGeom prst="rect">
            <a:avLst/>
          </a:prstGeom>
        </p:spPr>
        <p:txBody>
          <a:bodyPr wrap="square">
            <a:spAutoFit/>
          </a:bodyPr>
          <a:lstStyle/>
          <a:p>
            <a:r>
              <a:rPr lang="bn-IN" sz="3600" dirty="0">
                <a:latin typeface="Kalpurush" panose="02000600000000000000" pitchFamily="2" charset="0"/>
                <a:cs typeface="Kalpurush" panose="02000600000000000000" pitchFamily="2" charset="0"/>
              </a:rPr>
              <a:t>অন্তু গাল ফুলিয়ে হাতটাই চেটেপুটে খেতে থাকলো। </a:t>
            </a:r>
            <a:endParaRPr lang="en-US"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43" r="19838" b="743"/>
          <a:stretch/>
        </p:blipFill>
        <p:spPr>
          <a:xfrm>
            <a:off x="8291369" y="2916610"/>
            <a:ext cx="3625830" cy="2121408"/>
          </a:xfrm>
          <a:prstGeom prst="rect">
            <a:avLst/>
          </a:prstGeom>
          <a:effectLst/>
        </p:spPr>
      </p:pic>
      <p:sp>
        <p:nvSpPr>
          <p:cNvPr id="5" name="TextBox 4"/>
          <p:cNvSpPr txBox="1"/>
          <p:nvPr/>
        </p:nvSpPr>
        <p:spPr>
          <a:xfrm>
            <a:off x="1175399" y="3761440"/>
            <a:ext cx="6949090" cy="1200329"/>
          </a:xfrm>
          <a:prstGeom prst="rect">
            <a:avLst/>
          </a:prstGeom>
          <a:noFill/>
          <a:ln w="28575">
            <a:noFill/>
            <a:prstDash val="sysDot"/>
          </a:ln>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অমনি আবার মামা ওর হাতটা চেপে ধরলেন।  </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87609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2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par>
                                <p:cTn id="23" presetID="1" presetClass="entr" presetSubtype="0" fill="hold" grpId="0" nodeType="withEffect">
                                  <p:stCondLst>
                                    <p:cond delay="2700"/>
                                  </p:stCondLst>
                                  <p:childTnLst>
                                    <p:set>
                                      <p:cBhvr>
                                        <p:cTn id="24" dur="1" fill="hold">
                                          <p:stCondLst>
                                            <p:cond delay="0"/>
                                          </p:stCondLst>
                                        </p:cTn>
                                        <p:tgtEl>
                                          <p:spTgt spid="6"/>
                                        </p:tgtEl>
                                        <p:attrNameLst>
                                          <p:attrName>style.visibility</p:attrName>
                                        </p:attrNameLst>
                                      </p:cBhvr>
                                      <p:to>
                                        <p:strVal val="visible"/>
                                      </p:to>
                                    </p:set>
                                  </p:childTnLst>
                                </p:cTn>
                              </p:par>
                              <p:par>
                                <p:cTn id="25" presetID="36" presetClass="path" presetSubtype="0" accel="50000" decel="50000" fill="hold" grpId="2" nodeType="withEffect">
                                  <p:stCondLst>
                                    <p:cond delay="2700"/>
                                  </p:stCondLst>
                                  <p:childTnLst>
                                    <p:animMotion origin="layout" path="M -1.875E-6 -1.48148E-6 C -1.875E-6 0.02616 -0.00091 0.1088 -0.00091 0.13519 C -0.00091 0.17107 -0.04739 0.15949 -0.08594 0.15949 L -0.17187 0.15949 " pathEditMode="relative" rAng="0" ptsTypes="AAAA">
                                      <p:cBhvr>
                                        <p:cTn id="26" dur="1300" fill="hold"/>
                                        <p:tgtEl>
                                          <p:spTgt spid="6"/>
                                        </p:tgtEl>
                                        <p:attrNameLst>
                                          <p:attrName>ppt_x</p:attrName>
                                          <p:attrName>ppt_y</p:attrName>
                                        </p:attrNameLst>
                                      </p:cBhvr>
                                      <p:rCtr x="-8594"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2" animBg="1"/>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78786" y="836599"/>
            <a:ext cx="9631088" cy="5583668"/>
            <a:chOff x="1491916" y="836599"/>
            <a:chExt cx="9631088" cy="5583668"/>
          </a:xfrm>
        </p:grpSpPr>
        <p:sp>
          <p:nvSpPr>
            <p:cNvPr id="3" name="Rectangle 2"/>
            <p:cNvSpPr/>
            <p:nvPr/>
          </p:nvSpPr>
          <p:spPr>
            <a:xfrm rot="8167940">
              <a:off x="10106534" y="2929784"/>
              <a:ext cx="914400" cy="914400"/>
            </a:xfrm>
            <a:prstGeom prst="rect">
              <a:avLst/>
            </a:prstGeom>
            <a:solidFill>
              <a:srgbClr val="FF00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p:cNvSpPr/>
            <p:nvPr/>
          </p:nvSpPr>
          <p:spPr>
            <a:xfrm>
              <a:off x="1491916" y="3148358"/>
              <a:ext cx="9208169" cy="2860919"/>
            </a:xfrm>
            <a:prstGeom prst="frame">
              <a:avLst>
                <a:gd name="adj1" fmla="val 5833"/>
              </a:avLst>
            </a:prstGeom>
            <a:gradFill>
              <a:gsLst>
                <a:gs pos="24000">
                  <a:srgbClr val="0000FF"/>
                </a:gs>
                <a:gs pos="91000">
                  <a:srgbClr val="FFFF00"/>
                </a:gs>
                <a:gs pos="100000">
                  <a:srgbClr val="FF0000"/>
                </a:gs>
              </a:gsLst>
              <a:path path="circle">
                <a:fillToRect l="50000" t="50000" r="50000" b="50000"/>
              </a:path>
            </a:gradFill>
            <a:ln>
              <a:noFill/>
            </a:ln>
            <a:effectLst>
              <a:outerShdw blurRad="50800" dist="152400" dir="30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8222725" y="1030514"/>
              <a:ext cx="2575137" cy="256778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ame 5"/>
            <p:cNvSpPr/>
            <p:nvPr/>
          </p:nvSpPr>
          <p:spPr>
            <a:xfrm>
              <a:off x="8142515" y="836599"/>
              <a:ext cx="2673078" cy="2916709"/>
            </a:xfrm>
            <a:prstGeom prst="frame">
              <a:avLst>
                <a:gd name="adj1" fmla="val 5833"/>
              </a:avLst>
            </a:prstGeom>
            <a:gradFill>
              <a:gsLst>
                <a:gs pos="68000">
                  <a:srgbClr val="0000FF"/>
                </a:gs>
                <a:gs pos="91000">
                  <a:srgbClr val="FFFF00"/>
                </a:gs>
                <a:gs pos="100000">
                  <a:srgbClr val="FF0000"/>
                </a:gs>
              </a:gsLst>
              <a:path path="circle">
                <a:fillToRect l="50000" t="50000" r="50000" b="50000"/>
              </a:path>
            </a:gradFill>
            <a:ln>
              <a:noFill/>
            </a:ln>
            <a:effectLst>
              <a:outerShdw blurRad="50800" dist="203200" dir="2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rot="17491444">
              <a:off x="9861889" y="3075025"/>
              <a:ext cx="790070" cy="695826"/>
            </a:xfrm>
            <a:prstGeom prst="rect">
              <a:avLst/>
            </a:prstGeom>
            <a:solidFill>
              <a:srgbClr val="FFFF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20246616">
              <a:off x="10347158" y="3507292"/>
              <a:ext cx="561477" cy="497312"/>
            </a:xfrm>
            <a:prstGeom prst="rect">
              <a:avLst/>
            </a:prstGeom>
            <a:solidFill>
              <a:srgbClr val="0000FF"/>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273251" y="3870056"/>
              <a:ext cx="326176" cy="267981"/>
            </a:xfrm>
            <a:prstGeom prst="rect">
              <a:avLst/>
            </a:prstGeom>
            <a:solidFill>
              <a:srgbClr val="FF00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598868" y="3808116"/>
              <a:ext cx="466822" cy="489258"/>
            </a:xfrm>
            <a:prstGeom prst="rect">
              <a:avLst/>
            </a:prstGeom>
            <a:solidFill>
              <a:srgbClr val="FF00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8667644">
              <a:off x="10473795" y="4141725"/>
              <a:ext cx="641050" cy="657368"/>
            </a:xfrm>
            <a:prstGeom prst="rect">
              <a:avLst/>
            </a:prstGeom>
            <a:solidFill>
              <a:srgbClr val="FFFF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8667644">
              <a:off x="9972615" y="3997749"/>
              <a:ext cx="594478" cy="628665"/>
            </a:xfrm>
            <a:prstGeom prst="rect">
              <a:avLst/>
            </a:prstGeom>
            <a:solidFill>
              <a:srgbClr val="0000FF"/>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8667644">
              <a:off x="10153377" y="4539492"/>
              <a:ext cx="387022" cy="408177"/>
            </a:xfrm>
            <a:prstGeom prst="rect">
              <a:avLst/>
            </a:prstGeom>
            <a:solidFill>
              <a:srgbClr val="FF00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8667644">
              <a:off x="10617951" y="4705494"/>
              <a:ext cx="399029" cy="425049"/>
            </a:xfrm>
            <a:prstGeom prst="rect">
              <a:avLst/>
            </a:prstGeom>
            <a:solidFill>
              <a:srgbClr val="0000FF"/>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8667644" flipH="1">
              <a:off x="10266045" y="4938688"/>
              <a:ext cx="472505" cy="435888"/>
            </a:xfrm>
            <a:prstGeom prst="rect">
              <a:avLst/>
            </a:prstGeom>
            <a:solidFill>
              <a:srgbClr val="FFFF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8667644" flipH="1">
              <a:off x="10628990" y="5187255"/>
              <a:ext cx="310194" cy="314214"/>
            </a:xfrm>
            <a:prstGeom prst="rect">
              <a:avLst/>
            </a:prstGeom>
            <a:solidFill>
              <a:srgbClr val="FF00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8667644">
              <a:off x="10678636" y="5524236"/>
              <a:ext cx="210903" cy="254862"/>
            </a:xfrm>
            <a:prstGeom prst="rect">
              <a:avLst/>
            </a:prstGeom>
            <a:solidFill>
              <a:srgbClr val="FFFF00"/>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8667644">
              <a:off x="10564958" y="5899411"/>
              <a:ext cx="552127" cy="489585"/>
            </a:xfrm>
            <a:prstGeom prst="rect">
              <a:avLst/>
            </a:prstGeom>
            <a:solidFill>
              <a:srgbClr val="0000FF"/>
            </a:solidFill>
            <a:ln>
              <a:noFill/>
            </a:ln>
            <a:effectLst>
              <a:outerShdw blurRad="50800" dist="2032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854174" y="1038778"/>
            <a:ext cx="6589537" cy="1815882"/>
          </a:xfrm>
          <a:prstGeom prst="rect">
            <a:avLst/>
          </a:prstGeom>
          <a:noFill/>
        </p:spPr>
        <p:txBody>
          <a:bodyPr wrap="square" lIns="91440" tIns="45720" rIns="91440" bIns="45720">
            <a:spAutoFit/>
          </a:bodyPr>
          <a:lstStyle/>
          <a:p>
            <a:pPr algn="just"/>
            <a:r>
              <a:rPr lang="bn-IN" sz="4000" b="1" dirty="0" smtClean="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rPr>
              <a:t>চতুর্থ শ্রেণির সকল শিক্ষার্থীকে</a:t>
            </a:r>
          </a:p>
          <a:p>
            <a:pPr algn="just"/>
            <a:r>
              <a:rPr lang="bn-IN" sz="3600" b="1" dirty="0" smtClean="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rPr>
              <a:t>“আমার বাংলা বই” পাঠে স্বাগত জানাচ্ছি আমি....</a:t>
            </a:r>
            <a:endParaRPr lang="en-US" sz="3600" b="1" dirty="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endParaRPr>
          </a:p>
        </p:txBody>
      </p:sp>
      <p:sp>
        <p:nvSpPr>
          <p:cNvPr id="20" name="Rectangle 19"/>
          <p:cNvSpPr/>
          <p:nvPr/>
        </p:nvSpPr>
        <p:spPr>
          <a:xfrm>
            <a:off x="1854174" y="1038778"/>
            <a:ext cx="6589537" cy="1815882"/>
          </a:xfrm>
          <a:prstGeom prst="rect">
            <a:avLst/>
          </a:prstGeom>
          <a:noFill/>
        </p:spPr>
        <p:txBody>
          <a:bodyPr wrap="square" lIns="91440" tIns="45720" rIns="91440" bIns="45720">
            <a:spAutoFit/>
          </a:bodyPr>
          <a:lstStyle/>
          <a:p>
            <a:pPr algn="just"/>
            <a:r>
              <a:rPr lang="bn-IN" sz="4000" b="1" dirty="0" smtClean="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rPr>
              <a:t>চতুর্থ শ্রেণির সকল শিক্ষার্থীকে</a:t>
            </a:r>
          </a:p>
          <a:p>
            <a:pPr algn="just"/>
            <a:r>
              <a:rPr lang="bn-IN" sz="3600" b="1" dirty="0" smtClean="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rPr>
              <a:t>“আমার বাংলা বই” পাঠে স্বাগত জানাচ্ছি আমি....</a:t>
            </a:r>
            <a:endParaRPr lang="en-US" sz="3600" b="1" dirty="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endParaRPr>
          </a:p>
        </p:txBody>
      </p:sp>
      <p:sp>
        <p:nvSpPr>
          <p:cNvPr id="21" name="Rectangle 20"/>
          <p:cNvSpPr/>
          <p:nvPr/>
        </p:nvSpPr>
        <p:spPr>
          <a:xfrm>
            <a:off x="1854174" y="1038778"/>
            <a:ext cx="6589537" cy="1815882"/>
          </a:xfrm>
          <a:prstGeom prst="rect">
            <a:avLst/>
          </a:prstGeom>
          <a:noFill/>
        </p:spPr>
        <p:txBody>
          <a:bodyPr wrap="square" lIns="91440" tIns="45720" rIns="91440" bIns="45720">
            <a:spAutoFit/>
          </a:bodyPr>
          <a:lstStyle/>
          <a:p>
            <a:pPr algn="just"/>
            <a:r>
              <a:rPr lang="bn-IN" sz="4000" b="1" dirty="0" smtClean="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rPr>
              <a:t>চতুর্থ শ্রেণির সকল শিক্ষার্থীকে</a:t>
            </a:r>
          </a:p>
          <a:p>
            <a:pPr algn="just"/>
            <a:r>
              <a:rPr lang="bn-IN" sz="3600" b="1" dirty="0" smtClean="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rPr>
              <a:t>“আমার বাংলা বই” পাঠে স্বাগত জানাচ্ছি আমি....</a:t>
            </a:r>
            <a:endParaRPr lang="en-US" sz="3600" b="1" dirty="0">
              <a:ln w="6600">
                <a:solidFill>
                  <a:srgbClr val="A50021"/>
                </a:solidFill>
                <a:prstDash val="solid"/>
              </a:ln>
              <a:solidFill>
                <a:schemeClr val="accent4">
                  <a:lumMod val="60000"/>
                  <a:lumOff val="40000"/>
                </a:schemeClr>
              </a:solidFill>
              <a:effectLst>
                <a:outerShdw dist="38100" dir="2700000" algn="tl" rotWithShape="0">
                  <a:schemeClr val="accent2"/>
                </a:outerShdw>
              </a:effectLst>
              <a:latin typeface="Kalpurush" panose="02000600000000000000" pitchFamily="2" charset="0"/>
              <a:cs typeface="Kalpurush" panose="02000600000000000000" pitchFamily="2" charset="0"/>
            </a:endParaRPr>
          </a:p>
        </p:txBody>
      </p:sp>
      <p:grpSp>
        <p:nvGrpSpPr>
          <p:cNvPr id="22" name="Group 21"/>
          <p:cNvGrpSpPr/>
          <p:nvPr/>
        </p:nvGrpSpPr>
        <p:grpSpPr>
          <a:xfrm>
            <a:off x="783767" y="1126668"/>
            <a:ext cx="1005840" cy="1005840"/>
            <a:chOff x="783767" y="1126668"/>
            <a:chExt cx="1005840" cy="1005840"/>
          </a:xfrm>
        </p:grpSpPr>
        <p:sp>
          <p:nvSpPr>
            <p:cNvPr id="23" name="Donut 22"/>
            <p:cNvSpPr/>
            <p:nvPr/>
          </p:nvSpPr>
          <p:spPr>
            <a:xfrm>
              <a:off x="783767" y="1126668"/>
              <a:ext cx="1005840" cy="1005840"/>
            </a:xfrm>
            <a:prstGeom prst="donut">
              <a:avLst>
                <a:gd name="adj" fmla="val 25000"/>
              </a:avLst>
            </a:prstGeom>
            <a:gradFill>
              <a:gsLst>
                <a:gs pos="47500">
                  <a:srgbClr val="FFFF00"/>
                </a:gs>
                <a:gs pos="97000">
                  <a:srgbClr val="FF0000"/>
                </a:gs>
                <a:gs pos="0">
                  <a:schemeClr val="accent4">
                    <a:lumMod val="60000"/>
                    <a:lumOff val="40000"/>
                  </a:schemeClr>
                </a:gs>
              </a:gsLst>
              <a:lin ang="600000" scaled="0"/>
            </a:gradFill>
            <a:ln w="38100">
              <a:solidFill>
                <a:srgbClr val="A500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5-Point Star 23"/>
            <p:cNvSpPr/>
            <p:nvPr/>
          </p:nvSpPr>
          <p:spPr>
            <a:xfrm>
              <a:off x="947055" y="1257296"/>
              <a:ext cx="182880" cy="182880"/>
            </a:xfrm>
            <a:prstGeom prst="star5">
              <a:avLst/>
            </a:prstGeom>
            <a:solidFill>
              <a:srgbClr val="FF0000"/>
            </a:solid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1442358" y="1801585"/>
              <a:ext cx="182880" cy="182880"/>
            </a:xfrm>
            <a:prstGeom prst="star5">
              <a:avLst/>
            </a:prstGeom>
            <a:solidFill>
              <a:srgbClr val="FF0000"/>
            </a:solid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2180490" y="3605544"/>
            <a:ext cx="7836740" cy="2185214"/>
          </a:xfrm>
          <a:prstGeom prst="rect">
            <a:avLst/>
          </a:prstGeom>
          <a:noFill/>
        </p:spPr>
        <p:txBody>
          <a:bodyPr wrap="square" lIns="91440" tIns="45720" rIns="91440" bIns="45720">
            <a:spAutoFit/>
          </a:bodyPr>
          <a:lstStyle/>
          <a:p>
            <a:pPr algn="just"/>
            <a:r>
              <a:rPr lang="bn-IN" sz="4000" cap="none" spc="50" dirty="0" smtClean="0">
                <a:ln w="9525" cmpd="sng">
                  <a:solidFill>
                    <a:srgbClr val="C00000"/>
                  </a:solidFill>
                  <a:prstDash val="solid"/>
                </a:ln>
                <a:solidFill>
                  <a:srgbClr val="FF0000"/>
                </a:solidFill>
                <a:effectLst>
                  <a:glow rad="38100">
                    <a:schemeClr val="accent1">
                      <a:alpha val="40000"/>
                    </a:schemeClr>
                  </a:glow>
                </a:effectLst>
                <a:latin typeface="Kalpurush" panose="02000600000000000000" pitchFamily="2" charset="0"/>
                <a:cs typeface="Kalpurush" panose="02000600000000000000" pitchFamily="2" charset="0"/>
              </a:rPr>
              <a:t>কাজী আমিরুল ইসলাম</a:t>
            </a:r>
          </a:p>
          <a:p>
            <a:pPr algn="r"/>
            <a:r>
              <a:rPr lang="bn-IN" sz="3200" spc="50" dirty="0" smtClean="0">
                <a:ln w="9525" cmpd="sng">
                  <a:solidFill>
                    <a:srgbClr val="0000FF"/>
                  </a:solidFill>
                  <a:prstDash val="solid"/>
                </a:ln>
                <a:solidFill>
                  <a:schemeClr val="accent3">
                    <a:lumMod val="60000"/>
                    <a:lumOff val="40000"/>
                  </a:schemeClr>
                </a:solidFill>
                <a:effectLst>
                  <a:glow rad="38100">
                    <a:schemeClr val="accent1">
                      <a:alpha val="40000"/>
                    </a:schemeClr>
                  </a:glow>
                </a:effectLst>
                <a:latin typeface="Kalpurush" panose="02000600000000000000" pitchFamily="2" charset="0"/>
                <a:cs typeface="Kalpurush" panose="02000600000000000000" pitchFamily="2" charset="0"/>
              </a:rPr>
              <a:t>সহকারী শিক্ষক,</a:t>
            </a:r>
          </a:p>
          <a:p>
            <a:pPr algn="r"/>
            <a:r>
              <a:rPr lang="bn-IN" sz="3200" cap="none" spc="50" dirty="0" smtClean="0">
                <a:ln w="9525" cmpd="sng">
                  <a:solidFill>
                    <a:srgbClr val="008000"/>
                  </a:solidFill>
                  <a:prstDash val="solid"/>
                </a:ln>
                <a:solidFill>
                  <a:schemeClr val="accent5">
                    <a:lumMod val="75000"/>
                  </a:schemeClr>
                </a:solidFill>
                <a:effectLst>
                  <a:glow rad="38100">
                    <a:schemeClr val="accent1">
                      <a:alpha val="40000"/>
                    </a:schemeClr>
                  </a:glow>
                </a:effectLst>
                <a:latin typeface="Kalpurush" panose="02000600000000000000" pitchFamily="2" charset="0"/>
                <a:cs typeface="Kalpurush" panose="02000600000000000000" pitchFamily="2" charset="0"/>
              </a:rPr>
              <a:t>৫ নম্বর সলুয়া সরকারি প্রাথমিক বিদ্যালয়,</a:t>
            </a:r>
          </a:p>
          <a:p>
            <a:pPr algn="r"/>
            <a:r>
              <a:rPr lang="bn-IN" sz="3200" spc="50" dirty="0" smtClean="0">
                <a:ln w="9525" cmpd="sng">
                  <a:solidFill>
                    <a:srgbClr val="A50021"/>
                  </a:solidFill>
                  <a:prstDash val="solid"/>
                </a:ln>
                <a:solidFill>
                  <a:srgbClr val="0000FF"/>
                </a:solidFill>
                <a:effectLst>
                  <a:glow rad="38100">
                    <a:schemeClr val="accent1">
                      <a:alpha val="40000"/>
                    </a:schemeClr>
                  </a:glow>
                </a:effectLst>
                <a:latin typeface="Kalpurush" panose="02000600000000000000" pitchFamily="2" charset="0"/>
                <a:cs typeface="Kalpurush" panose="02000600000000000000" pitchFamily="2" charset="0"/>
              </a:rPr>
              <a:t>নড়াইল সদর, নড়াইল।</a:t>
            </a:r>
            <a:endParaRPr lang="en-US" sz="3200" cap="none" spc="50" dirty="0">
              <a:ln w="9525" cmpd="sng">
                <a:solidFill>
                  <a:srgbClr val="A50021"/>
                </a:solidFill>
                <a:prstDash val="solid"/>
              </a:ln>
              <a:solidFill>
                <a:srgbClr val="0000FF"/>
              </a:solidFill>
              <a:effectLst>
                <a:glow rad="38100">
                  <a:schemeClr val="accent1">
                    <a:alpha val="40000"/>
                  </a:schemeClr>
                </a:glow>
              </a:effectLst>
              <a:latin typeface="Kalpurush" panose="02000600000000000000" pitchFamily="2" charset="0"/>
              <a:cs typeface="Kalpurush" panose="02000600000000000000" pitchFamily="2" charset="0"/>
            </a:endParaRPr>
          </a:p>
        </p:txBody>
      </p:sp>
      <p:grpSp>
        <p:nvGrpSpPr>
          <p:cNvPr id="27" name="Group 26"/>
          <p:cNvGrpSpPr/>
          <p:nvPr/>
        </p:nvGrpSpPr>
        <p:grpSpPr>
          <a:xfrm>
            <a:off x="791021" y="3020778"/>
            <a:ext cx="1005840" cy="1005840"/>
            <a:chOff x="783767" y="1126668"/>
            <a:chExt cx="1005840" cy="1005840"/>
          </a:xfrm>
        </p:grpSpPr>
        <p:sp>
          <p:nvSpPr>
            <p:cNvPr id="28" name="Donut 27"/>
            <p:cNvSpPr/>
            <p:nvPr/>
          </p:nvSpPr>
          <p:spPr>
            <a:xfrm>
              <a:off x="783767" y="1126668"/>
              <a:ext cx="1005840" cy="1005840"/>
            </a:xfrm>
            <a:prstGeom prst="donut">
              <a:avLst>
                <a:gd name="adj" fmla="val 25000"/>
              </a:avLst>
            </a:prstGeom>
            <a:gradFill>
              <a:gsLst>
                <a:gs pos="47500">
                  <a:srgbClr val="FFFF00"/>
                </a:gs>
                <a:gs pos="97000">
                  <a:srgbClr val="FF0000"/>
                </a:gs>
                <a:gs pos="0">
                  <a:schemeClr val="accent4">
                    <a:lumMod val="60000"/>
                    <a:lumOff val="40000"/>
                  </a:schemeClr>
                </a:gs>
              </a:gsLst>
              <a:lin ang="600000" scaled="0"/>
            </a:gradFill>
            <a:ln w="38100">
              <a:solidFill>
                <a:srgbClr val="A5002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5-Point Star 28"/>
            <p:cNvSpPr/>
            <p:nvPr/>
          </p:nvSpPr>
          <p:spPr>
            <a:xfrm>
              <a:off x="947055" y="1257296"/>
              <a:ext cx="182880" cy="182880"/>
            </a:xfrm>
            <a:prstGeom prst="star5">
              <a:avLst/>
            </a:prstGeom>
            <a:solidFill>
              <a:srgbClr val="FF0000"/>
            </a:solid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5-Point Star 29"/>
            <p:cNvSpPr/>
            <p:nvPr/>
          </p:nvSpPr>
          <p:spPr>
            <a:xfrm>
              <a:off x="1442358" y="1801585"/>
              <a:ext cx="182880" cy="182880"/>
            </a:xfrm>
            <a:prstGeom prst="star5">
              <a:avLst/>
            </a:prstGeom>
            <a:solidFill>
              <a:srgbClr val="FF0000"/>
            </a:solid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5916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22"/>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22"/>
                                        </p:tgtEl>
                                        <p:attrNameLst>
                                          <p:attrName>r</p:attrName>
                                        </p:attrNameLst>
                                      </p:cBhvr>
                                    </p:animRot>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17" presetClass="entr" presetSubtype="10"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53" presetClass="entr" presetSubtype="16" fill="hold" grpId="0" nodeType="with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8" presetClass="emph" presetSubtype="0" fill="hold" nodeType="withEffect">
                                  <p:stCondLst>
                                    <p:cond delay="1000"/>
                                  </p:stCondLst>
                                  <p:childTnLst>
                                    <p:animRot by="10800000">
                                      <p:cBhvr>
                                        <p:cTn id="23" dur="500" fill="hold"/>
                                        <p:tgtEl>
                                          <p:spTgt spid="27"/>
                                        </p:tgtEl>
                                        <p:attrNameLst>
                                          <p:attrName>r</p:attrName>
                                        </p:attrNameLst>
                                      </p:cBhvr>
                                    </p:animRot>
                                  </p:childTnLst>
                                </p:cTn>
                              </p:par>
                              <p:par>
                                <p:cTn id="24" presetID="8" presetClass="emph" presetSubtype="0" fill="hold" nodeType="withEffect">
                                  <p:stCondLst>
                                    <p:cond delay="1600"/>
                                  </p:stCondLst>
                                  <p:childTnLst>
                                    <p:animRot by="-10800000">
                                      <p:cBhvr>
                                        <p:cTn id="25" dur="500" fill="hold"/>
                                        <p:tgtEl>
                                          <p:spTgt spid="27"/>
                                        </p:tgtEl>
                                        <p:attrNameLst>
                                          <p:attrName>r</p:attrName>
                                        </p:attrNameLst>
                                      </p:cBhvr>
                                    </p:animRot>
                                  </p:childTnLst>
                                </p:cTn>
                              </p:par>
                              <p:par>
                                <p:cTn id="26" presetID="22" presetClass="entr" presetSubtype="8" fill="hold" grpId="0" nodeType="withEffect">
                                  <p:stCondLst>
                                    <p:cond delay="1500"/>
                                  </p:stCondLst>
                                  <p:iterate type="lt">
                                    <p:tmPct val="10000"/>
                                  </p:iterate>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47" presetClass="entr" presetSubtype="0" fill="hold"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98117" y="1431668"/>
            <a:ext cx="6498648" cy="1200329"/>
          </a:xfrm>
          <a:prstGeom prst="rect">
            <a:avLst/>
          </a:prstGeom>
          <a:noFill/>
          <a:ln w="28575">
            <a:noFill/>
            <a:prstDash val="sysDot"/>
          </a:ln>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ভেতর থেকে মা এসেও অন্তুকে বকাবকি করলেন এভাবে খাওয়ার জন্য।  </a:t>
            </a:r>
            <a:endParaRPr lang="en-US" sz="3600" dirty="0">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16" y="972460"/>
            <a:ext cx="4170498" cy="2398242"/>
          </a:xfrm>
          <a:prstGeom prst="rect">
            <a:avLst/>
          </a:prstGeom>
          <a:effectLst>
            <a:softEdge rad="63500"/>
          </a:effectLst>
        </p:spPr>
      </p:pic>
      <p:sp>
        <p:nvSpPr>
          <p:cNvPr id="8" name="TextBox 7"/>
          <p:cNvSpPr txBox="1"/>
          <p:nvPr/>
        </p:nvSpPr>
        <p:spPr>
          <a:xfrm>
            <a:off x="536028" y="4398596"/>
            <a:ext cx="7173311" cy="1200329"/>
          </a:xfrm>
          <a:prstGeom prst="rect">
            <a:avLst/>
          </a:prstGeom>
          <a:noFill/>
        </p:spPr>
        <p:txBody>
          <a:bodyPr wrap="square" rtlCol="0">
            <a:spAutoFit/>
          </a:bodyPr>
          <a:lstStyle/>
          <a:p>
            <a:pPr algn="just"/>
            <a:r>
              <a:rPr lang="bn-IN" sz="3600" dirty="0" smtClean="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rPr>
              <a:t>-আহ্ বুবু, তুমি আবার বকছ কেন? এটা মামা-ভাগিনার ব্যাপার। আমি দেখছি।</a:t>
            </a:r>
            <a:endParaRPr lang="en-US" sz="3600" dirty="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9317" y="3560904"/>
            <a:ext cx="3625830" cy="2085031"/>
          </a:xfrm>
          <a:prstGeom prst="rect">
            <a:avLst/>
          </a:prstGeom>
          <a:effectLst/>
        </p:spPr>
      </p:pic>
    </p:spTree>
    <p:extLst>
      <p:ext uri="{BB962C8B-B14F-4D97-AF65-F5344CB8AC3E}">
        <p14:creationId xmlns:p14="http://schemas.microsoft.com/office/powerpoint/2010/main" val="346693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8" fill="hold" grpId="0" nodeType="withEffect">
                                  <p:stCondLst>
                                    <p:cond delay="0"/>
                                  </p:stCondLst>
                                  <p:iterate type="lt">
                                    <p:tmPct val="10000"/>
                                  </p:iterate>
                                  <p:childTnLst>
                                    <p:set>
                                      <p:cBhvr>
                                        <p:cTn id="8" dur="1" fill="hold">
                                          <p:stCondLst>
                                            <p:cond delay="0"/>
                                          </p:stCondLst>
                                        </p:cTn>
                                        <p:tgtEl>
                                          <p:spTgt spid="7"/>
                                        </p:tgtEl>
                                        <p:attrNameLst>
                                          <p:attrName>style.visibility</p:attrName>
                                        </p:attrNameLst>
                                      </p:cBhvr>
                                      <p:to>
                                        <p:strVal val="visible"/>
                                      </p:to>
                                    </p:set>
                                    <p:animEffect transition="in" filter="wipe(left)">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Effect transition="in" filter="wipe(left)">
                                      <p:cBhvr>
                                        <p:cTn id="14" dur="1000"/>
                                        <p:tgtEl>
                                          <p:spTgt spid="8"/>
                                        </p:tgtEl>
                                      </p:cBhvr>
                                    </p:animEffect>
                                  </p:childTnLst>
                                </p:cTn>
                              </p:par>
                              <p:par>
                                <p:cTn id="15" presetID="10" presetClass="entr" presetSubtype="0" fill="hold"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837" y="1068109"/>
            <a:ext cx="3589768" cy="2085031"/>
          </a:xfrm>
          <a:prstGeom prst="rect">
            <a:avLst/>
          </a:prstGeom>
        </p:spPr>
      </p:pic>
      <p:sp>
        <p:nvSpPr>
          <p:cNvPr id="5" name="TextBox 4"/>
          <p:cNvSpPr txBox="1"/>
          <p:nvPr/>
        </p:nvSpPr>
        <p:spPr>
          <a:xfrm>
            <a:off x="879885" y="1245457"/>
            <a:ext cx="6514136"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এবার মামা ওকে খাবার ঘরের পাশে হাত ধুতে নিয়ে গেলেন। সাবান দিয়ে অন্তুর হাত ধুইয়ে দিলেন।</a:t>
            </a:r>
            <a:endParaRPr lang="en-US" sz="3600" dirty="0">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85" y="3502481"/>
            <a:ext cx="3589768" cy="2100792"/>
          </a:xfrm>
          <a:prstGeom prst="rect">
            <a:avLst/>
          </a:prstGeom>
          <a:effectLst/>
        </p:spPr>
      </p:pic>
      <p:sp>
        <p:nvSpPr>
          <p:cNvPr id="7" name="TextBox 6"/>
          <p:cNvSpPr txBox="1"/>
          <p:nvPr/>
        </p:nvSpPr>
        <p:spPr>
          <a:xfrm>
            <a:off x="4981901" y="3736436"/>
            <a:ext cx="6348704"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বিরিয়ানির প্যাকেটের পাশে বসিয়ে দিয়ে বলেন, </a:t>
            </a:r>
            <a:r>
              <a:rPr lang="bn-IN" sz="3600" dirty="0" smtClean="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rPr>
              <a:t>নাও এবার খাও। তোমার জন্যই তো আনা।</a:t>
            </a:r>
            <a:endParaRPr lang="en-US" sz="3600" dirty="0">
              <a:ln>
                <a:solidFill>
                  <a:schemeClr val="accent3">
                    <a:lumMod val="50000"/>
                  </a:schemeClr>
                </a:solidFill>
              </a:ln>
              <a:solidFill>
                <a:schemeClr val="accent2">
                  <a:lumMod val="60000"/>
                  <a:lumOff val="40000"/>
                </a:schemeClr>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60057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par>
                                <p:cTn id="16" presetID="22" presetClass="entr" presetSubtype="8" fill="hold" grpId="0" nodeType="with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40666" y="1098321"/>
            <a:ext cx="6689846"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খেতে খেতে অন্তুর নাকে সর্দির পানি এসে যায়। ও সেটা বাঁ হাত দিয়ে টিপে সার্টে মুছে নেয়। </a:t>
            </a:r>
            <a:endParaRPr lang="en-US" sz="3600" dirty="0">
              <a:ln>
                <a:solidFill>
                  <a:schemeClr val="accent4">
                    <a:lumMod val="75000"/>
                  </a:schemeClr>
                </a:solidFill>
              </a:ln>
              <a:solidFill>
                <a:schemeClr val="accent4">
                  <a:lumMod val="60000"/>
                  <a:lumOff val="40000"/>
                </a:schemeClr>
              </a:solidFill>
              <a:latin typeface="Kalpurush" panose="02000600000000000000" pitchFamily="2" charset="0"/>
              <a:cs typeface="Kalpurush" panose="02000600000000000000" pitchFamily="2"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9840"/>
          <a:stretch/>
        </p:blipFill>
        <p:spPr>
          <a:xfrm>
            <a:off x="733216" y="3174460"/>
            <a:ext cx="2971682" cy="2748664"/>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23799"/>
          <a:stretch/>
        </p:blipFill>
        <p:spPr>
          <a:xfrm>
            <a:off x="8150771" y="1062697"/>
            <a:ext cx="3767960" cy="3486095"/>
          </a:xfrm>
          <a:prstGeom prst="rect">
            <a:avLst/>
          </a:prstGeom>
          <a:effectLst/>
        </p:spPr>
      </p:pic>
      <p:sp>
        <p:nvSpPr>
          <p:cNvPr id="11" name="TextBox 10"/>
          <p:cNvSpPr txBox="1"/>
          <p:nvPr/>
        </p:nvSpPr>
        <p:spPr>
          <a:xfrm>
            <a:off x="4261951" y="4750668"/>
            <a:ext cx="440908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মামা আবার চোখ পাকান।</a:t>
            </a:r>
            <a:endParaRPr lang="en-US" sz="3600" dirty="0">
              <a:ln>
                <a:solidFill>
                  <a:schemeClr val="accent4">
                    <a:lumMod val="75000"/>
                  </a:schemeClr>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57565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50329" y="980132"/>
            <a:ext cx="1796142" cy="707886"/>
          </a:xfrm>
          <a:prstGeom prst="rect">
            <a:avLst/>
          </a:prstGeom>
          <a:noFill/>
        </p:spPr>
        <p:txBody>
          <a:bodyPr wrap="square" rtlCol="0">
            <a:spAutoFit/>
          </a:bodyPr>
          <a:lstStyle/>
          <a:p>
            <a:r>
              <a:rPr lang="bn-IN" sz="4000" dirty="0" smtClean="0">
                <a:ln>
                  <a:solidFill>
                    <a:srgbClr val="800000"/>
                  </a:solidFill>
                </a:ln>
                <a:solidFill>
                  <a:srgbClr val="FFFF00"/>
                </a:solidFill>
                <a:latin typeface="AdorshoLipi" panose="02000500020000020004" pitchFamily="1" charset="0"/>
                <a:cs typeface="AdorshoLipi" panose="02000500020000020004" pitchFamily="1" charset="0"/>
              </a:rPr>
              <a:t>মূলভাব</a:t>
            </a:r>
            <a:endParaRPr lang="en-US" sz="4000" dirty="0">
              <a:ln>
                <a:solidFill>
                  <a:srgbClr val="800000"/>
                </a:solidFill>
              </a:ln>
              <a:solidFill>
                <a:srgbClr val="FFFF00"/>
              </a:solidFill>
              <a:latin typeface="AdorshoLipi" panose="02000500020000020004" pitchFamily="1" charset="0"/>
              <a:cs typeface="AdorshoLipi" panose="02000500020000020004" pitchFamily="1" charset="0"/>
            </a:endParaRPr>
          </a:p>
        </p:txBody>
      </p:sp>
      <p:sp>
        <p:nvSpPr>
          <p:cNvPr id="13" name="TextBox 12"/>
          <p:cNvSpPr txBox="1"/>
          <p:nvPr/>
        </p:nvSpPr>
        <p:spPr>
          <a:xfrm>
            <a:off x="1845129" y="2419349"/>
            <a:ext cx="8654143" cy="2862322"/>
          </a:xfrm>
          <a:prstGeom prst="rect">
            <a:avLst/>
          </a:prstGeom>
          <a:noFill/>
          <a:ln w="76200">
            <a:solidFill>
              <a:srgbClr val="00FF00"/>
            </a:solidFill>
          </a:ln>
        </p:spPr>
        <p:txBody>
          <a:bodyPr wrap="square" rtlCol="0">
            <a:spAutoFit/>
          </a:bodyPr>
          <a:lstStyle/>
          <a:p>
            <a:pPr algn="just">
              <a:lnSpc>
                <a:spcPct val="150000"/>
              </a:lnSpc>
            </a:pPr>
            <a:r>
              <a:rPr lang="bn-IN" sz="4000" dirty="0" smtClean="0">
                <a:ln>
                  <a:solidFill>
                    <a:srgbClr val="002060"/>
                  </a:solidFill>
                </a:ln>
                <a:solidFill>
                  <a:srgbClr val="00FFFF"/>
                </a:solidFill>
                <a:latin typeface="Kalpurush" panose="02000600000000000000" pitchFamily="2" charset="0"/>
                <a:cs typeface="Kalpurush" panose="02000600000000000000" pitchFamily="2" charset="0"/>
              </a:rPr>
              <a:t>সুস্থ-সবল-সতেজ শরীর ও চপল-চঞ্চল-সজীব মন যে-কোনো সময় রুগ্ন-বিষণ্ন-বিপন্ন হতে পারে যদি হাত না ধুয়ে খাবার খাওয়া হয়।</a:t>
            </a:r>
            <a:endParaRPr lang="en-US" sz="4000"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14" name="TextBox 13"/>
          <p:cNvSpPr txBox="1"/>
          <p:nvPr/>
        </p:nvSpPr>
        <p:spPr>
          <a:xfrm>
            <a:off x="5350329" y="980132"/>
            <a:ext cx="1796142" cy="707886"/>
          </a:xfrm>
          <a:prstGeom prst="rect">
            <a:avLst/>
          </a:prstGeom>
          <a:noFill/>
        </p:spPr>
        <p:txBody>
          <a:bodyPr wrap="square" rtlCol="0">
            <a:spAutoFit/>
          </a:bodyPr>
          <a:lstStyle/>
          <a:p>
            <a:r>
              <a:rPr lang="bn-IN" sz="4000" dirty="0" smtClean="0">
                <a:ln>
                  <a:solidFill>
                    <a:srgbClr val="800000"/>
                  </a:solidFill>
                </a:ln>
                <a:solidFill>
                  <a:srgbClr val="FFFF00"/>
                </a:solidFill>
                <a:latin typeface="AdorshoLipi" panose="02000500020000020004" pitchFamily="1" charset="0"/>
                <a:cs typeface="AdorshoLipi" panose="02000500020000020004" pitchFamily="1" charset="0"/>
              </a:rPr>
              <a:t>মূলভাব</a:t>
            </a:r>
            <a:endParaRPr lang="en-US" sz="4000" dirty="0">
              <a:ln>
                <a:solidFill>
                  <a:srgbClr val="800000"/>
                </a:solidFill>
              </a:ln>
              <a:solidFill>
                <a:srgbClr val="FFFF00"/>
              </a:solidFill>
              <a:latin typeface="AdorshoLipi" panose="02000500020000020004" pitchFamily="1" charset="0"/>
              <a:cs typeface="AdorshoLipi" panose="02000500020000020004" pitchFamily="1" charset="0"/>
            </a:endParaRPr>
          </a:p>
        </p:txBody>
      </p:sp>
      <p:sp>
        <p:nvSpPr>
          <p:cNvPr id="15" name="TextBox 14"/>
          <p:cNvSpPr txBox="1"/>
          <p:nvPr/>
        </p:nvSpPr>
        <p:spPr>
          <a:xfrm>
            <a:off x="5350329" y="980132"/>
            <a:ext cx="1796142" cy="707886"/>
          </a:xfrm>
          <a:prstGeom prst="rect">
            <a:avLst/>
          </a:prstGeom>
          <a:noFill/>
        </p:spPr>
        <p:txBody>
          <a:bodyPr wrap="square" rtlCol="0">
            <a:spAutoFit/>
          </a:bodyPr>
          <a:lstStyle/>
          <a:p>
            <a:r>
              <a:rPr lang="bn-IN" sz="4000" dirty="0" smtClean="0">
                <a:ln>
                  <a:solidFill>
                    <a:srgbClr val="800000"/>
                  </a:solidFill>
                </a:ln>
                <a:solidFill>
                  <a:srgbClr val="FFFF00"/>
                </a:solidFill>
                <a:latin typeface="AdorshoLipi" panose="02000500020000020004" pitchFamily="1" charset="0"/>
                <a:cs typeface="AdorshoLipi" panose="02000500020000020004" pitchFamily="1" charset="0"/>
              </a:rPr>
              <a:t>মূলভাব</a:t>
            </a:r>
            <a:endParaRPr lang="en-US" sz="4000" dirty="0">
              <a:ln>
                <a:solidFill>
                  <a:srgbClr val="800000"/>
                </a:solidFill>
              </a:ln>
              <a:solidFill>
                <a:srgbClr val="FFFF00"/>
              </a:solidFill>
              <a:latin typeface="AdorshoLipi" panose="02000500020000020004" pitchFamily="1" charset="0"/>
              <a:cs typeface="AdorshoLipi" panose="02000500020000020004" pitchFamily="1" charset="0"/>
            </a:endParaRPr>
          </a:p>
        </p:txBody>
      </p:sp>
      <p:sp>
        <p:nvSpPr>
          <p:cNvPr id="16" name="TextBox 15"/>
          <p:cNvSpPr txBox="1"/>
          <p:nvPr/>
        </p:nvSpPr>
        <p:spPr>
          <a:xfrm>
            <a:off x="1845129" y="2419349"/>
            <a:ext cx="8654143" cy="2862322"/>
          </a:xfrm>
          <a:prstGeom prst="rect">
            <a:avLst/>
          </a:prstGeom>
          <a:noFill/>
          <a:ln w="76200">
            <a:solidFill>
              <a:srgbClr val="00FF00"/>
            </a:solidFill>
          </a:ln>
        </p:spPr>
        <p:txBody>
          <a:bodyPr wrap="square" rtlCol="0">
            <a:spAutoFit/>
          </a:bodyPr>
          <a:lstStyle/>
          <a:p>
            <a:pPr algn="just">
              <a:lnSpc>
                <a:spcPct val="150000"/>
              </a:lnSpc>
            </a:pPr>
            <a:r>
              <a:rPr lang="bn-IN" sz="4000" dirty="0" smtClean="0">
                <a:ln>
                  <a:solidFill>
                    <a:srgbClr val="002060"/>
                  </a:solidFill>
                </a:ln>
                <a:solidFill>
                  <a:srgbClr val="00FFFF"/>
                </a:solidFill>
                <a:latin typeface="Kalpurush" panose="02000600000000000000" pitchFamily="2" charset="0"/>
                <a:cs typeface="Kalpurush" panose="02000600000000000000" pitchFamily="2" charset="0"/>
              </a:rPr>
              <a:t>সুস্থ-সবল-সতেজ শরীর ও চপল-চঞ্চল-সজীব মন যে-কোনো সময় রুগ্ন-বিষণ্ন-বিপন্ন হতে পারে যদি হাত না ধুয়ে খাবার খাওয়া হয়।</a:t>
            </a:r>
            <a:endParaRPr lang="en-US" sz="4000" dirty="0">
              <a:ln>
                <a:solidFill>
                  <a:srgbClr val="002060"/>
                </a:solidFill>
              </a:ln>
              <a:solidFill>
                <a:srgbClr val="00FFFF"/>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65934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6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12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strVal val="#ppt_w*0.70"/>
                                          </p:val>
                                        </p:tav>
                                        <p:tav tm="100000">
                                          <p:val>
                                            <p:strVal val="#ppt_w"/>
                                          </p:val>
                                        </p:tav>
                                      </p:tavLst>
                                    </p:anim>
                                    <p:anim calcmode="lin" valueType="num">
                                      <p:cBhvr>
                                        <p:cTn id="16" dur="500" fill="hold"/>
                                        <p:tgtEl>
                                          <p:spTgt spid="15"/>
                                        </p:tgtEl>
                                        <p:attrNameLst>
                                          <p:attrName>ppt_h</p:attrName>
                                        </p:attrNameLst>
                                      </p:cBhvr>
                                      <p:tavLst>
                                        <p:tav tm="0">
                                          <p:val>
                                            <p:strVal val="#ppt_h"/>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528"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5" grpId="0"/>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753350" y="1799700"/>
            <a:ext cx="3657600" cy="3657600"/>
            <a:chOff x="838200" y="1600200"/>
            <a:chExt cx="3657600" cy="3657600"/>
          </a:xfrm>
          <a:solidFill>
            <a:srgbClr val="0000FF"/>
          </a:solidFill>
        </p:grpSpPr>
        <p:sp>
          <p:nvSpPr>
            <p:cNvPr id="3" name="Oval 2"/>
            <p:cNvSpPr/>
            <p:nvPr/>
          </p:nvSpPr>
          <p:spPr>
            <a:xfrm>
              <a:off x="2438400" y="3200400"/>
              <a:ext cx="457200" cy="457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nut 3"/>
            <p:cNvSpPr/>
            <p:nvPr/>
          </p:nvSpPr>
          <p:spPr>
            <a:xfrm>
              <a:off x="838200" y="1600200"/>
              <a:ext cx="3657600" cy="3657600"/>
            </a:xfrm>
            <a:prstGeom prst="donut">
              <a:avLst>
                <a:gd name="adj" fmla="val 507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9467850" y="2056875"/>
            <a:ext cx="228600" cy="3143250"/>
            <a:chOff x="2552700" y="1857375"/>
            <a:chExt cx="228600" cy="3143250"/>
          </a:xfrm>
        </p:grpSpPr>
        <p:sp>
          <p:nvSpPr>
            <p:cNvPr id="6" name="Isosceles Triangle 5"/>
            <p:cNvSpPr/>
            <p:nvPr/>
          </p:nvSpPr>
          <p:spPr>
            <a:xfrm>
              <a:off x="2552700" y="1857375"/>
              <a:ext cx="228600" cy="1314450"/>
            </a:xfrm>
            <a:prstGeom prst="triangl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flipV="1">
              <a:off x="2552700" y="3686175"/>
              <a:ext cx="228600" cy="1314450"/>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Donut 7"/>
          <p:cNvSpPr/>
          <p:nvPr/>
        </p:nvSpPr>
        <p:spPr>
          <a:xfrm>
            <a:off x="933450" y="1856850"/>
            <a:ext cx="3657600" cy="3657600"/>
          </a:xfrm>
          <a:prstGeom prst="donut">
            <a:avLst>
              <a:gd name="adj" fmla="val 5074"/>
            </a:avLst>
          </a:prstGeom>
          <a:gradFill>
            <a:gsLst>
              <a:gs pos="0">
                <a:srgbClr val="FF0000"/>
              </a:gs>
              <a:gs pos="54000">
                <a:srgbClr val="0000FF"/>
              </a:gs>
              <a:gs pos="100000">
                <a:srgbClr val="FFFF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1123950" y="2028300"/>
            <a:ext cx="3291840" cy="32918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পাঠ্যাংশ থেকে নতুন শব্দ খুঁজি-</a:t>
            </a:r>
            <a:endParaRPr lang="en-US" sz="4000" b="1"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9"/>
          <p:cNvSpPr txBox="1"/>
          <p:nvPr/>
        </p:nvSpPr>
        <p:spPr>
          <a:xfrm>
            <a:off x="5121169" y="2472317"/>
            <a:ext cx="2430889" cy="646331"/>
          </a:xfrm>
          <a:prstGeom prst="rect">
            <a:avLst/>
          </a:prstGeom>
          <a:noFill/>
        </p:spPr>
        <p:txBody>
          <a:bodyPr wrap="square" rtlCol="0">
            <a:spAutoFit/>
          </a:bodyPr>
          <a:lstStyle/>
          <a:p>
            <a:pPr algn="ctr"/>
            <a:r>
              <a:rPr lang="bn-IN" sz="3600" dirty="0" smtClean="0">
                <a:ln>
                  <a:solidFill>
                    <a:srgbClr val="002060"/>
                  </a:solidFill>
                </a:ln>
                <a:solidFill>
                  <a:srgbClr val="00FFFF"/>
                </a:solidFill>
                <a:latin typeface="Kalpurush" panose="02000600000000000000" pitchFamily="2" charset="0"/>
                <a:cs typeface="Kalpurush" panose="02000600000000000000" pitchFamily="2" charset="0"/>
              </a:rPr>
              <a:t>চেটেপুটে</a:t>
            </a:r>
            <a:endParaRPr lang="en-US" sz="3600"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11" name="TextBox 10"/>
          <p:cNvSpPr txBox="1"/>
          <p:nvPr/>
        </p:nvSpPr>
        <p:spPr>
          <a:xfrm>
            <a:off x="5269813" y="3350850"/>
            <a:ext cx="2133600" cy="643235"/>
          </a:xfrm>
          <a:prstGeom prst="rect">
            <a:avLst/>
          </a:prstGeom>
          <a:noFill/>
        </p:spPr>
        <p:txBody>
          <a:bodyPr wrap="square" rtlCol="0">
            <a:spAutoFit/>
          </a:bodyPr>
          <a:lstStyle/>
          <a:p>
            <a:pPr algn="ctr"/>
            <a:r>
              <a:rPr lang="bn-IN" sz="3600" dirty="0" smtClean="0">
                <a:ln>
                  <a:solidFill>
                    <a:srgbClr val="002060"/>
                  </a:solidFill>
                </a:ln>
                <a:solidFill>
                  <a:srgbClr val="00FFFF"/>
                </a:solidFill>
                <a:latin typeface="Kalpurush" panose="02000600000000000000" pitchFamily="2" charset="0"/>
                <a:cs typeface="Kalpurush" panose="02000600000000000000" pitchFamily="2" charset="0"/>
              </a:rPr>
              <a:t>বকাবকি</a:t>
            </a:r>
            <a:endParaRPr lang="en-US" sz="3600"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12" name="TextBox 11"/>
          <p:cNvSpPr txBox="1"/>
          <p:nvPr/>
        </p:nvSpPr>
        <p:spPr>
          <a:xfrm>
            <a:off x="5155806" y="4248362"/>
            <a:ext cx="2361614" cy="646331"/>
          </a:xfrm>
          <a:prstGeom prst="rect">
            <a:avLst/>
          </a:prstGeom>
          <a:noFill/>
        </p:spPr>
        <p:txBody>
          <a:bodyPr wrap="square" rtlCol="0">
            <a:spAutoFit/>
          </a:bodyPr>
          <a:lstStyle/>
          <a:p>
            <a:pPr algn="ctr"/>
            <a:r>
              <a:rPr lang="bn-IN" sz="3600" dirty="0" smtClean="0">
                <a:ln>
                  <a:solidFill>
                    <a:srgbClr val="002060"/>
                  </a:solidFill>
                </a:ln>
                <a:solidFill>
                  <a:srgbClr val="00FFFF"/>
                </a:solidFill>
                <a:latin typeface="Kalpurush" panose="02000600000000000000" pitchFamily="2" charset="0"/>
                <a:cs typeface="Kalpurush" panose="02000600000000000000" pitchFamily="2" charset="0"/>
              </a:rPr>
              <a:t>চোখ পাকান</a:t>
            </a:r>
            <a:endParaRPr lang="en-US" sz="3600" dirty="0">
              <a:ln>
                <a:solidFill>
                  <a:srgbClr val="002060"/>
                </a:solidFill>
              </a:ln>
              <a:solidFill>
                <a:srgbClr val="00FFFF"/>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67310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par>
                                <p:cTn id="10" presetID="8" presetClass="emph" presetSubtype="0" repeatCount="indefinite" fill="hold" grpId="0" nodeType="withEffect">
                                  <p:stCondLst>
                                    <p:cond delay="0"/>
                                  </p:stCondLst>
                                  <p:childTnLst>
                                    <p:animRot by="21600000">
                                      <p:cBhvr>
                                        <p:cTn id="11" dur="2000" fill="hold"/>
                                        <p:tgtEl>
                                          <p:spTgt spid="8"/>
                                        </p:tgtEl>
                                        <p:attrNameLst>
                                          <p:attrName>r</p:attrName>
                                        </p:attrNameLst>
                                      </p:cBhvr>
                                    </p:animRot>
                                  </p:childTnLst>
                                </p:cTn>
                              </p:par>
                              <p:par>
                                <p:cTn id="12" presetID="53" presetClass="entr" presetSubtype="16" fill="hold" grpId="1" nodeType="withEffect">
                                  <p:stCondLst>
                                    <p:cond delay="2000"/>
                                  </p:stCondLst>
                                  <p:iterate type="lt">
                                    <p:tmPct val="0"/>
                                  </p:iterate>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Effect transition="in" filter="fade">
                                      <p:cBhvr>
                                        <p:cTn id="16" dur="2000"/>
                                        <p:tgtEl>
                                          <p:spTgt spid="9"/>
                                        </p:tgtEl>
                                      </p:cBhvr>
                                    </p:animEffect>
                                  </p:childTnLst>
                                </p:cTn>
                              </p:par>
                              <p:par>
                                <p:cTn id="17" presetID="22" presetClass="emph" presetSubtype="0" repeatCount="indefinite" fill="hold" grpId="0" nodeType="withEffect">
                                  <p:stCondLst>
                                    <p:cond delay="0"/>
                                  </p:stCondLst>
                                  <p:iterate type="lt">
                                    <p:tmPct val="10000"/>
                                  </p:iterate>
                                  <p:childTnLst>
                                    <p:animClr clrSpc="hsl" dir="cw">
                                      <p:cBhvr override="childStyle">
                                        <p:cTn id="18" dur="2000" fill="hold"/>
                                        <p:tgtEl>
                                          <p:spTgt spid="9"/>
                                        </p:tgtEl>
                                        <p:attrNameLst>
                                          <p:attrName>style.color</p:attrName>
                                        </p:attrNameLst>
                                      </p:cBhvr>
                                      <p:by>
                                        <p:hsl h="-7200000" s="0" l="0"/>
                                      </p:by>
                                    </p:animClr>
                                    <p:animClr clrSpc="hsl" dir="cw">
                                      <p:cBhvr>
                                        <p:cTn id="19" dur="2000" fill="hold"/>
                                        <p:tgtEl>
                                          <p:spTgt spid="9"/>
                                        </p:tgtEl>
                                        <p:attrNameLst>
                                          <p:attrName>fillcolor</p:attrName>
                                        </p:attrNameLst>
                                      </p:cBhvr>
                                      <p:by>
                                        <p:hsl h="-7200000" s="0" l="0"/>
                                      </p:by>
                                    </p:animClr>
                                    <p:animClr clrSpc="hsl" dir="cw">
                                      <p:cBhvr>
                                        <p:cTn id="20" dur="2000" fill="hold"/>
                                        <p:tgtEl>
                                          <p:spTgt spid="9"/>
                                        </p:tgtEl>
                                        <p:attrNameLst>
                                          <p:attrName>stroke.color</p:attrName>
                                        </p:attrNameLst>
                                      </p:cBhvr>
                                      <p:by>
                                        <p:hsl h="-7200000" s="0" l="0"/>
                                      </p:by>
                                    </p:animClr>
                                    <p:set>
                                      <p:cBhvr>
                                        <p:cTn id="21" dur="2000" fill="hold"/>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2000" fill="hold"/>
                                        <p:tgtEl>
                                          <p:spTgt spid="5"/>
                                        </p:tgtEl>
                                        <p:attrNameLst>
                                          <p:attrName>ppt_w</p:attrName>
                                        </p:attrNameLst>
                                      </p:cBhvr>
                                      <p:tavLst>
                                        <p:tav tm="0">
                                          <p:val>
                                            <p:fltVal val="0"/>
                                          </p:val>
                                        </p:tav>
                                        <p:tav tm="100000">
                                          <p:val>
                                            <p:strVal val="#ppt_w"/>
                                          </p:val>
                                        </p:tav>
                                      </p:tavLst>
                                    </p:anim>
                                    <p:anim calcmode="lin" valueType="num">
                                      <p:cBhvr>
                                        <p:cTn id="27" dur="2000" fill="hold"/>
                                        <p:tgtEl>
                                          <p:spTgt spid="5"/>
                                        </p:tgtEl>
                                        <p:attrNameLst>
                                          <p:attrName>ppt_h</p:attrName>
                                        </p:attrNameLst>
                                      </p:cBhvr>
                                      <p:tavLst>
                                        <p:tav tm="0">
                                          <p:val>
                                            <p:fltVal val="0"/>
                                          </p:val>
                                        </p:tav>
                                        <p:tav tm="100000">
                                          <p:val>
                                            <p:strVal val="#ppt_h"/>
                                          </p:val>
                                        </p:tav>
                                      </p:tavLst>
                                    </p:anim>
                                    <p:animEffect transition="in" filter="fade">
                                      <p:cBhvr>
                                        <p:cTn id="28" dur="2000"/>
                                        <p:tgtEl>
                                          <p:spTgt spid="5"/>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2000" fill="hold"/>
                                        <p:tgtEl>
                                          <p:spTgt spid="2"/>
                                        </p:tgtEl>
                                        <p:attrNameLst>
                                          <p:attrName>ppt_w</p:attrName>
                                        </p:attrNameLst>
                                      </p:cBhvr>
                                      <p:tavLst>
                                        <p:tav tm="0">
                                          <p:val>
                                            <p:fltVal val="0"/>
                                          </p:val>
                                        </p:tav>
                                        <p:tav tm="100000">
                                          <p:val>
                                            <p:strVal val="#ppt_w"/>
                                          </p:val>
                                        </p:tav>
                                      </p:tavLst>
                                    </p:anim>
                                    <p:anim calcmode="lin" valueType="num">
                                      <p:cBhvr>
                                        <p:cTn id="32" dur="2000" fill="hold"/>
                                        <p:tgtEl>
                                          <p:spTgt spid="2"/>
                                        </p:tgtEl>
                                        <p:attrNameLst>
                                          <p:attrName>ppt_h</p:attrName>
                                        </p:attrNameLst>
                                      </p:cBhvr>
                                      <p:tavLst>
                                        <p:tav tm="0">
                                          <p:val>
                                            <p:fltVal val="0"/>
                                          </p:val>
                                        </p:tav>
                                        <p:tav tm="100000">
                                          <p:val>
                                            <p:strVal val="#ppt_h"/>
                                          </p:val>
                                        </p:tav>
                                      </p:tavLst>
                                    </p:anim>
                                    <p:animEffect transition="in" filter="fade">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nodeType="clickEffect">
                                  <p:stCondLst>
                                    <p:cond delay="0"/>
                                  </p:stCondLst>
                                  <p:childTnLst>
                                    <p:animRot by="21600000">
                                      <p:cBhvr>
                                        <p:cTn id="37" dur="60000" fill="hold"/>
                                        <p:tgtEl>
                                          <p:spTgt spid="5"/>
                                        </p:tgtEl>
                                        <p:attrNameLst>
                                          <p:attrName>r</p:attrName>
                                        </p:attrNameLst>
                                      </p:cBhvr>
                                    </p:animRot>
                                  </p:childTnLst>
                                </p:cTn>
                              </p:par>
                              <p:par>
                                <p:cTn id="38" presetID="22" presetClass="entr" presetSubtype="8" fill="hold" grpId="0" nodeType="withEffect">
                                  <p:stCondLst>
                                    <p:cond delay="10000"/>
                                  </p:stCondLst>
                                  <p:iterate type="lt">
                                    <p:tmPct val="10000"/>
                                  </p:iterate>
                                  <p:childTnLst>
                                    <p:set>
                                      <p:cBhvr>
                                        <p:cTn id="39" dur="1" fill="hold">
                                          <p:stCondLst>
                                            <p:cond delay="0"/>
                                          </p:stCondLst>
                                        </p:cTn>
                                        <p:tgtEl>
                                          <p:spTgt spid="10"/>
                                        </p:tgtEl>
                                        <p:attrNameLst>
                                          <p:attrName>style.visibility</p:attrName>
                                        </p:attrNameLst>
                                      </p:cBhvr>
                                      <p:to>
                                        <p:strVal val="visible"/>
                                      </p:to>
                                    </p:set>
                                    <p:animEffect transition="in" filter="wipe(left)">
                                      <p:cBhvr>
                                        <p:cTn id="40" dur="2000"/>
                                        <p:tgtEl>
                                          <p:spTgt spid="10"/>
                                        </p:tgtEl>
                                      </p:cBhvr>
                                    </p:animEffect>
                                  </p:childTnLst>
                                </p:cTn>
                              </p:par>
                              <p:par>
                                <p:cTn id="41" presetID="22" presetClass="entr" presetSubtype="8" fill="hold" grpId="0" nodeType="withEffect">
                                  <p:stCondLst>
                                    <p:cond delay="30000"/>
                                  </p:stCondLst>
                                  <p:iterate type="lt">
                                    <p:tmPct val="10000"/>
                                  </p:iterate>
                                  <p:childTnLst>
                                    <p:set>
                                      <p:cBhvr>
                                        <p:cTn id="42" dur="1" fill="hold">
                                          <p:stCondLst>
                                            <p:cond delay="0"/>
                                          </p:stCondLst>
                                        </p:cTn>
                                        <p:tgtEl>
                                          <p:spTgt spid="11"/>
                                        </p:tgtEl>
                                        <p:attrNameLst>
                                          <p:attrName>style.visibility</p:attrName>
                                        </p:attrNameLst>
                                      </p:cBhvr>
                                      <p:to>
                                        <p:strVal val="visible"/>
                                      </p:to>
                                    </p:set>
                                    <p:animEffect transition="in" filter="wipe(left)">
                                      <p:cBhvr>
                                        <p:cTn id="43" dur="2000"/>
                                        <p:tgtEl>
                                          <p:spTgt spid="11"/>
                                        </p:tgtEl>
                                      </p:cBhvr>
                                    </p:animEffect>
                                  </p:childTnLst>
                                </p:cTn>
                              </p:par>
                              <p:par>
                                <p:cTn id="44" presetID="22" presetClass="entr" presetSubtype="8" fill="hold" grpId="0" nodeType="withEffect">
                                  <p:stCondLst>
                                    <p:cond delay="50000"/>
                                  </p:stCondLst>
                                  <p:iterate type="lt">
                                    <p:tmPct val="10000"/>
                                  </p:iterate>
                                  <p:childTnLst>
                                    <p:set>
                                      <p:cBhvr>
                                        <p:cTn id="45" dur="1" fill="hold">
                                          <p:stCondLst>
                                            <p:cond delay="0"/>
                                          </p:stCondLst>
                                        </p:cTn>
                                        <p:tgtEl>
                                          <p:spTgt spid="12"/>
                                        </p:tgtEl>
                                        <p:attrNameLst>
                                          <p:attrName>style.visibility</p:attrName>
                                        </p:attrNameLst>
                                      </p:cBhvr>
                                      <p:to>
                                        <p:strVal val="visible"/>
                                      </p:to>
                                    </p:set>
                                    <p:animEffect transition="in" filter="wipe(left)">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515" y="1065330"/>
            <a:ext cx="1009650" cy="646331"/>
          </a:xfrm>
          <a:prstGeom prst="rect">
            <a:avLst/>
          </a:prstGeom>
          <a:noFill/>
        </p:spPr>
        <p:txBody>
          <a:bodyPr wrap="square" rtlCol="0">
            <a:spAutoFit/>
          </a:bodyPr>
          <a:lstStyle/>
          <a:p>
            <a:pPr algn="ctr"/>
            <a:r>
              <a:rPr lang="bn-IN" sz="3600" u="sng" dirty="0" smtClean="0">
                <a:ln>
                  <a:solidFill>
                    <a:srgbClr val="002060"/>
                  </a:solidFill>
                </a:ln>
                <a:solidFill>
                  <a:srgbClr val="00FFFF"/>
                </a:solidFill>
                <a:latin typeface="Kalpurush" panose="02000600000000000000" pitchFamily="2" charset="0"/>
                <a:cs typeface="Kalpurush" panose="02000600000000000000" pitchFamily="2" charset="0"/>
              </a:rPr>
              <a:t>শব্দ</a:t>
            </a:r>
            <a:endParaRPr lang="en-US" sz="3600" u="sng"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3" name="TextBox 2"/>
          <p:cNvSpPr txBox="1"/>
          <p:nvPr/>
        </p:nvSpPr>
        <p:spPr>
          <a:xfrm>
            <a:off x="3290535" y="1065330"/>
            <a:ext cx="1895476" cy="646331"/>
          </a:xfrm>
          <a:prstGeom prst="rect">
            <a:avLst/>
          </a:prstGeom>
          <a:noFill/>
        </p:spPr>
        <p:txBody>
          <a:bodyPr wrap="square" rtlCol="0">
            <a:spAutoFit/>
          </a:bodyPr>
          <a:lstStyle/>
          <a:p>
            <a:pPr algn="ctr"/>
            <a:r>
              <a:rPr lang="bn-IN" sz="3600" u="sng" dirty="0" smtClean="0">
                <a:ln>
                  <a:solidFill>
                    <a:srgbClr val="002060"/>
                  </a:solidFill>
                </a:ln>
                <a:solidFill>
                  <a:srgbClr val="00FFFF"/>
                </a:solidFill>
                <a:latin typeface="Kalpurush" panose="02000600000000000000" pitchFamily="2" charset="0"/>
                <a:cs typeface="Kalpurush" panose="02000600000000000000" pitchFamily="2" charset="0"/>
              </a:rPr>
              <a:t>শব্দের অর্থ</a:t>
            </a:r>
            <a:endParaRPr lang="en-US" sz="3600" u="sng"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4" name="TextBox 3"/>
          <p:cNvSpPr txBox="1"/>
          <p:nvPr/>
        </p:nvSpPr>
        <p:spPr>
          <a:xfrm>
            <a:off x="7195785" y="1065330"/>
            <a:ext cx="3495676" cy="646331"/>
          </a:xfrm>
          <a:prstGeom prst="rect">
            <a:avLst/>
          </a:prstGeom>
          <a:noFill/>
        </p:spPr>
        <p:txBody>
          <a:bodyPr wrap="square" rtlCol="0">
            <a:spAutoFit/>
          </a:bodyPr>
          <a:lstStyle/>
          <a:p>
            <a:pPr algn="ctr"/>
            <a:r>
              <a:rPr lang="bn-IN" sz="3600" u="sng" dirty="0" smtClean="0">
                <a:ln>
                  <a:solidFill>
                    <a:srgbClr val="002060"/>
                  </a:solidFill>
                </a:ln>
                <a:solidFill>
                  <a:srgbClr val="00FFFF"/>
                </a:solidFill>
                <a:latin typeface="Kalpurush" panose="02000600000000000000" pitchFamily="2" charset="0"/>
                <a:cs typeface="Kalpurush" panose="02000600000000000000" pitchFamily="2" charset="0"/>
              </a:rPr>
              <a:t>বাক্যে শব্দের ব্যবহার</a:t>
            </a:r>
            <a:endParaRPr lang="en-US" sz="3600" u="sng"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5" name="TextBox 4"/>
          <p:cNvSpPr txBox="1"/>
          <p:nvPr/>
        </p:nvSpPr>
        <p:spPr>
          <a:xfrm>
            <a:off x="399315" y="2101355"/>
            <a:ext cx="1819274" cy="646331"/>
          </a:xfrm>
          <a:prstGeom prst="rect">
            <a:avLst/>
          </a:prstGeom>
          <a:noFill/>
        </p:spPr>
        <p:txBody>
          <a:bodyPr wrap="square" rtlCol="0">
            <a:spAutoFit/>
          </a:bodyPr>
          <a:lstStyle/>
          <a:p>
            <a:pPr algn="ctr"/>
            <a:r>
              <a:rPr lang="bn-IN" sz="3600" dirty="0" smtClean="0">
                <a:ln>
                  <a:solidFill>
                    <a:schemeClr val="accent2">
                      <a:lumMod val="50000"/>
                    </a:schemeClr>
                  </a:solidFill>
                </a:ln>
                <a:solidFill>
                  <a:srgbClr val="FF0000"/>
                </a:solidFill>
                <a:latin typeface="Kalpurush" panose="02000600000000000000" pitchFamily="2" charset="0"/>
                <a:cs typeface="Kalpurush" panose="02000600000000000000" pitchFamily="2" charset="0"/>
              </a:rPr>
              <a:t>চেটেপুটে</a:t>
            </a:r>
            <a:endParaRPr lang="en-US" sz="3600" dirty="0">
              <a:ln>
                <a:solidFill>
                  <a:schemeClr val="accent2">
                    <a:lumMod val="50000"/>
                  </a:schemeClr>
                </a:solidFill>
              </a:ln>
              <a:solidFill>
                <a:srgbClr val="FF0000"/>
              </a:solidFill>
              <a:latin typeface="Kalpurush" panose="02000600000000000000" pitchFamily="2" charset="0"/>
              <a:cs typeface="Kalpurush" panose="02000600000000000000" pitchFamily="2" charset="0"/>
            </a:endParaRPr>
          </a:p>
        </p:txBody>
      </p:sp>
      <p:sp>
        <p:nvSpPr>
          <p:cNvPr id="6" name="TextBox 5"/>
          <p:cNvSpPr txBox="1"/>
          <p:nvPr/>
        </p:nvSpPr>
        <p:spPr>
          <a:xfrm>
            <a:off x="3157184" y="2101355"/>
            <a:ext cx="3571876" cy="1200329"/>
          </a:xfrm>
          <a:prstGeom prst="rect">
            <a:avLst/>
          </a:prstGeom>
          <a:noFill/>
        </p:spPr>
        <p:txBody>
          <a:bodyPr wrap="square" rtlCol="0">
            <a:spAutoFit/>
          </a:bodyPr>
          <a:lstStyle/>
          <a:p>
            <a:pPr algn="just"/>
            <a:r>
              <a:rPr lang="bn-IN" sz="3600" dirty="0" smtClean="0">
                <a:ln>
                  <a:solidFill>
                    <a:schemeClr val="tx1"/>
                  </a:solidFill>
                </a:ln>
                <a:solidFill>
                  <a:srgbClr val="FFFF00"/>
                </a:solidFill>
                <a:latin typeface="Kalpurush" panose="02000600000000000000" pitchFamily="2" charset="0"/>
                <a:cs typeface="Kalpurush" panose="02000600000000000000" pitchFamily="2" charset="0"/>
              </a:rPr>
              <a:t>জিহ্বা ও ঠোঁট দিয়ে চুষে খাওয়া</a:t>
            </a:r>
            <a:endParaRPr lang="en-US" sz="3600" dirty="0">
              <a:ln>
                <a:solidFill>
                  <a:schemeClr val="tx1"/>
                </a:solidFill>
              </a:ln>
              <a:solidFill>
                <a:srgbClr val="FFFF00"/>
              </a:solidFill>
              <a:latin typeface="Kalpurush" panose="02000600000000000000" pitchFamily="2" charset="0"/>
              <a:cs typeface="Kalpurush" panose="02000600000000000000" pitchFamily="2" charset="0"/>
            </a:endParaRPr>
          </a:p>
        </p:txBody>
      </p:sp>
      <p:sp>
        <p:nvSpPr>
          <p:cNvPr id="7" name="TextBox 6"/>
          <p:cNvSpPr txBox="1"/>
          <p:nvPr/>
        </p:nvSpPr>
        <p:spPr>
          <a:xfrm>
            <a:off x="7195785" y="2101355"/>
            <a:ext cx="4392478" cy="646331"/>
          </a:xfrm>
          <a:prstGeom prst="rect">
            <a:avLst/>
          </a:prstGeom>
          <a:noFill/>
        </p:spPr>
        <p:txBody>
          <a:bodyPr wrap="square" rtlCol="0">
            <a:spAutoFit/>
          </a:bodyPr>
          <a:lstStyle/>
          <a:p>
            <a:pPr algn="just"/>
            <a:r>
              <a:rPr lang="bn-IN" sz="3600" dirty="0" smtClean="0">
                <a:ln>
                  <a:solidFill>
                    <a:srgbClr val="008000"/>
                  </a:solidFill>
                </a:ln>
                <a:solidFill>
                  <a:srgbClr val="00FFFF"/>
                </a:solidFill>
                <a:latin typeface="Kalpurush" panose="02000600000000000000" pitchFamily="2" charset="0"/>
                <a:cs typeface="Kalpurush" panose="02000600000000000000" pitchFamily="2" charset="0"/>
              </a:rPr>
              <a:t>অন্তু সব </a:t>
            </a:r>
            <a:r>
              <a:rPr lang="bn-IN" sz="3600" dirty="0" smtClean="0">
                <a:ln>
                  <a:solidFill>
                    <a:schemeClr val="accent2">
                      <a:lumMod val="50000"/>
                    </a:schemeClr>
                  </a:solidFill>
                </a:ln>
                <a:solidFill>
                  <a:srgbClr val="FF0000"/>
                </a:solidFill>
                <a:latin typeface="Kalpurush" panose="02000600000000000000" pitchFamily="2" charset="0"/>
                <a:cs typeface="Kalpurush" panose="02000600000000000000" pitchFamily="2" charset="0"/>
              </a:rPr>
              <a:t>চেটেপুটে</a:t>
            </a:r>
            <a:r>
              <a:rPr lang="bn-IN" sz="3600" dirty="0" smtClean="0">
                <a:ln>
                  <a:solidFill>
                    <a:srgbClr val="008000"/>
                  </a:solidFill>
                </a:ln>
                <a:solidFill>
                  <a:srgbClr val="00FFFF"/>
                </a:solidFill>
                <a:latin typeface="Kalpurush" panose="02000600000000000000" pitchFamily="2" charset="0"/>
                <a:cs typeface="Kalpurush" panose="02000600000000000000" pitchFamily="2" charset="0"/>
              </a:rPr>
              <a:t> খেলো।</a:t>
            </a:r>
            <a:endParaRPr lang="en-US" sz="3600" dirty="0">
              <a:ln>
                <a:solidFill>
                  <a:srgbClr val="008000"/>
                </a:solidFill>
              </a:ln>
              <a:solidFill>
                <a:srgbClr val="00FFFF"/>
              </a:solidFill>
              <a:latin typeface="Kalpurush" panose="02000600000000000000" pitchFamily="2" charset="0"/>
              <a:cs typeface="Kalpurush" panose="02000600000000000000" pitchFamily="2" charset="0"/>
            </a:endParaRPr>
          </a:p>
        </p:txBody>
      </p:sp>
      <p:sp>
        <p:nvSpPr>
          <p:cNvPr id="8" name="TextBox 7"/>
          <p:cNvSpPr txBox="1"/>
          <p:nvPr/>
        </p:nvSpPr>
        <p:spPr>
          <a:xfrm>
            <a:off x="399314" y="3538902"/>
            <a:ext cx="1819275" cy="646331"/>
          </a:xfrm>
          <a:prstGeom prst="rect">
            <a:avLst/>
          </a:prstGeom>
          <a:noFill/>
        </p:spPr>
        <p:txBody>
          <a:bodyPr wrap="square" rtlCol="0">
            <a:spAutoFit/>
          </a:bodyPr>
          <a:lstStyle/>
          <a:p>
            <a:pPr algn="ctr"/>
            <a:r>
              <a:rPr lang="bn-IN" sz="3600" dirty="0" smtClean="0">
                <a:ln>
                  <a:solidFill>
                    <a:schemeClr val="accent2">
                      <a:lumMod val="50000"/>
                    </a:schemeClr>
                  </a:solidFill>
                </a:ln>
                <a:solidFill>
                  <a:srgbClr val="FF0000"/>
                </a:solidFill>
                <a:latin typeface="Kalpurush" panose="02000600000000000000" pitchFamily="2" charset="0"/>
                <a:cs typeface="Kalpurush" panose="02000600000000000000" pitchFamily="2" charset="0"/>
              </a:rPr>
              <a:t>বকাবকি</a:t>
            </a:r>
            <a:endParaRPr lang="en-US" sz="3600" dirty="0">
              <a:ln>
                <a:solidFill>
                  <a:schemeClr val="accent2">
                    <a:lumMod val="50000"/>
                  </a:schemeClr>
                </a:solidFill>
              </a:ln>
              <a:solidFill>
                <a:srgbClr val="FF0000"/>
              </a:solidFill>
              <a:latin typeface="Kalpurush" panose="02000600000000000000" pitchFamily="2" charset="0"/>
              <a:cs typeface="Kalpurush" panose="02000600000000000000" pitchFamily="2" charset="0"/>
            </a:endParaRPr>
          </a:p>
        </p:txBody>
      </p:sp>
      <p:sp>
        <p:nvSpPr>
          <p:cNvPr id="9" name="TextBox 8"/>
          <p:cNvSpPr txBox="1"/>
          <p:nvPr/>
        </p:nvSpPr>
        <p:spPr>
          <a:xfrm>
            <a:off x="3157184" y="3538902"/>
            <a:ext cx="3571876" cy="1200329"/>
          </a:xfrm>
          <a:prstGeom prst="rect">
            <a:avLst/>
          </a:prstGeom>
          <a:noFill/>
        </p:spPr>
        <p:txBody>
          <a:bodyPr wrap="square" rtlCol="0">
            <a:spAutoFit/>
          </a:bodyPr>
          <a:lstStyle/>
          <a:p>
            <a:r>
              <a:rPr lang="bn-IN" sz="3600" dirty="0" smtClean="0">
                <a:ln>
                  <a:solidFill>
                    <a:schemeClr val="tx1"/>
                  </a:solidFill>
                </a:ln>
                <a:solidFill>
                  <a:srgbClr val="FFFF00"/>
                </a:solidFill>
                <a:latin typeface="Kalpurush" panose="02000600000000000000" pitchFamily="2" charset="0"/>
                <a:cs typeface="Kalpurush" panose="02000600000000000000" pitchFamily="2" charset="0"/>
              </a:rPr>
              <a:t>উত্তেজিত </a:t>
            </a:r>
            <a:r>
              <a:rPr lang="bn-IN" sz="3600" smtClean="0">
                <a:ln>
                  <a:solidFill>
                    <a:schemeClr val="tx1"/>
                  </a:solidFill>
                </a:ln>
                <a:solidFill>
                  <a:srgbClr val="FFFF00"/>
                </a:solidFill>
                <a:latin typeface="Kalpurush" panose="02000600000000000000" pitchFamily="2" charset="0"/>
                <a:cs typeface="Kalpurush" panose="02000600000000000000" pitchFamily="2" charset="0"/>
              </a:rPr>
              <a:t>হয়ে মন্দ </a:t>
            </a:r>
            <a:r>
              <a:rPr lang="bn-IN" sz="3600" dirty="0" smtClean="0">
                <a:ln>
                  <a:solidFill>
                    <a:schemeClr val="tx1"/>
                  </a:solidFill>
                </a:ln>
                <a:solidFill>
                  <a:srgbClr val="FFFF00"/>
                </a:solidFill>
                <a:latin typeface="Kalpurush" panose="02000600000000000000" pitchFamily="2" charset="0"/>
                <a:cs typeface="Kalpurush" panose="02000600000000000000" pitchFamily="2" charset="0"/>
              </a:rPr>
              <a:t>কথা বলা</a:t>
            </a:r>
            <a:endParaRPr lang="en-US" sz="3600" dirty="0">
              <a:ln>
                <a:solidFill>
                  <a:schemeClr val="tx1"/>
                </a:solidFill>
              </a:ln>
              <a:solidFill>
                <a:srgbClr val="FFFF00"/>
              </a:solidFill>
              <a:latin typeface="Kalpurush" panose="02000600000000000000" pitchFamily="2" charset="0"/>
              <a:cs typeface="Kalpurush" panose="02000600000000000000" pitchFamily="2" charset="0"/>
            </a:endParaRPr>
          </a:p>
        </p:txBody>
      </p:sp>
      <p:sp>
        <p:nvSpPr>
          <p:cNvPr id="10" name="TextBox 9"/>
          <p:cNvSpPr txBox="1"/>
          <p:nvPr/>
        </p:nvSpPr>
        <p:spPr>
          <a:xfrm>
            <a:off x="7195785" y="3538902"/>
            <a:ext cx="4568324" cy="646331"/>
          </a:xfrm>
          <a:prstGeom prst="rect">
            <a:avLst/>
          </a:prstGeom>
          <a:noFill/>
        </p:spPr>
        <p:txBody>
          <a:bodyPr wrap="square" rtlCol="0">
            <a:spAutoFit/>
          </a:bodyPr>
          <a:lstStyle/>
          <a:p>
            <a:pPr algn="just"/>
            <a:r>
              <a:rPr lang="bn-IN" sz="3600" dirty="0" smtClean="0">
                <a:ln>
                  <a:solidFill>
                    <a:srgbClr val="008000"/>
                  </a:solidFill>
                </a:ln>
                <a:solidFill>
                  <a:srgbClr val="00FFFF"/>
                </a:solidFill>
                <a:latin typeface="Kalpurush" panose="02000600000000000000" pitchFamily="2" charset="0"/>
                <a:cs typeface="Kalpurush" panose="02000600000000000000" pitchFamily="2" charset="0"/>
              </a:rPr>
              <a:t>মা তাকে </a:t>
            </a:r>
            <a:r>
              <a:rPr lang="bn-IN" sz="3600" dirty="0" smtClean="0">
                <a:ln>
                  <a:solidFill>
                    <a:schemeClr val="accent2">
                      <a:lumMod val="50000"/>
                    </a:schemeClr>
                  </a:solidFill>
                </a:ln>
                <a:solidFill>
                  <a:srgbClr val="FF0000"/>
                </a:solidFill>
                <a:latin typeface="Kalpurush" panose="02000600000000000000" pitchFamily="2" charset="0"/>
                <a:cs typeface="Kalpurush" panose="02000600000000000000" pitchFamily="2" charset="0"/>
              </a:rPr>
              <a:t>বকাবকি</a:t>
            </a:r>
            <a:r>
              <a:rPr lang="bn-IN" sz="3600" dirty="0" smtClean="0">
                <a:ln>
                  <a:solidFill>
                    <a:srgbClr val="008000"/>
                  </a:solidFill>
                </a:ln>
                <a:solidFill>
                  <a:srgbClr val="00FFFF"/>
                </a:solidFill>
                <a:latin typeface="Kalpurush" panose="02000600000000000000" pitchFamily="2" charset="0"/>
                <a:cs typeface="Kalpurush" panose="02000600000000000000" pitchFamily="2" charset="0"/>
              </a:rPr>
              <a:t> করলেন।</a:t>
            </a:r>
            <a:endParaRPr lang="en-US" sz="3600" dirty="0">
              <a:ln>
                <a:solidFill>
                  <a:srgbClr val="008000"/>
                </a:solidFill>
              </a:ln>
              <a:solidFill>
                <a:srgbClr val="00FFFF"/>
              </a:solidFill>
              <a:latin typeface="Kalpurush" panose="02000600000000000000" pitchFamily="2" charset="0"/>
              <a:cs typeface="Kalpurush" panose="02000600000000000000" pitchFamily="2" charset="0"/>
            </a:endParaRPr>
          </a:p>
        </p:txBody>
      </p:sp>
      <p:sp>
        <p:nvSpPr>
          <p:cNvPr id="11" name="TextBox 10"/>
          <p:cNvSpPr txBox="1"/>
          <p:nvPr/>
        </p:nvSpPr>
        <p:spPr>
          <a:xfrm>
            <a:off x="399315" y="4926629"/>
            <a:ext cx="2150454" cy="646331"/>
          </a:xfrm>
          <a:prstGeom prst="rect">
            <a:avLst/>
          </a:prstGeom>
          <a:noFill/>
        </p:spPr>
        <p:txBody>
          <a:bodyPr wrap="square" rtlCol="0">
            <a:spAutoFit/>
          </a:bodyPr>
          <a:lstStyle/>
          <a:p>
            <a:pPr algn="ctr"/>
            <a:r>
              <a:rPr lang="bn-IN" sz="3600" dirty="0" smtClean="0">
                <a:ln>
                  <a:solidFill>
                    <a:schemeClr val="accent2">
                      <a:lumMod val="50000"/>
                    </a:schemeClr>
                  </a:solidFill>
                </a:ln>
                <a:solidFill>
                  <a:srgbClr val="FF0000"/>
                </a:solidFill>
                <a:latin typeface="Kalpurush" panose="02000600000000000000" pitchFamily="2" charset="0"/>
                <a:cs typeface="Kalpurush" panose="02000600000000000000" pitchFamily="2" charset="0"/>
              </a:rPr>
              <a:t>চোখ পাকান</a:t>
            </a:r>
            <a:endParaRPr lang="en-US" sz="3600" dirty="0">
              <a:ln>
                <a:solidFill>
                  <a:schemeClr val="accent2">
                    <a:lumMod val="50000"/>
                  </a:schemeClr>
                </a:solidFill>
              </a:ln>
              <a:solidFill>
                <a:srgbClr val="FF0000"/>
              </a:solidFill>
              <a:latin typeface="Kalpurush" panose="02000600000000000000" pitchFamily="2" charset="0"/>
              <a:cs typeface="Kalpurush" panose="02000600000000000000" pitchFamily="2" charset="0"/>
            </a:endParaRPr>
          </a:p>
        </p:txBody>
      </p:sp>
      <p:sp>
        <p:nvSpPr>
          <p:cNvPr id="12" name="TextBox 11"/>
          <p:cNvSpPr txBox="1"/>
          <p:nvPr/>
        </p:nvSpPr>
        <p:spPr>
          <a:xfrm>
            <a:off x="3157184" y="4926629"/>
            <a:ext cx="3571876" cy="646331"/>
          </a:xfrm>
          <a:prstGeom prst="rect">
            <a:avLst/>
          </a:prstGeom>
          <a:noFill/>
        </p:spPr>
        <p:txBody>
          <a:bodyPr wrap="square" rtlCol="0">
            <a:spAutoFit/>
          </a:bodyPr>
          <a:lstStyle/>
          <a:p>
            <a:pPr algn="just"/>
            <a:r>
              <a:rPr lang="bn-IN" sz="3600" dirty="0" smtClean="0">
                <a:ln>
                  <a:solidFill>
                    <a:schemeClr val="tx1"/>
                  </a:solidFill>
                </a:ln>
                <a:solidFill>
                  <a:srgbClr val="FFFF00"/>
                </a:solidFill>
                <a:latin typeface="Kalpurush" panose="02000600000000000000" pitchFamily="2" charset="0"/>
                <a:cs typeface="Kalpurush" panose="02000600000000000000" pitchFamily="2" charset="0"/>
              </a:rPr>
              <a:t>চোখ বড়বড় করা</a:t>
            </a:r>
            <a:endParaRPr lang="en-US" sz="3600" dirty="0">
              <a:ln>
                <a:solidFill>
                  <a:schemeClr val="tx1"/>
                </a:solidFill>
              </a:ln>
              <a:solidFill>
                <a:srgbClr val="FFFF00"/>
              </a:solidFill>
              <a:latin typeface="Kalpurush" panose="02000600000000000000" pitchFamily="2" charset="0"/>
              <a:cs typeface="Kalpurush" panose="02000600000000000000" pitchFamily="2" charset="0"/>
            </a:endParaRPr>
          </a:p>
        </p:txBody>
      </p:sp>
      <p:sp>
        <p:nvSpPr>
          <p:cNvPr id="13" name="TextBox 12"/>
          <p:cNvSpPr txBox="1"/>
          <p:nvPr/>
        </p:nvSpPr>
        <p:spPr>
          <a:xfrm>
            <a:off x="7195785" y="4926629"/>
            <a:ext cx="4392478" cy="646331"/>
          </a:xfrm>
          <a:prstGeom prst="rect">
            <a:avLst/>
          </a:prstGeom>
          <a:noFill/>
        </p:spPr>
        <p:txBody>
          <a:bodyPr wrap="square" rtlCol="0">
            <a:spAutoFit/>
          </a:bodyPr>
          <a:lstStyle/>
          <a:p>
            <a:pPr algn="just"/>
            <a:r>
              <a:rPr lang="bn-IN" sz="3600" dirty="0" smtClean="0">
                <a:ln>
                  <a:solidFill>
                    <a:srgbClr val="008000"/>
                  </a:solidFill>
                </a:ln>
                <a:solidFill>
                  <a:srgbClr val="00FFFF"/>
                </a:solidFill>
                <a:latin typeface="Kalpurush" panose="02000600000000000000" pitchFamily="2" charset="0"/>
                <a:cs typeface="Kalpurush" panose="02000600000000000000" pitchFamily="2" charset="0"/>
              </a:rPr>
              <a:t>মামা আবার </a:t>
            </a:r>
            <a:r>
              <a:rPr lang="bn-IN" sz="3600" dirty="0" smtClean="0">
                <a:ln>
                  <a:solidFill>
                    <a:schemeClr val="accent2">
                      <a:lumMod val="50000"/>
                    </a:schemeClr>
                  </a:solidFill>
                </a:ln>
                <a:solidFill>
                  <a:srgbClr val="FF0000"/>
                </a:solidFill>
                <a:latin typeface="Kalpurush" panose="02000600000000000000" pitchFamily="2" charset="0"/>
                <a:cs typeface="Kalpurush" panose="02000600000000000000" pitchFamily="2" charset="0"/>
              </a:rPr>
              <a:t>চোখ পাকান</a:t>
            </a:r>
            <a:r>
              <a:rPr lang="bn-IN" sz="3600" dirty="0" smtClean="0">
                <a:ln>
                  <a:solidFill>
                    <a:srgbClr val="008000"/>
                  </a:solidFill>
                </a:ln>
                <a:solidFill>
                  <a:srgbClr val="00FFFF"/>
                </a:solidFill>
                <a:latin typeface="Kalpurush" panose="02000600000000000000" pitchFamily="2" charset="0"/>
                <a:cs typeface="Kalpurush" panose="02000600000000000000" pitchFamily="2" charset="0"/>
              </a:rPr>
              <a:t>।</a:t>
            </a:r>
            <a:endParaRPr lang="en-US" sz="3600" dirty="0">
              <a:ln>
                <a:solidFill>
                  <a:srgbClr val="008000"/>
                </a:solidFill>
              </a:ln>
              <a:solidFill>
                <a:srgbClr val="00FFFF"/>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82035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par>
                                <p:cTn id="8" presetID="22" presetClass="entr" presetSubtype="8" fill="hold" grpId="0" nodeType="withEffect">
                                  <p:stCondLst>
                                    <p:cond delay="2000"/>
                                  </p:stCondLst>
                                  <p:iterate type="lt">
                                    <p:tmPct val="10000"/>
                                  </p:iterate>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par>
                                <p:cTn id="11" presetID="22" presetClass="entr" presetSubtype="8" fill="hold" grpId="0" nodeType="withEffect">
                                  <p:stCondLst>
                                    <p:cond delay="400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Effect transition="in" filter="wipe(left)">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wipe(left)">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lt">
                                    <p:tmPct val="1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lt">
                                    <p:tmPct val="10000"/>
                                  </p:iterate>
                                  <p:childTnLst>
                                    <p:set>
                                      <p:cBhvr>
                                        <p:cTn id="42" dur="1" fill="hold">
                                          <p:stCondLst>
                                            <p:cond delay="0"/>
                                          </p:stCondLst>
                                        </p:cTn>
                                        <p:tgtEl>
                                          <p:spTgt spid="10"/>
                                        </p:tgtEl>
                                        <p:attrNameLst>
                                          <p:attrName>style.visibility</p:attrName>
                                        </p:attrNameLst>
                                      </p:cBhvr>
                                      <p:to>
                                        <p:strVal val="visible"/>
                                      </p:to>
                                    </p:set>
                                    <p:animEffect transition="in" filter="wipe(left)">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lt">
                                    <p:tmPct val="1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lt">
                                    <p:tmPct val="10000"/>
                                  </p:iterate>
                                  <p:childTnLst>
                                    <p:set>
                                      <p:cBhvr>
                                        <p:cTn id="52" dur="1" fill="hold">
                                          <p:stCondLst>
                                            <p:cond delay="0"/>
                                          </p:stCondLst>
                                        </p:cTn>
                                        <p:tgtEl>
                                          <p:spTgt spid="12"/>
                                        </p:tgtEl>
                                        <p:attrNameLst>
                                          <p:attrName>style.visibility</p:attrName>
                                        </p:attrNameLst>
                                      </p:cBhvr>
                                      <p:to>
                                        <p:strVal val="visible"/>
                                      </p:to>
                                    </p:set>
                                    <p:animEffect transition="in" filter="wipe(left)">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Effect transition="in" filter="wipe(left)">
                                      <p:cBhvr>
                                        <p:cTn id="5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015" y="728870"/>
            <a:ext cx="744838" cy="748489"/>
          </a:xfrm>
          <a:prstGeom prst="rect">
            <a:avLst/>
          </a:prstGeom>
        </p:spPr>
      </p:pic>
      <p:sp>
        <p:nvSpPr>
          <p:cNvPr id="3" name="TextBox 2"/>
          <p:cNvSpPr txBox="1"/>
          <p:nvPr/>
        </p:nvSpPr>
        <p:spPr>
          <a:xfrm>
            <a:off x="3796144" y="766848"/>
            <a:ext cx="4599713" cy="646331"/>
          </a:xfrm>
          <a:prstGeom prst="rect">
            <a:avLst/>
          </a:prstGeom>
          <a:noFill/>
          <a:ln w="28575">
            <a:solidFill>
              <a:srgbClr val="009900"/>
            </a:solidFill>
            <a:prstDash val="sysDot"/>
          </a:ln>
        </p:spPr>
        <p:txBody>
          <a:bodyPr wrap="square" rtlCol="0">
            <a:spAutoFit/>
          </a:bodyPr>
          <a:lstStyle/>
          <a:p>
            <a:pPr algn="ctr"/>
            <a:r>
              <a:rPr lang="bn-IN" sz="3600" dirty="0" smtClean="0">
                <a:ln>
                  <a:solidFill>
                    <a:srgbClr val="A50021"/>
                  </a:solidFill>
                </a:ln>
                <a:solidFill>
                  <a:srgbClr val="FF0066"/>
                </a:solidFill>
                <a:latin typeface="Kalpurush" panose="02000600000000000000" pitchFamily="2" charset="0"/>
                <a:cs typeface="Kalpurush" panose="02000600000000000000" pitchFamily="2" charset="0"/>
              </a:rPr>
              <a:t>এসো, অনুচ্ছেদ লিখি-</a:t>
            </a:r>
            <a:endParaRPr lang="en-US" sz="3600" dirty="0">
              <a:ln>
                <a:solidFill>
                  <a:srgbClr val="A50021"/>
                </a:solidFill>
              </a:ln>
              <a:solidFill>
                <a:srgbClr val="FF0066"/>
              </a:solidFill>
              <a:latin typeface="Kalpurush" panose="02000600000000000000" pitchFamily="2" charset="0"/>
              <a:cs typeface="Kalpurush" panose="02000600000000000000" pitchFamily="2" charset="0"/>
            </a:endParaRPr>
          </a:p>
        </p:txBody>
      </p:sp>
      <p:sp>
        <p:nvSpPr>
          <p:cNvPr id="4" name="TextBox 3"/>
          <p:cNvSpPr txBox="1"/>
          <p:nvPr/>
        </p:nvSpPr>
        <p:spPr>
          <a:xfrm>
            <a:off x="1211943" y="2380343"/>
            <a:ext cx="9768114" cy="2862322"/>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অন্তু খুব হাসিখুশি ছেলে। সে পড়ালেখা এবং খেলাধুলায়ও বেশ ভালো। কিন্তু সে প্রায়ই অসুস্থ হয়। তাই তার মা তার মামাকে ডেকে বাড়িতে আনলেন। মামা অন্তুর প্রিয় খাবার বিরিয়ানি নিয়ে আসলেন। বিরিয়ানি পেয়ে সে হাত না ধুয়েই খেতে শুরু করে। </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98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500" fill="hold"/>
                                        <p:tgtEl>
                                          <p:spTgt spid="2"/>
                                        </p:tgtEl>
                                        <p:attrNameLst>
                                          <p:attrName>r</p:attrName>
                                        </p:attrNameLst>
                                      </p:cBhvr>
                                    </p:animRot>
                                  </p:childTnLst>
                                </p:cTn>
                              </p:par>
                              <p:par>
                                <p:cTn id="9" presetID="8" presetClass="emph" presetSubtype="0" fill="hold" nodeType="withEffect">
                                  <p:stCondLst>
                                    <p:cond delay="300"/>
                                  </p:stCondLst>
                                  <p:childTnLst>
                                    <p:animRot by="-21600000">
                                      <p:cBhvr>
                                        <p:cTn id="10" dur="500" fill="hold"/>
                                        <p:tgtEl>
                                          <p:spTgt spid="2"/>
                                        </p:tgtEl>
                                        <p:attrNameLst>
                                          <p:attrName>r</p:attrName>
                                        </p:attrNameLst>
                                      </p:cBhvr>
                                    </p:animRot>
                                  </p:childTnLst>
                                </p:cTn>
                              </p:par>
                              <p:par>
                                <p:cTn id="11" presetID="53" presetClass="entr" presetSubtype="16" fill="hold" grpId="0" nodeType="withEffect">
                                  <p:stCondLst>
                                    <p:cond delay="6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2"/>
                                        </p:tgtEl>
                                        <p:attrNameLst>
                                          <p:attrName>ppt_w</p:attrName>
                                        </p:attrNameLst>
                                      </p:cBhvr>
                                      <p:tavLst>
                                        <p:tav tm="0">
                                          <p:val>
                                            <p:strVal val="ppt_w"/>
                                          </p:val>
                                        </p:tav>
                                        <p:tav tm="100000">
                                          <p:val>
                                            <p:fltVal val="0"/>
                                          </p:val>
                                        </p:tav>
                                      </p:tavLst>
                                    </p:anim>
                                    <p:anim calcmode="lin" valueType="num">
                                      <p:cBhvr>
                                        <p:cTn id="23" dur="500"/>
                                        <p:tgtEl>
                                          <p:spTgt spid="2"/>
                                        </p:tgtEl>
                                        <p:attrNameLst>
                                          <p:attrName>ppt_h</p:attrName>
                                        </p:attrNameLst>
                                      </p:cBhvr>
                                      <p:tavLst>
                                        <p:tav tm="0">
                                          <p:val>
                                            <p:strVal val="ppt_h"/>
                                          </p:val>
                                        </p:tav>
                                        <p:tav tm="100000">
                                          <p:val>
                                            <p:fltVal val="0"/>
                                          </p:val>
                                        </p:tav>
                                      </p:tavLst>
                                    </p:anim>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
                                  </p:iterate>
                                  <p:childTnLst>
                                    <p:set>
                                      <p:cBhvr>
                                        <p:cTn id="29" dur="1" fill="hold">
                                          <p:stCondLst>
                                            <p:cond delay="0"/>
                                          </p:stCondLst>
                                        </p:cTn>
                                        <p:tgtEl>
                                          <p:spTgt spid="4"/>
                                        </p:tgtEl>
                                        <p:attrNameLst>
                                          <p:attrName>style.visibility</p:attrName>
                                        </p:attrNameLst>
                                      </p:cBhvr>
                                      <p:to>
                                        <p:strVal val="visible"/>
                                      </p:to>
                                    </p:set>
                                    <p:animEffect transition="in" filter="wipe(left)">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3484" y="612369"/>
            <a:ext cx="1005840" cy="1005840"/>
            <a:chOff x="783767" y="1126668"/>
            <a:chExt cx="1005840" cy="1005840"/>
          </a:xfrm>
          <a:gradFill>
            <a:gsLst>
              <a:gs pos="47500">
                <a:srgbClr val="FFFF00"/>
              </a:gs>
              <a:gs pos="97000">
                <a:srgbClr val="FF0000"/>
              </a:gs>
              <a:gs pos="0">
                <a:srgbClr val="0000FF"/>
              </a:gs>
            </a:gsLst>
            <a:lin ang="5400000" scaled="1"/>
          </a:gradFill>
        </p:grpSpPr>
        <p:sp>
          <p:nvSpPr>
            <p:cNvPr id="3" name="Donut 2"/>
            <p:cNvSpPr/>
            <p:nvPr/>
          </p:nvSpPr>
          <p:spPr>
            <a:xfrm>
              <a:off x="783767" y="1126668"/>
              <a:ext cx="1005840" cy="1005840"/>
            </a:xfrm>
            <a:prstGeom prst="donut">
              <a:avLst>
                <a:gd name="adj" fmla="val 25000"/>
              </a:avLst>
            </a:prstGeom>
            <a:grpFill/>
            <a:ln w="7620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5-Point Star 3"/>
            <p:cNvSpPr/>
            <p:nvPr/>
          </p:nvSpPr>
          <p:spPr>
            <a:xfrm>
              <a:off x="947055" y="1257296"/>
              <a:ext cx="182880" cy="1828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442358" y="1801585"/>
              <a:ext cx="182880" cy="1828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1760134" y="860498"/>
            <a:ext cx="3831771"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আজকের শিখন যাচাই</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sp>
        <p:nvSpPr>
          <p:cNvPr id="7" name="TextBox 6"/>
          <p:cNvSpPr txBox="1"/>
          <p:nvPr/>
        </p:nvSpPr>
        <p:spPr>
          <a:xfrm>
            <a:off x="2092570" y="2110163"/>
            <a:ext cx="898573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মামা অন্তুর হাত খাবার থেকে সরিয়ে দিলেন কেনো?</a:t>
            </a:r>
            <a:endParaRPr lang="en-US" sz="3600" dirty="0">
              <a:latin typeface="Kalpurush" panose="02000600000000000000" pitchFamily="2" charset="0"/>
              <a:cs typeface="Kalpurush" panose="020006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60" y="2059450"/>
            <a:ext cx="744838" cy="748489"/>
          </a:xfrm>
          <a:prstGeom prst="rect">
            <a:avLst/>
          </a:prstGeom>
        </p:spPr>
      </p:pic>
      <p:sp>
        <p:nvSpPr>
          <p:cNvPr id="9" name="TextBox 8"/>
          <p:cNvSpPr txBox="1"/>
          <p:nvPr/>
        </p:nvSpPr>
        <p:spPr>
          <a:xfrm>
            <a:off x="2086705" y="2983532"/>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অন্তু এরপর কী করলো?</a:t>
            </a:r>
            <a:endParaRPr lang="en-US" sz="3600" dirty="0">
              <a:latin typeface="Kalpurush" panose="02000600000000000000" pitchFamily="2" charset="0"/>
              <a:cs typeface="Kalpurush" panose="02000600000000000000" pitchFamily="2"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195" y="2932819"/>
            <a:ext cx="744838" cy="748489"/>
          </a:xfrm>
          <a:prstGeom prst="rect">
            <a:avLst/>
          </a:prstGeom>
        </p:spPr>
      </p:pic>
      <p:sp>
        <p:nvSpPr>
          <p:cNvPr id="11" name="TextBox 10"/>
          <p:cNvSpPr txBox="1"/>
          <p:nvPr/>
        </p:nvSpPr>
        <p:spPr>
          <a:xfrm>
            <a:off x="2080840" y="3856901"/>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তখন মামা কী করলেন?</a:t>
            </a:r>
            <a:endParaRPr lang="en-US" sz="3600" dirty="0">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330" y="3806188"/>
            <a:ext cx="744838" cy="748489"/>
          </a:xfrm>
          <a:prstGeom prst="rect">
            <a:avLst/>
          </a:prstGeom>
        </p:spPr>
      </p:pic>
      <p:sp>
        <p:nvSpPr>
          <p:cNvPr id="13" name="TextBox 12"/>
          <p:cNvSpPr txBox="1"/>
          <p:nvPr/>
        </p:nvSpPr>
        <p:spPr>
          <a:xfrm>
            <a:off x="2074975" y="4730270"/>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মামা আবার কেনো চোখ পাকান?</a:t>
            </a:r>
            <a:endParaRPr lang="en-US" sz="3600" dirty="0">
              <a:latin typeface="Kalpurush" panose="02000600000000000000" pitchFamily="2" charset="0"/>
              <a:cs typeface="Kalpurush" panose="020006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465" y="4679557"/>
            <a:ext cx="744838" cy="748489"/>
          </a:xfrm>
          <a:prstGeom prst="rect">
            <a:avLst/>
          </a:prstGeom>
        </p:spPr>
      </p:pic>
    </p:spTree>
    <p:extLst>
      <p:ext uri="{BB962C8B-B14F-4D97-AF65-F5344CB8AC3E}">
        <p14:creationId xmlns:p14="http://schemas.microsoft.com/office/powerpoint/2010/main" val="240139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2"/>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2"/>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63" presetClass="path" presetSubtype="0" accel="50000" decel="50000" fill="hold" grpId="1" nodeType="withEffect">
                                  <p:stCondLst>
                                    <p:cond delay="500"/>
                                  </p:stCondLst>
                                  <p:childTnLst>
                                    <p:animMotion origin="layout" path="M 0.00013 -3.7037E-6 L 0.20482 -0.00324 " pathEditMode="relative" rAng="0" ptsTypes="AA">
                                      <p:cBhvr>
                                        <p:cTn id="15" dur="1000" fill="hold"/>
                                        <p:tgtEl>
                                          <p:spTgt spid="6"/>
                                        </p:tgtEl>
                                        <p:attrNameLst>
                                          <p:attrName>ppt_x</p:attrName>
                                          <p:attrName>ppt_y</p:attrName>
                                        </p:attrNameLst>
                                      </p:cBhvr>
                                      <p:rCtr x="10234" y="-162"/>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8" presetClass="emph" presetSubtype="0" fill="hold" nodeType="withEffect">
                                  <p:stCondLst>
                                    <p:cond delay="0"/>
                                  </p:stCondLst>
                                  <p:childTnLst>
                                    <p:animRot by="21600000">
                                      <p:cBhvr>
                                        <p:cTn id="21" dur="500" fill="hold"/>
                                        <p:tgtEl>
                                          <p:spTgt spid="8"/>
                                        </p:tgtEl>
                                        <p:attrNameLst>
                                          <p:attrName>r</p:attrName>
                                        </p:attrNameLst>
                                      </p:cBhvr>
                                    </p:animRot>
                                  </p:childTnLst>
                                </p:cTn>
                              </p:par>
                              <p:par>
                                <p:cTn id="22" presetID="8" presetClass="emph" presetSubtype="0" fill="hold" nodeType="withEffect">
                                  <p:stCondLst>
                                    <p:cond delay="300"/>
                                  </p:stCondLst>
                                  <p:childTnLst>
                                    <p:animRot by="-21600000">
                                      <p:cBhvr>
                                        <p:cTn id="23" dur="500" fill="hold"/>
                                        <p:tgtEl>
                                          <p:spTgt spid="8"/>
                                        </p:tgtEl>
                                        <p:attrNameLst>
                                          <p:attrName>r</p:attrName>
                                        </p:attrNameLst>
                                      </p:cBhvr>
                                    </p:animRot>
                                  </p:childTnLst>
                                </p:cTn>
                              </p:par>
                              <p:par>
                                <p:cTn id="24" presetID="22" presetClass="entr" presetSubtype="8" fill="hold" grpId="0" nodeType="withEffect">
                                  <p:stCondLst>
                                    <p:cond delay="300"/>
                                  </p:stCondLst>
                                  <p:iterate type="lt">
                                    <p:tmPct val="10000"/>
                                  </p:iterate>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8" presetClass="emph" presetSubtype="0" fill="hold" nodeType="withEffect">
                                  <p:stCondLst>
                                    <p:cond delay="0"/>
                                  </p:stCondLst>
                                  <p:childTnLst>
                                    <p:animRot by="21600000">
                                      <p:cBhvr>
                                        <p:cTn id="32" dur="500" fill="hold"/>
                                        <p:tgtEl>
                                          <p:spTgt spid="10"/>
                                        </p:tgtEl>
                                        <p:attrNameLst>
                                          <p:attrName>r</p:attrName>
                                        </p:attrNameLst>
                                      </p:cBhvr>
                                    </p:animRot>
                                  </p:childTnLst>
                                </p:cTn>
                              </p:par>
                              <p:par>
                                <p:cTn id="33" presetID="8" presetClass="emph" presetSubtype="0" fill="hold" nodeType="withEffect">
                                  <p:stCondLst>
                                    <p:cond delay="300"/>
                                  </p:stCondLst>
                                  <p:childTnLst>
                                    <p:animRot by="-21600000">
                                      <p:cBhvr>
                                        <p:cTn id="34" dur="500" fill="hold"/>
                                        <p:tgtEl>
                                          <p:spTgt spid="10"/>
                                        </p:tgtEl>
                                        <p:attrNameLst>
                                          <p:attrName>r</p:attrName>
                                        </p:attrNameLst>
                                      </p:cBhvr>
                                    </p:animRot>
                                  </p:childTnLst>
                                </p:cTn>
                              </p:par>
                              <p:par>
                                <p:cTn id="35" presetID="22" presetClass="entr" presetSubtype="8" fill="hold" grpId="0" nodeType="withEffect">
                                  <p:stCondLst>
                                    <p:cond delay="30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8" presetClass="emph" presetSubtype="0" fill="hold" nodeType="withEffect">
                                  <p:stCondLst>
                                    <p:cond delay="0"/>
                                  </p:stCondLst>
                                  <p:childTnLst>
                                    <p:animRot by="21600000">
                                      <p:cBhvr>
                                        <p:cTn id="43" dur="500" fill="hold"/>
                                        <p:tgtEl>
                                          <p:spTgt spid="12"/>
                                        </p:tgtEl>
                                        <p:attrNameLst>
                                          <p:attrName>r</p:attrName>
                                        </p:attrNameLst>
                                      </p:cBhvr>
                                    </p:animRot>
                                  </p:childTnLst>
                                </p:cTn>
                              </p:par>
                              <p:par>
                                <p:cTn id="44" presetID="8" presetClass="emph" presetSubtype="0" fill="hold" nodeType="withEffect">
                                  <p:stCondLst>
                                    <p:cond delay="300"/>
                                  </p:stCondLst>
                                  <p:childTnLst>
                                    <p:animRot by="-21600000">
                                      <p:cBhvr>
                                        <p:cTn id="45" dur="500" fill="hold"/>
                                        <p:tgtEl>
                                          <p:spTgt spid="12"/>
                                        </p:tgtEl>
                                        <p:attrNameLst>
                                          <p:attrName>r</p:attrName>
                                        </p:attrNameLst>
                                      </p:cBhvr>
                                    </p:animRot>
                                  </p:childTnLst>
                                </p:cTn>
                              </p:par>
                              <p:par>
                                <p:cTn id="46" presetID="22" presetClass="entr" presetSubtype="8" fill="hold" grpId="0" nodeType="withEffect">
                                  <p:stCondLst>
                                    <p:cond delay="300"/>
                                  </p:stCondLst>
                                  <p:iterate type="lt">
                                    <p:tmPct val="1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8" presetClass="emph" presetSubtype="0" fill="hold" nodeType="withEffect">
                                  <p:stCondLst>
                                    <p:cond delay="0"/>
                                  </p:stCondLst>
                                  <p:childTnLst>
                                    <p:animRot by="21600000">
                                      <p:cBhvr>
                                        <p:cTn id="54" dur="500" fill="hold"/>
                                        <p:tgtEl>
                                          <p:spTgt spid="14"/>
                                        </p:tgtEl>
                                        <p:attrNameLst>
                                          <p:attrName>r</p:attrName>
                                        </p:attrNameLst>
                                      </p:cBhvr>
                                    </p:animRot>
                                  </p:childTnLst>
                                </p:cTn>
                              </p:par>
                              <p:par>
                                <p:cTn id="55" presetID="8" presetClass="emph" presetSubtype="0" fill="hold" nodeType="withEffect">
                                  <p:stCondLst>
                                    <p:cond delay="300"/>
                                  </p:stCondLst>
                                  <p:childTnLst>
                                    <p:animRot by="-21600000">
                                      <p:cBhvr>
                                        <p:cTn id="56" dur="500" fill="hold"/>
                                        <p:tgtEl>
                                          <p:spTgt spid="14"/>
                                        </p:tgtEl>
                                        <p:attrNameLst>
                                          <p:attrName>r</p:attrName>
                                        </p:attrNameLst>
                                      </p:cBhvr>
                                    </p:animRot>
                                  </p:childTnLst>
                                </p:cTn>
                              </p:par>
                              <p:par>
                                <p:cTn id="57" presetID="22" presetClass="entr" presetSubtype="8" fill="hold" grpId="0" nodeType="withEffect">
                                  <p:stCondLst>
                                    <p:cond delay="300"/>
                                  </p:stCondLst>
                                  <p:iterate type="lt">
                                    <p:tmPct val="10000"/>
                                  </p:iterate>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9" grpId="0"/>
      <p:bldP spid="11"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14626" y="980132"/>
            <a:ext cx="2562748" cy="707886"/>
          </a:xfrm>
          <a:prstGeom prst="rect">
            <a:avLst/>
          </a:prstGeom>
          <a:noFill/>
        </p:spPr>
        <p:txBody>
          <a:bodyPr wrap="square" rtlCol="0">
            <a:spAutoFit/>
          </a:bodyPr>
          <a:lstStyle/>
          <a:p>
            <a:r>
              <a:rPr lang="bn-IN" sz="4000" dirty="0" smtClean="0">
                <a:ln>
                  <a:solidFill>
                    <a:srgbClr val="800000"/>
                  </a:solidFill>
                </a:ln>
                <a:solidFill>
                  <a:srgbClr val="FFFF00"/>
                </a:solidFill>
                <a:latin typeface="AdorshoLipi" panose="02000500020000020004" pitchFamily="1" charset="0"/>
                <a:cs typeface="AdorshoLipi" panose="02000500020000020004" pitchFamily="1" charset="0"/>
              </a:rPr>
              <a:t>সারসংক্ষেপ</a:t>
            </a:r>
            <a:endParaRPr lang="en-US" sz="4000" dirty="0">
              <a:ln>
                <a:solidFill>
                  <a:srgbClr val="800000"/>
                </a:solidFill>
              </a:ln>
              <a:solidFill>
                <a:srgbClr val="FFFF00"/>
              </a:solidFill>
              <a:latin typeface="AdorshoLipi" panose="02000500020000020004" pitchFamily="1" charset="0"/>
              <a:cs typeface="AdorshoLipi" panose="02000500020000020004" pitchFamily="1" charset="0"/>
            </a:endParaRPr>
          </a:p>
        </p:txBody>
      </p:sp>
      <p:sp>
        <p:nvSpPr>
          <p:cNvPr id="8" name="TextBox 7"/>
          <p:cNvSpPr txBox="1"/>
          <p:nvPr/>
        </p:nvSpPr>
        <p:spPr>
          <a:xfrm>
            <a:off x="1845129" y="2384179"/>
            <a:ext cx="8654143" cy="2862322"/>
          </a:xfrm>
          <a:prstGeom prst="rect">
            <a:avLst/>
          </a:prstGeom>
          <a:noFill/>
          <a:ln w="76200">
            <a:solidFill>
              <a:srgbClr val="00FF00"/>
            </a:solidFill>
          </a:ln>
        </p:spPr>
        <p:txBody>
          <a:bodyPr wrap="square" rtlCol="0">
            <a:spAutoFit/>
          </a:bodyPr>
          <a:lstStyle/>
          <a:p>
            <a:pPr algn="just">
              <a:lnSpc>
                <a:spcPct val="150000"/>
              </a:lnSpc>
            </a:pPr>
            <a:r>
              <a:rPr lang="bn-IN" sz="4000" dirty="0" smtClean="0">
                <a:ln>
                  <a:solidFill>
                    <a:srgbClr val="002060"/>
                  </a:solidFill>
                </a:ln>
                <a:solidFill>
                  <a:srgbClr val="00FFFF"/>
                </a:solidFill>
                <a:latin typeface="Kalpurush" panose="02000600000000000000" pitchFamily="2" charset="0"/>
                <a:cs typeface="Kalpurush" panose="02000600000000000000" pitchFamily="2" charset="0"/>
              </a:rPr>
              <a:t>সুস্থ-সবল-সতেজ শরীর ও চপল-চঞ্চল-সজীব মন যে-কোনো সময় রুগ্ন-বিষণ্ন-বিপন্ন হতে পারে যদি হাত না ধুয়ে খাবার খাওয়া হয়।</a:t>
            </a:r>
            <a:endParaRPr lang="en-US" sz="4000" dirty="0">
              <a:ln>
                <a:solidFill>
                  <a:srgbClr val="002060"/>
                </a:solidFill>
              </a:ln>
              <a:solidFill>
                <a:srgbClr val="00FFFF"/>
              </a:solidFill>
              <a:latin typeface="Kalpurush" panose="02000600000000000000" pitchFamily="2" charset="0"/>
              <a:cs typeface="Kalpurush" panose="02000600000000000000" pitchFamily="2" charset="0"/>
            </a:endParaRPr>
          </a:p>
        </p:txBody>
      </p:sp>
      <p:sp>
        <p:nvSpPr>
          <p:cNvPr id="9" name="TextBox 8"/>
          <p:cNvSpPr txBox="1"/>
          <p:nvPr/>
        </p:nvSpPr>
        <p:spPr>
          <a:xfrm>
            <a:off x="4805834" y="980132"/>
            <a:ext cx="2580332" cy="707886"/>
          </a:xfrm>
          <a:prstGeom prst="rect">
            <a:avLst/>
          </a:prstGeom>
          <a:noFill/>
        </p:spPr>
        <p:txBody>
          <a:bodyPr wrap="square" rtlCol="0">
            <a:spAutoFit/>
          </a:bodyPr>
          <a:lstStyle/>
          <a:p>
            <a:r>
              <a:rPr lang="bn-IN" sz="4000" dirty="0" smtClean="0">
                <a:ln>
                  <a:solidFill>
                    <a:srgbClr val="800000"/>
                  </a:solidFill>
                </a:ln>
                <a:solidFill>
                  <a:srgbClr val="FFFF00"/>
                </a:solidFill>
                <a:latin typeface="AdorshoLipi" panose="02000500020000020004" pitchFamily="1" charset="0"/>
                <a:cs typeface="AdorshoLipi" panose="02000500020000020004" pitchFamily="1" charset="0"/>
              </a:rPr>
              <a:t>সারসংক্ষেপ</a:t>
            </a:r>
            <a:endParaRPr lang="en-US" sz="4000" dirty="0">
              <a:ln>
                <a:solidFill>
                  <a:srgbClr val="800000"/>
                </a:solidFill>
              </a:ln>
              <a:solidFill>
                <a:srgbClr val="FFFF00"/>
              </a:solidFill>
              <a:latin typeface="AdorshoLipi" panose="02000500020000020004" pitchFamily="1" charset="0"/>
              <a:cs typeface="AdorshoLipi" panose="02000500020000020004" pitchFamily="1" charset="0"/>
            </a:endParaRPr>
          </a:p>
        </p:txBody>
      </p:sp>
      <p:sp>
        <p:nvSpPr>
          <p:cNvPr id="10" name="TextBox 9"/>
          <p:cNvSpPr txBox="1"/>
          <p:nvPr/>
        </p:nvSpPr>
        <p:spPr>
          <a:xfrm>
            <a:off x="4820488" y="980132"/>
            <a:ext cx="2551025" cy="707886"/>
          </a:xfrm>
          <a:prstGeom prst="rect">
            <a:avLst/>
          </a:prstGeom>
          <a:noFill/>
        </p:spPr>
        <p:txBody>
          <a:bodyPr wrap="square" rtlCol="0">
            <a:spAutoFit/>
          </a:bodyPr>
          <a:lstStyle/>
          <a:p>
            <a:r>
              <a:rPr lang="bn-IN" sz="4000" dirty="0" smtClean="0">
                <a:ln>
                  <a:solidFill>
                    <a:srgbClr val="800000"/>
                  </a:solidFill>
                </a:ln>
                <a:solidFill>
                  <a:srgbClr val="FFFF00"/>
                </a:solidFill>
                <a:latin typeface="AdorshoLipi" panose="02000500020000020004" pitchFamily="1" charset="0"/>
                <a:cs typeface="AdorshoLipi" panose="02000500020000020004" pitchFamily="1" charset="0"/>
              </a:rPr>
              <a:t>সারসংক্ষেপ</a:t>
            </a:r>
            <a:endParaRPr lang="en-US" sz="4000" dirty="0">
              <a:ln>
                <a:solidFill>
                  <a:srgbClr val="800000"/>
                </a:solidFill>
              </a:ln>
              <a:solidFill>
                <a:srgbClr val="FFFF00"/>
              </a:solidFill>
              <a:latin typeface="AdorshoLipi" panose="02000500020000020004" pitchFamily="1" charset="0"/>
              <a:cs typeface="AdorshoLipi" panose="02000500020000020004" pitchFamily="1" charset="0"/>
            </a:endParaRPr>
          </a:p>
        </p:txBody>
      </p:sp>
      <p:sp>
        <p:nvSpPr>
          <p:cNvPr id="11" name="TextBox 10"/>
          <p:cNvSpPr txBox="1"/>
          <p:nvPr/>
        </p:nvSpPr>
        <p:spPr>
          <a:xfrm>
            <a:off x="1845129" y="2384179"/>
            <a:ext cx="8654143" cy="2862322"/>
          </a:xfrm>
          <a:prstGeom prst="rect">
            <a:avLst/>
          </a:prstGeom>
          <a:noFill/>
          <a:ln w="76200">
            <a:solidFill>
              <a:srgbClr val="00FF00"/>
            </a:solidFill>
          </a:ln>
        </p:spPr>
        <p:txBody>
          <a:bodyPr wrap="square" rtlCol="0">
            <a:spAutoFit/>
          </a:bodyPr>
          <a:lstStyle/>
          <a:p>
            <a:pPr algn="just">
              <a:lnSpc>
                <a:spcPct val="150000"/>
              </a:lnSpc>
            </a:pPr>
            <a:r>
              <a:rPr lang="bn-IN" sz="4000" dirty="0" smtClean="0">
                <a:ln>
                  <a:solidFill>
                    <a:srgbClr val="002060"/>
                  </a:solidFill>
                </a:ln>
                <a:solidFill>
                  <a:srgbClr val="00FFFF"/>
                </a:solidFill>
                <a:latin typeface="Kalpurush" panose="02000600000000000000" pitchFamily="2" charset="0"/>
                <a:cs typeface="Kalpurush" panose="02000600000000000000" pitchFamily="2" charset="0"/>
              </a:rPr>
              <a:t>সুস্থ-সবল-সতেজ শরীর ও চপল-চঞ্চল-সজীব মন যে-কোনো সময় রুগ্ন-বিষণ্ন-বিপন্ন হতে পারে যদি হাত না ধুয়ে খাবার খাওয়া হয়।</a:t>
            </a:r>
            <a:endParaRPr lang="en-US" sz="4000" dirty="0">
              <a:ln>
                <a:solidFill>
                  <a:srgbClr val="002060"/>
                </a:solidFill>
              </a:ln>
              <a:solidFill>
                <a:srgbClr val="00FFFF"/>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7923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6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55" presetClass="entr" presetSubtype="0" fill="hold" grpId="0" nodeType="withEffect">
                                  <p:stCondLst>
                                    <p:cond delay="12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strVal val="#ppt_w*0.7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528"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763484" y="1109763"/>
            <a:ext cx="1005840" cy="1005840"/>
            <a:chOff x="783767" y="1126668"/>
            <a:chExt cx="1005840" cy="1005840"/>
          </a:xfrm>
          <a:gradFill flip="none" rotWithShape="1">
            <a:gsLst>
              <a:gs pos="47500">
                <a:srgbClr val="FFFF00"/>
              </a:gs>
              <a:gs pos="97000">
                <a:srgbClr val="FF0000"/>
              </a:gs>
              <a:gs pos="0">
                <a:schemeClr val="accent4">
                  <a:lumMod val="60000"/>
                  <a:lumOff val="40000"/>
                </a:schemeClr>
              </a:gs>
            </a:gsLst>
            <a:lin ang="7800000" scaled="0"/>
            <a:tileRect/>
          </a:gradFill>
        </p:grpSpPr>
        <p:sp>
          <p:nvSpPr>
            <p:cNvPr id="9" name="Donut 8"/>
            <p:cNvSpPr/>
            <p:nvPr/>
          </p:nvSpPr>
          <p:spPr>
            <a:xfrm>
              <a:off x="783767" y="1126668"/>
              <a:ext cx="1005840" cy="1005840"/>
            </a:xfrm>
            <a:prstGeom prst="donut">
              <a:avLst>
                <a:gd name="adj" fmla="val 25000"/>
              </a:avLst>
            </a:prstGeom>
            <a:grpFill/>
            <a:ln w="762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5-Point Star 9"/>
            <p:cNvSpPr/>
            <p:nvPr/>
          </p:nvSpPr>
          <p:spPr>
            <a:xfrm>
              <a:off x="947055" y="1257296"/>
              <a:ext cx="182880" cy="182880"/>
            </a:xfrm>
            <a:prstGeom prst="star5">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442358" y="1801585"/>
              <a:ext cx="182880" cy="182880"/>
            </a:xfrm>
            <a:prstGeom prst="star5">
              <a:avLst/>
            </a:prstGeom>
            <a:solidFill>
              <a:schemeClr val="accent4">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1494692" y="1341553"/>
            <a:ext cx="2022231" cy="646331"/>
          </a:xfrm>
          <a:prstGeom prst="rect">
            <a:avLst/>
          </a:prstGeom>
          <a:noFill/>
          <a:ln w="28575">
            <a:solidFill>
              <a:srgbClr val="0000FF"/>
            </a:solidFill>
            <a:prstDash val="sysDot"/>
          </a:ln>
        </p:spPr>
        <p:txBody>
          <a:bodyPr wrap="square" rtlCol="0">
            <a:spAutoFit/>
          </a:bodyPr>
          <a:lstStyle/>
          <a:p>
            <a:pPr algn="ctr"/>
            <a:r>
              <a:rPr lang="bn-IN" sz="3600" dirty="0" smtClean="0">
                <a:ln>
                  <a:solidFill>
                    <a:srgbClr val="FF0000"/>
                  </a:solidFill>
                </a:ln>
                <a:solidFill>
                  <a:srgbClr val="FFC000"/>
                </a:solidFill>
                <a:latin typeface="Kalpurush" panose="02000600000000000000" pitchFamily="2" charset="0"/>
                <a:cs typeface="Kalpurush" panose="02000600000000000000" pitchFamily="2" charset="0"/>
              </a:rPr>
              <a:t>বাড়ির কাজ</a:t>
            </a:r>
            <a:endParaRPr lang="en-US" sz="3600" dirty="0">
              <a:ln>
                <a:solidFill>
                  <a:srgbClr val="FF0000"/>
                </a:solidFill>
              </a:ln>
              <a:solidFill>
                <a:srgbClr val="FFC000"/>
              </a:solidFill>
              <a:latin typeface="Kalpurush" panose="02000600000000000000" pitchFamily="2" charset="0"/>
              <a:cs typeface="Kalpurush" panose="02000600000000000000" pitchFamily="2" charset="0"/>
            </a:endParaRPr>
          </a:p>
        </p:txBody>
      </p:sp>
      <p:sp>
        <p:nvSpPr>
          <p:cNvPr id="13" name="TextBox 12"/>
          <p:cNvSpPr txBox="1"/>
          <p:nvPr/>
        </p:nvSpPr>
        <p:spPr>
          <a:xfrm>
            <a:off x="1652945" y="3217992"/>
            <a:ext cx="10040824"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এ-দুদিনের পাঠ্যাংশটুকু কয়েকবার মনোযোগ সহকারে পড়বে।</a:t>
            </a:r>
            <a:endParaRPr lang="en-US" sz="3600" dirty="0">
              <a:latin typeface="Kalpurush" panose="02000600000000000000" pitchFamily="2" charset="0"/>
              <a:cs typeface="Kalpurush" panose="02000600000000000000" pitchFamily="2"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35" y="3167279"/>
            <a:ext cx="744838" cy="748489"/>
          </a:xfrm>
          <a:prstGeom prst="rect">
            <a:avLst/>
          </a:prstGeom>
        </p:spPr>
      </p:pic>
      <p:sp>
        <p:nvSpPr>
          <p:cNvPr id="15" name="TextBox 14"/>
          <p:cNvSpPr txBox="1"/>
          <p:nvPr/>
        </p:nvSpPr>
        <p:spPr>
          <a:xfrm>
            <a:off x="1647080" y="4091361"/>
            <a:ext cx="871025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পঠিত অংশে প্রাপ্ত যুক্ত বর্ণগুলো খাতায় লিখে রাখবে।</a:t>
            </a:r>
            <a:endParaRPr lang="en-US" sz="3600" dirty="0">
              <a:latin typeface="Kalpurush" panose="02000600000000000000" pitchFamily="2" charset="0"/>
              <a:cs typeface="Kalpurush" panose="02000600000000000000" pitchFamily="2"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70" y="4040648"/>
            <a:ext cx="744838" cy="748489"/>
          </a:xfrm>
          <a:prstGeom prst="rect">
            <a:avLst/>
          </a:prstGeom>
        </p:spPr>
      </p:pic>
    </p:spTree>
    <p:extLst>
      <p:ext uri="{BB962C8B-B14F-4D97-AF65-F5344CB8AC3E}">
        <p14:creationId xmlns:p14="http://schemas.microsoft.com/office/powerpoint/2010/main" val="89572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8"/>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8"/>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63" presetClass="path" presetSubtype="0" accel="50000" decel="50000" fill="hold" grpId="1" nodeType="withEffect">
                                  <p:stCondLst>
                                    <p:cond delay="500"/>
                                  </p:stCondLst>
                                  <p:childTnLst>
                                    <p:animMotion origin="layout" path="M 0.00013 -2.59259E-6 L 0.30078 -0.00092 " pathEditMode="relative" rAng="0" ptsTypes="AA">
                                      <p:cBhvr>
                                        <p:cTn id="15" dur="1000" fill="hold"/>
                                        <p:tgtEl>
                                          <p:spTgt spid="12"/>
                                        </p:tgtEl>
                                        <p:attrNameLst>
                                          <p:attrName>ppt_x</p:attrName>
                                          <p:attrName>ppt_y</p:attrName>
                                        </p:attrNameLst>
                                      </p:cBhvr>
                                      <p:rCtr x="15026" y="-46"/>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8" presetClass="emph" presetSubtype="0" fill="hold" nodeType="withEffect">
                                  <p:stCondLst>
                                    <p:cond delay="0"/>
                                  </p:stCondLst>
                                  <p:childTnLst>
                                    <p:animRot by="21600000">
                                      <p:cBhvr>
                                        <p:cTn id="21" dur="500" fill="hold"/>
                                        <p:tgtEl>
                                          <p:spTgt spid="14"/>
                                        </p:tgtEl>
                                        <p:attrNameLst>
                                          <p:attrName>r</p:attrName>
                                        </p:attrNameLst>
                                      </p:cBhvr>
                                    </p:animRot>
                                  </p:childTnLst>
                                </p:cTn>
                              </p:par>
                              <p:par>
                                <p:cTn id="22" presetID="8" presetClass="emph" presetSubtype="0" fill="hold" nodeType="withEffect">
                                  <p:stCondLst>
                                    <p:cond delay="300"/>
                                  </p:stCondLst>
                                  <p:childTnLst>
                                    <p:animRot by="-21600000">
                                      <p:cBhvr>
                                        <p:cTn id="23" dur="500" fill="hold"/>
                                        <p:tgtEl>
                                          <p:spTgt spid="14"/>
                                        </p:tgtEl>
                                        <p:attrNameLst>
                                          <p:attrName>r</p:attrName>
                                        </p:attrNameLst>
                                      </p:cBhvr>
                                    </p:animRot>
                                  </p:childTnLst>
                                </p:cTn>
                              </p:par>
                              <p:par>
                                <p:cTn id="24" presetID="22" presetClass="entr" presetSubtype="8" fill="hold" grpId="0" nodeType="withEffect">
                                  <p:stCondLst>
                                    <p:cond delay="300"/>
                                  </p:stCondLst>
                                  <p:iterate type="lt">
                                    <p:tmPct val="10000"/>
                                  </p:iterate>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8" presetClass="emph" presetSubtype="0" fill="hold" nodeType="withEffect">
                                  <p:stCondLst>
                                    <p:cond delay="0"/>
                                  </p:stCondLst>
                                  <p:childTnLst>
                                    <p:animRot by="21600000">
                                      <p:cBhvr>
                                        <p:cTn id="32" dur="500" fill="hold"/>
                                        <p:tgtEl>
                                          <p:spTgt spid="16"/>
                                        </p:tgtEl>
                                        <p:attrNameLst>
                                          <p:attrName>r</p:attrName>
                                        </p:attrNameLst>
                                      </p:cBhvr>
                                    </p:animRot>
                                  </p:childTnLst>
                                </p:cTn>
                              </p:par>
                              <p:par>
                                <p:cTn id="33" presetID="8" presetClass="emph" presetSubtype="0" fill="hold" nodeType="withEffect">
                                  <p:stCondLst>
                                    <p:cond delay="300"/>
                                  </p:stCondLst>
                                  <p:childTnLst>
                                    <p:animRot by="-21600000">
                                      <p:cBhvr>
                                        <p:cTn id="34" dur="500" fill="hold"/>
                                        <p:tgtEl>
                                          <p:spTgt spid="16"/>
                                        </p:tgtEl>
                                        <p:attrNameLst>
                                          <p:attrName>r</p:attrName>
                                        </p:attrNameLst>
                                      </p:cBhvr>
                                    </p:animRot>
                                  </p:childTnLst>
                                </p:cTn>
                              </p:par>
                              <p:par>
                                <p:cTn id="35" presetID="22" presetClass="entr" presetSubtype="8" fill="hold" grpId="0" nodeType="withEffect">
                                  <p:stCondLst>
                                    <p:cond delay="300"/>
                                  </p:stCondLst>
                                  <p:iterate type="lt">
                                    <p:tmPct val="10000"/>
                                  </p:iterate>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3484" y="629956"/>
            <a:ext cx="1005840" cy="1005840"/>
            <a:chOff x="783767" y="1126668"/>
            <a:chExt cx="1005840" cy="1005840"/>
          </a:xfrm>
          <a:gradFill>
            <a:gsLst>
              <a:gs pos="47500">
                <a:srgbClr val="FFFF00"/>
              </a:gs>
              <a:gs pos="97000">
                <a:srgbClr val="FF0000"/>
              </a:gs>
              <a:gs pos="0">
                <a:srgbClr val="0000FF"/>
              </a:gs>
            </a:gsLst>
            <a:lin ang="5400000" scaled="1"/>
          </a:gradFill>
        </p:grpSpPr>
        <p:sp>
          <p:nvSpPr>
            <p:cNvPr id="3" name="Donut 2"/>
            <p:cNvSpPr/>
            <p:nvPr/>
          </p:nvSpPr>
          <p:spPr>
            <a:xfrm>
              <a:off x="783767" y="1126668"/>
              <a:ext cx="1005840" cy="1005840"/>
            </a:xfrm>
            <a:prstGeom prst="donut">
              <a:avLst>
                <a:gd name="adj" fmla="val 25000"/>
              </a:avLst>
            </a:prstGeom>
            <a:grpFill/>
            <a:ln w="7620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5-Point Star 3"/>
            <p:cNvSpPr/>
            <p:nvPr/>
          </p:nvSpPr>
          <p:spPr>
            <a:xfrm>
              <a:off x="947055" y="1257296"/>
              <a:ext cx="182880" cy="1828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442358" y="1801585"/>
              <a:ext cx="182880" cy="182880"/>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1830468" y="878085"/>
            <a:ext cx="2178817" cy="646331"/>
          </a:xfrm>
          <a:prstGeom prst="rect">
            <a:avLst/>
          </a:prstGeom>
          <a:noFill/>
          <a:ln w="28575">
            <a:solidFill>
              <a:srgbClr val="FF0000"/>
            </a:solidFill>
            <a:prstDash val="sysDot"/>
          </a:ln>
        </p:spPr>
        <p:txBody>
          <a:bodyPr wrap="square" rtlCol="0">
            <a:spAutoFit/>
          </a:bodyPr>
          <a:lstStyle/>
          <a:p>
            <a:pPr algn="ctr"/>
            <a:r>
              <a:rPr lang="bn-IN" sz="3600" dirty="0" smtClean="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rPr>
              <a:t>পাঠ প্রস্তুতি</a:t>
            </a:r>
            <a:endParaRPr lang="en-US" sz="3600" dirty="0">
              <a:ln>
                <a:solidFill>
                  <a:srgbClr val="002060"/>
                </a:solidFill>
              </a:ln>
              <a:solidFill>
                <a:schemeClr val="accent4">
                  <a:lumMod val="60000"/>
                  <a:lumOff val="40000"/>
                </a:schemeClr>
              </a:solidFill>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220000">
            <a:off x="2691860" y="1500815"/>
            <a:ext cx="2943344" cy="3856370"/>
          </a:xfrm>
          <a:prstGeom prst="rect">
            <a:avLst/>
          </a:prstGeom>
          <a:ln>
            <a:noFill/>
          </a:ln>
          <a:effectLst>
            <a:outerShdw blurRad="225425" dist="50800" dir="5220000" algn="ctr">
              <a:srgbClr val="000000">
                <a:alpha val="33000"/>
              </a:srgbClr>
            </a:outerShdw>
          </a:effectLst>
          <a:scene3d>
            <a:camera prst="isometricTopUp"/>
            <a:lightRig rig="harsh" dir="t">
              <a:rot lat="0" lon="0" rev="3000000"/>
            </a:lightRig>
          </a:scene3d>
          <a:sp3d extrusionH="254000" contourW="19050">
            <a:bevelT w="82550" h="44450" prst="angle"/>
            <a:bevelB w="82550" h="44450" prst="angle"/>
            <a:contourClr>
              <a:srgbClr val="FFFFFF"/>
            </a:contourClr>
          </a:sp3d>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
            <a:off x="2664145" y="1635614"/>
            <a:ext cx="3728666" cy="3902092"/>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4348" b="92609" l="1826" r="9726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840000">
            <a:off x="5372344" y="2194971"/>
            <a:ext cx="3098710" cy="2783378"/>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7816" y="272562"/>
            <a:ext cx="9636369" cy="6312876"/>
          </a:xfrm>
          <a:prstGeom prst="rect">
            <a:avLst/>
          </a:prstGeom>
        </p:spPr>
      </p:pic>
    </p:spTree>
    <p:extLst>
      <p:ext uri="{BB962C8B-B14F-4D97-AF65-F5344CB8AC3E}">
        <p14:creationId xmlns:p14="http://schemas.microsoft.com/office/powerpoint/2010/main" val="487579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2"/>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2"/>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63" presetClass="path" presetSubtype="0" accel="50000" decel="50000" fill="hold" grpId="1" nodeType="withEffect">
                                  <p:stCondLst>
                                    <p:cond delay="600"/>
                                  </p:stCondLst>
                                  <p:childTnLst>
                                    <p:animMotion origin="layout" path="M -3.125E-6 0 L 0.25 0 " pathEditMode="relative" rAng="0" ptsTypes="AA">
                                      <p:cBhvr>
                                        <p:cTn id="15" dur="1000" fill="hold"/>
                                        <p:tgtEl>
                                          <p:spTgt spid="7"/>
                                        </p:tgtEl>
                                        <p:attrNameLst>
                                          <p:attrName>ppt_x</p:attrName>
                                          <p:attrName>ppt_y</p:attrName>
                                        </p:attrNameLst>
                                      </p:cBhvr>
                                      <p:rCtr x="12500" y="0"/>
                                    </p:animMotion>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par>
                                <p:cTn id="23" presetID="5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63" presetClass="path" presetSubtype="0" accel="50000" decel="50000" fill="hold" nodeType="withEffect">
                                  <p:stCondLst>
                                    <p:cond delay="0"/>
                                  </p:stCondLst>
                                  <p:childTnLst>
                                    <p:animMotion origin="layout" path="M -4.16667E-6 3.33333E-6 L 0.19636 0.00486 " pathEditMode="relative" rAng="0" ptsTypes="AA">
                                      <p:cBhvr>
                                        <p:cTn id="29" dur="2000" fill="hold"/>
                                        <p:tgtEl>
                                          <p:spTgt spid="13"/>
                                        </p:tgtEl>
                                        <p:attrNameLst>
                                          <p:attrName>ppt_x</p:attrName>
                                          <p:attrName>ppt_y</p:attrName>
                                        </p:attrNameLst>
                                      </p:cBhvr>
                                      <p:rCtr x="9818" y="231"/>
                                    </p:animMotion>
                                  </p:childTnLst>
                                </p:cTn>
                              </p:par>
                              <p:par>
                                <p:cTn id="30" presetID="53" presetClass="entr" presetSubtype="16" fill="hold" nodeType="withEffect">
                                  <p:stCondLst>
                                    <p:cond delay="17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63" presetClass="path" presetSubtype="0" accel="50000" decel="50000" fill="hold" nodeType="withEffect">
                                  <p:stCondLst>
                                    <p:cond delay="1800"/>
                                  </p:stCondLst>
                                  <p:childTnLst>
                                    <p:animMotion origin="layout" path="M 1.66667E-6 3.33333E-6 L 0.18476 0.00486 " pathEditMode="relative" rAng="0" ptsTypes="AA">
                                      <p:cBhvr>
                                        <p:cTn id="36" dur="2000" fill="hold"/>
                                        <p:tgtEl>
                                          <p:spTgt spid="14"/>
                                        </p:tgtEl>
                                        <p:attrNameLst>
                                          <p:attrName>ppt_x</p:attrName>
                                          <p:attrName>ppt_y</p:attrName>
                                        </p:attrNameLst>
                                      </p:cBhvr>
                                      <p:rCtr x="9232" y="231"/>
                                    </p:animMotion>
                                  </p:childTnLst>
                                </p:cTn>
                              </p:par>
                              <p:par>
                                <p:cTn id="37" presetID="1" presetClass="entr" presetSubtype="0" fill="hold" nodeType="withEffect">
                                  <p:stCondLst>
                                    <p:cond delay="270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36" y="201153"/>
            <a:ext cx="11870871" cy="64745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119318" y="2412422"/>
            <a:ext cx="2369921" cy="2457695"/>
          </a:xfrm>
          <a:prstGeom prst="rect">
            <a:avLst/>
          </a:prstGeom>
        </p:spPr>
      </p:pic>
      <p:pic>
        <p:nvPicPr>
          <p:cNvPr id="4" name="Picture 3"/>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8864498" y="2412423"/>
            <a:ext cx="2369921" cy="2457695"/>
          </a:xfrm>
          <a:prstGeom prst="rect">
            <a:avLst/>
          </a:prstGeom>
        </p:spPr>
      </p:pic>
      <p:pic>
        <p:nvPicPr>
          <p:cNvPr id="5" name="Picture 4"/>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4992684" y="654378"/>
            <a:ext cx="2369921" cy="2457695"/>
          </a:xfrm>
          <a:prstGeom prst="rect">
            <a:avLst/>
          </a:prstGeom>
        </p:spPr>
      </p:pic>
      <p:sp>
        <p:nvSpPr>
          <p:cNvPr id="6" name="TextBox 5"/>
          <p:cNvSpPr txBox="1"/>
          <p:nvPr/>
        </p:nvSpPr>
        <p:spPr>
          <a:xfrm>
            <a:off x="3736517" y="4882246"/>
            <a:ext cx="4687106" cy="830997"/>
          </a:xfrm>
          <a:prstGeom prst="rect">
            <a:avLst/>
          </a:prstGeom>
          <a:noFill/>
        </p:spPr>
        <p:txBody>
          <a:bodyPr wrap="square" rtlCol="0">
            <a:spAutoFit/>
          </a:bodyPr>
          <a:lstStyle/>
          <a:p>
            <a:pPr algn="ctr"/>
            <a:r>
              <a:rPr lang="bn-IN" sz="4800" dirty="0" smtClean="0">
                <a:solidFill>
                  <a:srgbClr val="FF0000"/>
                </a:solidFill>
                <a:latin typeface="AdorshoLipi" panose="02000500020000020004" pitchFamily="1" charset="0"/>
                <a:cs typeface="AdorshoLipi" panose="02000500020000020004" pitchFamily="1" charset="0"/>
              </a:rPr>
              <a:t>আল্লাহ     হাফেজ</a:t>
            </a:r>
            <a:endParaRPr lang="en-US" sz="4800" dirty="0">
              <a:solidFill>
                <a:srgbClr val="FF0000"/>
              </a:solidFill>
              <a:latin typeface="AdorshoLipi" panose="02000500020000020004" pitchFamily="1" charset="0"/>
              <a:cs typeface="AdorshoLipi" panose="02000500020000020004" pitchFamily="1" charset="0"/>
            </a:endParaRPr>
          </a:p>
        </p:txBody>
      </p:sp>
      <p:sp>
        <p:nvSpPr>
          <p:cNvPr id="7" name="Up Arrow 6"/>
          <p:cNvSpPr/>
          <p:nvPr/>
        </p:nvSpPr>
        <p:spPr>
          <a:xfrm>
            <a:off x="5929394" y="1213945"/>
            <a:ext cx="359357" cy="5391807"/>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9852748" y="3231944"/>
            <a:ext cx="362693" cy="3389574"/>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2148662" y="3231943"/>
            <a:ext cx="380578" cy="3373809"/>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003094" y="2322790"/>
            <a:ext cx="2743200" cy="2743200"/>
            <a:chOff x="896666" y="541286"/>
            <a:chExt cx="3084134" cy="3082167"/>
          </a:xfrm>
        </p:grpSpPr>
        <p:sp>
          <p:nvSpPr>
            <p:cNvPr id="11" name="Isosceles Triangle 10"/>
            <p:cNvSpPr/>
            <p:nvPr/>
          </p:nvSpPr>
          <p:spPr>
            <a:xfrm flipV="1">
              <a:off x="1669176" y="1384734"/>
              <a:ext cx="1282268" cy="693683"/>
            </a:xfrm>
            <a:prstGeom prst="triangle">
              <a:avLst>
                <a:gd name="adj" fmla="val 59837"/>
              </a:avLst>
            </a:prstGeom>
            <a:solidFill>
              <a:srgbClr val="A0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2012737" y="966955"/>
              <a:ext cx="1545021" cy="6936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rot="5400000" flipV="1">
              <a:off x="2144113" y="1608088"/>
              <a:ext cx="1282268" cy="693683"/>
            </a:xfrm>
            <a:prstGeom prst="triangle">
              <a:avLst>
                <a:gd name="adj" fmla="val 598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10800000">
              <a:off x="2435779" y="2086308"/>
              <a:ext cx="1545021" cy="69368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flipV="1">
              <a:off x="1926023" y="2086308"/>
              <a:ext cx="1282268" cy="693683"/>
            </a:xfrm>
            <a:prstGeom prst="triangle">
              <a:avLst>
                <a:gd name="adj" fmla="val 598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6200000">
              <a:off x="1312491" y="2504101"/>
              <a:ext cx="1545021" cy="693683"/>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6200000" flipV="1">
              <a:off x="1443868" y="1862968"/>
              <a:ext cx="1282268" cy="693683"/>
            </a:xfrm>
            <a:prstGeom prst="triangle">
              <a:avLst>
                <a:gd name="adj" fmla="val 5983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896666" y="1384734"/>
              <a:ext cx="1545021" cy="69368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rot="5400000">
            <a:off x="4764690" y="282796"/>
            <a:ext cx="2743200" cy="2743200"/>
            <a:chOff x="896666" y="541286"/>
            <a:chExt cx="3084134" cy="3082167"/>
          </a:xfrm>
        </p:grpSpPr>
        <p:sp>
          <p:nvSpPr>
            <p:cNvPr id="20" name="Isosceles Triangle 19"/>
            <p:cNvSpPr/>
            <p:nvPr/>
          </p:nvSpPr>
          <p:spPr>
            <a:xfrm flipV="1">
              <a:off x="1669176" y="1384734"/>
              <a:ext cx="1282268" cy="693683"/>
            </a:xfrm>
            <a:prstGeom prst="triangle">
              <a:avLst>
                <a:gd name="adj" fmla="val 59837"/>
              </a:avLst>
            </a:prstGeom>
            <a:solidFill>
              <a:srgbClr val="A0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5400000">
              <a:off x="2012737" y="966955"/>
              <a:ext cx="1545021" cy="6936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5400000" flipV="1">
              <a:off x="2144113" y="1608088"/>
              <a:ext cx="1282268" cy="693683"/>
            </a:xfrm>
            <a:prstGeom prst="triangle">
              <a:avLst>
                <a:gd name="adj" fmla="val 598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rot="10800000">
              <a:off x="2435779" y="2086308"/>
              <a:ext cx="1545021" cy="69368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rot="10800000" flipV="1">
              <a:off x="1926023" y="2086308"/>
              <a:ext cx="1282268" cy="693683"/>
            </a:xfrm>
            <a:prstGeom prst="triangle">
              <a:avLst>
                <a:gd name="adj" fmla="val 598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rot="16200000">
              <a:off x="1312491" y="2504101"/>
              <a:ext cx="1545021" cy="693683"/>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rot="16200000" flipV="1">
              <a:off x="1443868" y="1862968"/>
              <a:ext cx="1282268" cy="693683"/>
            </a:xfrm>
            <a:prstGeom prst="triangle">
              <a:avLst>
                <a:gd name="adj" fmla="val 5983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96666" y="1384734"/>
              <a:ext cx="1545021" cy="69368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rot="10800000">
            <a:off x="8682875" y="2317543"/>
            <a:ext cx="2743200" cy="2743200"/>
            <a:chOff x="896666" y="541286"/>
            <a:chExt cx="3084134" cy="3082167"/>
          </a:xfrm>
        </p:grpSpPr>
        <p:sp>
          <p:nvSpPr>
            <p:cNvPr id="29" name="Isosceles Triangle 28"/>
            <p:cNvSpPr/>
            <p:nvPr/>
          </p:nvSpPr>
          <p:spPr>
            <a:xfrm flipV="1">
              <a:off x="1669176" y="1384734"/>
              <a:ext cx="1282268" cy="693683"/>
            </a:xfrm>
            <a:prstGeom prst="triangle">
              <a:avLst>
                <a:gd name="adj" fmla="val 59837"/>
              </a:avLst>
            </a:prstGeom>
            <a:solidFill>
              <a:srgbClr val="A0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5400000">
              <a:off x="2012737" y="966955"/>
              <a:ext cx="1545021" cy="693683"/>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rot="5400000" flipV="1">
              <a:off x="2144113" y="1608088"/>
              <a:ext cx="1282268" cy="693683"/>
            </a:xfrm>
            <a:prstGeom prst="triangle">
              <a:avLst>
                <a:gd name="adj" fmla="val 59837"/>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rot="10800000">
              <a:off x="2435779" y="2086308"/>
              <a:ext cx="1545021" cy="693683"/>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flipV="1">
              <a:off x="1926023" y="2086308"/>
              <a:ext cx="1282268" cy="693683"/>
            </a:xfrm>
            <a:prstGeom prst="triangle">
              <a:avLst>
                <a:gd name="adj" fmla="val 5983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rot="16200000">
              <a:off x="1312491" y="2504101"/>
              <a:ext cx="1545021" cy="693683"/>
            </a:xfrm>
            <a:prstGeom prs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rot="16200000" flipV="1">
              <a:off x="1443868" y="1862968"/>
              <a:ext cx="1282268" cy="693683"/>
            </a:xfrm>
            <a:prstGeom prst="triangle">
              <a:avLst>
                <a:gd name="adj" fmla="val 5983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896666" y="1384734"/>
              <a:ext cx="1545021" cy="693683"/>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558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par>
                                <p:cTn id="10" presetID="6" presetClass="emph" presetSubtype="0" fill="hold" nodeType="withEffect">
                                  <p:stCondLst>
                                    <p:cond delay="1000"/>
                                  </p:stCondLst>
                                  <p:childTnLst>
                                    <p:animScale>
                                      <p:cBhvr>
                                        <p:cTn id="11" dur="2000" fill="hold"/>
                                        <p:tgtEl>
                                          <p:spTgt spid="3"/>
                                        </p:tgtEl>
                                      </p:cBhvr>
                                      <p:by x="150000" y="150000"/>
                                    </p:animScale>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Effect transition="in" filter="fade">
                                      <p:cBhvr>
                                        <p:cTn id="16" dur="2000"/>
                                        <p:tgtEl>
                                          <p:spTgt spid="4"/>
                                        </p:tgtEl>
                                      </p:cBhvr>
                                    </p:animEffect>
                                  </p:childTnLst>
                                </p:cTn>
                              </p:par>
                              <p:par>
                                <p:cTn id="17" presetID="6" presetClass="emph" presetSubtype="0" fill="hold" nodeType="withEffect">
                                  <p:stCondLst>
                                    <p:cond delay="1000"/>
                                  </p:stCondLst>
                                  <p:childTnLst>
                                    <p:animScale>
                                      <p:cBhvr>
                                        <p:cTn id="18" dur="2000" fill="hold"/>
                                        <p:tgtEl>
                                          <p:spTgt spid="4"/>
                                        </p:tgtEl>
                                      </p:cBhvr>
                                      <p:by x="150000" y="150000"/>
                                    </p:animScale>
                                  </p:childTnLst>
                                </p:cTn>
                              </p:par>
                              <p:par>
                                <p:cTn id="19" presetID="5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2000" fill="hold"/>
                                        <p:tgtEl>
                                          <p:spTgt spid="5"/>
                                        </p:tgtEl>
                                        <p:attrNameLst>
                                          <p:attrName>ppt_w</p:attrName>
                                        </p:attrNameLst>
                                      </p:cBhvr>
                                      <p:tavLst>
                                        <p:tav tm="0">
                                          <p:val>
                                            <p:fltVal val="0"/>
                                          </p:val>
                                        </p:tav>
                                        <p:tav tm="100000">
                                          <p:val>
                                            <p:strVal val="#ppt_w"/>
                                          </p:val>
                                        </p:tav>
                                      </p:tavLst>
                                    </p:anim>
                                    <p:anim calcmode="lin" valueType="num">
                                      <p:cBhvr>
                                        <p:cTn id="22" dur="2000" fill="hold"/>
                                        <p:tgtEl>
                                          <p:spTgt spid="5"/>
                                        </p:tgtEl>
                                        <p:attrNameLst>
                                          <p:attrName>ppt_h</p:attrName>
                                        </p:attrNameLst>
                                      </p:cBhvr>
                                      <p:tavLst>
                                        <p:tav tm="0">
                                          <p:val>
                                            <p:fltVal val="0"/>
                                          </p:val>
                                        </p:tav>
                                        <p:tav tm="100000">
                                          <p:val>
                                            <p:strVal val="#ppt_h"/>
                                          </p:val>
                                        </p:tav>
                                      </p:tavLst>
                                    </p:anim>
                                    <p:animEffect transition="in" filter="fade">
                                      <p:cBhvr>
                                        <p:cTn id="23" dur="2000"/>
                                        <p:tgtEl>
                                          <p:spTgt spid="5"/>
                                        </p:tgtEl>
                                      </p:cBhvr>
                                    </p:animEffect>
                                  </p:childTnLst>
                                </p:cTn>
                              </p:par>
                              <p:par>
                                <p:cTn id="24" presetID="6" presetClass="emph" presetSubtype="0" fill="hold" nodeType="withEffect">
                                  <p:stCondLst>
                                    <p:cond delay="1000"/>
                                  </p:stCondLst>
                                  <p:childTnLst>
                                    <p:animScale>
                                      <p:cBhvr>
                                        <p:cTn id="25" dur="2000" fill="hold"/>
                                        <p:tgtEl>
                                          <p:spTgt spid="5"/>
                                        </p:tgtEl>
                                      </p:cBhvr>
                                      <p:by x="150000" y="150000"/>
                                    </p:animScale>
                                  </p:childTnLst>
                                </p:cTn>
                              </p:par>
                              <p:par>
                                <p:cTn id="26" presetID="22" presetClass="entr" presetSubtype="8" fill="hold" grpId="0" nodeType="withEffect">
                                  <p:stCondLst>
                                    <p:cond delay="2000"/>
                                  </p:stCondLst>
                                  <p:iterate type="lt">
                                    <p:tmPct val="10000"/>
                                  </p:iterate>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par>
                                <p:cTn id="29" presetID="22" presetClass="emph" presetSubtype="0" repeatCount="indefinite" fill="hold" grpId="1" nodeType="withEffect">
                                  <p:stCondLst>
                                    <p:cond delay="2000"/>
                                  </p:stCondLst>
                                  <p:iterate type="lt">
                                    <p:tmPct val="10000"/>
                                  </p:iterate>
                                  <p:childTnLst>
                                    <p:animClr clrSpc="hsl" dir="cw">
                                      <p:cBhvr override="childStyle">
                                        <p:cTn id="30" dur="2000" fill="hold"/>
                                        <p:tgtEl>
                                          <p:spTgt spid="6"/>
                                        </p:tgtEl>
                                        <p:attrNameLst>
                                          <p:attrName>style.color</p:attrName>
                                        </p:attrNameLst>
                                      </p:cBhvr>
                                      <p:by>
                                        <p:hsl h="-7200000" s="0" l="0"/>
                                      </p:by>
                                    </p:animClr>
                                    <p:animClr clrSpc="hsl" dir="cw">
                                      <p:cBhvr>
                                        <p:cTn id="31" dur="2000" fill="hold"/>
                                        <p:tgtEl>
                                          <p:spTgt spid="6"/>
                                        </p:tgtEl>
                                        <p:attrNameLst>
                                          <p:attrName>fillcolor</p:attrName>
                                        </p:attrNameLst>
                                      </p:cBhvr>
                                      <p:by>
                                        <p:hsl h="-7200000" s="0" l="0"/>
                                      </p:by>
                                    </p:animClr>
                                    <p:animClr clrSpc="hsl" dir="cw">
                                      <p:cBhvr>
                                        <p:cTn id="32" dur="2000" fill="hold"/>
                                        <p:tgtEl>
                                          <p:spTgt spid="6"/>
                                        </p:tgtEl>
                                        <p:attrNameLst>
                                          <p:attrName>stroke.color</p:attrName>
                                        </p:attrNameLst>
                                      </p:cBhvr>
                                      <p:by>
                                        <p:hsl h="-7200000" s="0" l="0"/>
                                      </p:by>
                                    </p:animClr>
                                    <p:set>
                                      <p:cBhvr>
                                        <p:cTn id="33" dur="2000" fill="hold"/>
                                        <p:tgtEl>
                                          <p:spTgt spid="6"/>
                                        </p:tgtEl>
                                        <p:attrNameLst>
                                          <p:attrName>fill.type</p:attrName>
                                        </p:attrNameLst>
                                      </p:cBhvr>
                                      <p:to>
                                        <p:strVal val="solid"/>
                                      </p:to>
                                    </p:set>
                                  </p:childTnLst>
                                </p:cTn>
                              </p:par>
                            </p:childTnLst>
                          </p:cTn>
                        </p:par>
                        <p:par>
                          <p:cTn id="34" fill="hold">
                            <p:stCondLst>
                              <p:cond delay="6000"/>
                            </p:stCondLst>
                            <p:childTnLst>
                              <p:par>
                                <p:cTn id="35" presetID="53" presetClass="exit" presetSubtype="32" fill="hold" nodeType="afterEffect">
                                  <p:stCondLst>
                                    <p:cond delay="0"/>
                                  </p:stCondLst>
                                  <p:childTnLst>
                                    <p:anim calcmode="lin" valueType="num">
                                      <p:cBhvr>
                                        <p:cTn id="36" dur="500"/>
                                        <p:tgtEl>
                                          <p:spTgt spid="3"/>
                                        </p:tgtEl>
                                        <p:attrNameLst>
                                          <p:attrName>ppt_w</p:attrName>
                                        </p:attrNameLst>
                                      </p:cBhvr>
                                      <p:tavLst>
                                        <p:tav tm="0">
                                          <p:val>
                                            <p:strVal val="ppt_w"/>
                                          </p:val>
                                        </p:tav>
                                        <p:tav tm="100000">
                                          <p:val>
                                            <p:fltVal val="0"/>
                                          </p:val>
                                        </p:tav>
                                      </p:tavLst>
                                    </p:anim>
                                    <p:anim calcmode="lin" valueType="num">
                                      <p:cBhvr>
                                        <p:cTn id="37" dur="500"/>
                                        <p:tgtEl>
                                          <p:spTgt spid="3"/>
                                        </p:tgtEl>
                                        <p:attrNameLst>
                                          <p:attrName>ppt_h</p:attrName>
                                        </p:attrNameLst>
                                      </p:cBhvr>
                                      <p:tavLst>
                                        <p:tav tm="0">
                                          <p:val>
                                            <p:strVal val="ppt_h"/>
                                          </p:val>
                                        </p:tav>
                                        <p:tav tm="100000">
                                          <p:val>
                                            <p:fltVal val="0"/>
                                          </p:val>
                                        </p:tav>
                                      </p:tavLst>
                                    </p:anim>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53" presetClass="exit" presetSubtype="32" fill="hold" nodeType="withEffect">
                                  <p:stCondLst>
                                    <p:cond delay="0"/>
                                  </p:stCondLst>
                                  <p:childTnLst>
                                    <p:anim calcmode="lin" valueType="num">
                                      <p:cBhvr>
                                        <p:cTn id="41" dur="500"/>
                                        <p:tgtEl>
                                          <p:spTgt spid="4"/>
                                        </p:tgtEl>
                                        <p:attrNameLst>
                                          <p:attrName>ppt_w</p:attrName>
                                        </p:attrNameLst>
                                      </p:cBhvr>
                                      <p:tavLst>
                                        <p:tav tm="0">
                                          <p:val>
                                            <p:strVal val="ppt_w"/>
                                          </p:val>
                                        </p:tav>
                                        <p:tav tm="100000">
                                          <p:val>
                                            <p:fltVal val="0"/>
                                          </p:val>
                                        </p:tav>
                                      </p:tavLst>
                                    </p:anim>
                                    <p:anim calcmode="lin" valueType="num">
                                      <p:cBhvr>
                                        <p:cTn id="42" dur="500"/>
                                        <p:tgtEl>
                                          <p:spTgt spid="4"/>
                                        </p:tgtEl>
                                        <p:attrNameLst>
                                          <p:attrName>ppt_h</p:attrName>
                                        </p:attrNameLst>
                                      </p:cBhvr>
                                      <p:tavLst>
                                        <p:tav tm="0">
                                          <p:val>
                                            <p:strVal val="ppt_h"/>
                                          </p:val>
                                        </p:tav>
                                        <p:tav tm="100000">
                                          <p:val>
                                            <p:fltVal val="0"/>
                                          </p:val>
                                        </p:tav>
                                      </p:tavLst>
                                    </p:anim>
                                    <p:animEffect transition="out" filter="fade">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par>
                                <p:cTn id="45" presetID="53" presetClass="exit" presetSubtype="32" fill="hold" nodeType="withEffect">
                                  <p:stCondLst>
                                    <p:cond delay="0"/>
                                  </p:stCondLst>
                                  <p:childTnLst>
                                    <p:anim calcmode="lin" valueType="num">
                                      <p:cBhvr>
                                        <p:cTn id="46" dur="500"/>
                                        <p:tgtEl>
                                          <p:spTgt spid="5"/>
                                        </p:tgtEl>
                                        <p:attrNameLst>
                                          <p:attrName>ppt_w</p:attrName>
                                        </p:attrNameLst>
                                      </p:cBhvr>
                                      <p:tavLst>
                                        <p:tav tm="0">
                                          <p:val>
                                            <p:strVal val="ppt_w"/>
                                          </p:val>
                                        </p:tav>
                                        <p:tav tm="100000">
                                          <p:val>
                                            <p:fltVal val="0"/>
                                          </p:val>
                                        </p:tav>
                                      </p:tavLst>
                                    </p:anim>
                                    <p:anim calcmode="lin" valueType="num">
                                      <p:cBhvr>
                                        <p:cTn id="47" dur="500"/>
                                        <p:tgtEl>
                                          <p:spTgt spid="5"/>
                                        </p:tgtEl>
                                        <p:attrNameLst>
                                          <p:attrName>ppt_h</p:attrName>
                                        </p:attrNameLst>
                                      </p:cBhvr>
                                      <p:tavLst>
                                        <p:tav tm="0">
                                          <p:val>
                                            <p:strVal val="ppt_h"/>
                                          </p:val>
                                        </p:tav>
                                        <p:tav tm="100000">
                                          <p:val>
                                            <p:fltVal val="0"/>
                                          </p:val>
                                        </p:tav>
                                      </p:tavLst>
                                    </p:anim>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22" presetClass="entr" presetSubtype="8"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 fill="hold"/>
                                        <p:tgtEl>
                                          <p:spTgt spid="9"/>
                                        </p:tgtEl>
                                        <p:attrNameLst>
                                          <p:attrName>ppt_w</p:attrName>
                                        </p:attrNameLst>
                                      </p:cBhvr>
                                      <p:tavLst>
                                        <p:tav tm="0">
                                          <p:val>
                                            <p:fltVal val="0"/>
                                          </p:val>
                                        </p:tav>
                                        <p:tav tm="100000">
                                          <p:val>
                                            <p:strVal val="#ppt_w"/>
                                          </p:val>
                                        </p:tav>
                                      </p:tavLst>
                                    </p:anim>
                                    <p:anim calcmode="lin" valueType="num">
                                      <p:cBhvr>
                                        <p:cTn id="56" dur="100" fill="hold"/>
                                        <p:tgtEl>
                                          <p:spTgt spid="9"/>
                                        </p:tgtEl>
                                        <p:attrNameLst>
                                          <p:attrName>ppt_h</p:attrName>
                                        </p:attrNameLst>
                                      </p:cBhvr>
                                      <p:tavLst>
                                        <p:tav tm="0">
                                          <p:val>
                                            <p:fltVal val="0"/>
                                          </p:val>
                                        </p:tav>
                                        <p:tav tm="100000">
                                          <p:val>
                                            <p:strVal val="#ppt_h"/>
                                          </p:val>
                                        </p:tav>
                                      </p:tavLst>
                                    </p:anim>
                                    <p:animEffect transition="in" filter="fade">
                                      <p:cBhvr>
                                        <p:cTn id="57" dur="1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 fill="hold"/>
                                        <p:tgtEl>
                                          <p:spTgt spid="7"/>
                                        </p:tgtEl>
                                        <p:attrNameLst>
                                          <p:attrName>ppt_w</p:attrName>
                                        </p:attrNameLst>
                                      </p:cBhvr>
                                      <p:tavLst>
                                        <p:tav tm="0">
                                          <p:val>
                                            <p:fltVal val="0"/>
                                          </p:val>
                                        </p:tav>
                                        <p:tav tm="100000">
                                          <p:val>
                                            <p:strVal val="#ppt_w"/>
                                          </p:val>
                                        </p:tav>
                                      </p:tavLst>
                                    </p:anim>
                                    <p:anim calcmode="lin" valueType="num">
                                      <p:cBhvr>
                                        <p:cTn id="61" dur="100" fill="hold"/>
                                        <p:tgtEl>
                                          <p:spTgt spid="7"/>
                                        </p:tgtEl>
                                        <p:attrNameLst>
                                          <p:attrName>ppt_h</p:attrName>
                                        </p:attrNameLst>
                                      </p:cBhvr>
                                      <p:tavLst>
                                        <p:tav tm="0">
                                          <p:val>
                                            <p:fltVal val="0"/>
                                          </p:val>
                                        </p:tav>
                                        <p:tav tm="100000">
                                          <p:val>
                                            <p:strVal val="#ppt_h"/>
                                          </p:val>
                                        </p:tav>
                                      </p:tavLst>
                                    </p:anim>
                                    <p:animEffect transition="in" filter="fade">
                                      <p:cBhvr>
                                        <p:cTn id="62" dur="100"/>
                                        <p:tgtEl>
                                          <p:spTgt spid="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 fill="hold"/>
                                        <p:tgtEl>
                                          <p:spTgt spid="8"/>
                                        </p:tgtEl>
                                        <p:attrNameLst>
                                          <p:attrName>ppt_w</p:attrName>
                                        </p:attrNameLst>
                                      </p:cBhvr>
                                      <p:tavLst>
                                        <p:tav tm="0">
                                          <p:val>
                                            <p:fltVal val="0"/>
                                          </p:val>
                                        </p:tav>
                                        <p:tav tm="100000">
                                          <p:val>
                                            <p:strVal val="#ppt_w"/>
                                          </p:val>
                                        </p:tav>
                                      </p:tavLst>
                                    </p:anim>
                                    <p:anim calcmode="lin" valueType="num">
                                      <p:cBhvr>
                                        <p:cTn id="66" dur="100" fill="hold"/>
                                        <p:tgtEl>
                                          <p:spTgt spid="8"/>
                                        </p:tgtEl>
                                        <p:attrNameLst>
                                          <p:attrName>ppt_h</p:attrName>
                                        </p:attrNameLst>
                                      </p:cBhvr>
                                      <p:tavLst>
                                        <p:tav tm="0">
                                          <p:val>
                                            <p:fltVal val="0"/>
                                          </p:val>
                                        </p:tav>
                                        <p:tav tm="100000">
                                          <p:val>
                                            <p:strVal val="#ppt_h"/>
                                          </p:val>
                                        </p:tav>
                                      </p:tavLst>
                                    </p:anim>
                                    <p:animEffect transition="in" filter="fade">
                                      <p:cBhvr>
                                        <p:cTn id="67" dur="100"/>
                                        <p:tgtEl>
                                          <p:spTgt spid="8"/>
                                        </p:tgtEl>
                                      </p:cBhvr>
                                    </p:animEffect>
                                  </p:childTnLst>
                                </p:cTn>
                              </p:par>
                              <p:par>
                                <p:cTn id="68" presetID="53" presetClass="entr" presetSubtype="16" fill="hold" nodeType="with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par>
                                <p:cTn id="73" presetID="53" presetClass="entr" presetSubtype="16" fill="hold" nodeType="with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par>
                                <p:cTn id="83" presetID="8" presetClass="emph" presetSubtype="0" repeatCount="indefinite" fill="hold" nodeType="withEffect">
                                  <p:stCondLst>
                                    <p:cond delay="0"/>
                                  </p:stCondLst>
                                  <p:childTnLst>
                                    <p:animRot by="21600000">
                                      <p:cBhvr>
                                        <p:cTn id="84" dur="1000" fill="hold"/>
                                        <p:tgtEl>
                                          <p:spTgt spid="10"/>
                                        </p:tgtEl>
                                        <p:attrNameLst>
                                          <p:attrName>r</p:attrName>
                                        </p:attrNameLst>
                                      </p:cBhvr>
                                    </p:animRot>
                                  </p:childTnLst>
                                </p:cTn>
                              </p:par>
                              <p:par>
                                <p:cTn id="85" presetID="8" presetClass="emph" presetSubtype="0" repeatCount="indefinite" fill="hold" nodeType="withEffect">
                                  <p:stCondLst>
                                    <p:cond delay="0"/>
                                  </p:stCondLst>
                                  <p:childTnLst>
                                    <p:animRot by="21600000">
                                      <p:cBhvr>
                                        <p:cTn id="86" dur="1000" fill="hold"/>
                                        <p:tgtEl>
                                          <p:spTgt spid="19"/>
                                        </p:tgtEl>
                                        <p:attrNameLst>
                                          <p:attrName>r</p:attrName>
                                        </p:attrNameLst>
                                      </p:cBhvr>
                                    </p:animRot>
                                  </p:childTnLst>
                                </p:cTn>
                              </p:par>
                              <p:par>
                                <p:cTn id="87" presetID="8" presetClass="emph" presetSubtype="0" repeatCount="indefinite" fill="hold" nodeType="withEffect">
                                  <p:stCondLst>
                                    <p:cond delay="0"/>
                                  </p:stCondLst>
                                  <p:childTnLst>
                                    <p:animRot by="21600000">
                                      <p:cBhvr>
                                        <p:cTn id="88" dur="1000" fill="hold"/>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6" grpId="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3484" y="1044459"/>
            <a:ext cx="1005840" cy="1005840"/>
            <a:chOff x="783767" y="1126668"/>
            <a:chExt cx="1005840" cy="1005840"/>
          </a:xfrm>
          <a:gradFill>
            <a:gsLst>
              <a:gs pos="47500">
                <a:srgbClr val="FFFF00"/>
              </a:gs>
              <a:gs pos="97000">
                <a:srgbClr val="FF0000"/>
              </a:gs>
              <a:gs pos="0">
                <a:schemeClr val="accent4">
                  <a:lumMod val="60000"/>
                  <a:lumOff val="40000"/>
                </a:schemeClr>
              </a:gs>
            </a:gsLst>
            <a:lin ang="600000" scaled="0"/>
          </a:gradFill>
        </p:grpSpPr>
        <p:sp>
          <p:nvSpPr>
            <p:cNvPr id="3" name="Donut 2"/>
            <p:cNvSpPr/>
            <p:nvPr/>
          </p:nvSpPr>
          <p:spPr>
            <a:xfrm>
              <a:off x="783767" y="1126668"/>
              <a:ext cx="1005840" cy="1005840"/>
            </a:xfrm>
            <a:prstGeom prst="donut">
              <a:avLst>
                <a:gd name="adj" fmla="val 25000"/>
              </a:avLst>
            </a:prstGeom>
            <a:grpFill/>
            <a:ln w="76200">
              <a:solidFill>
                <a:srgbClr val="0099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5-Point Star 3"/>
            <p:cNvSpPr/>
            <p:nvPr/>
          </p:nvSpPr>
          <p:spPr>
            <a:xfrm>
              <a:off x="947055" y="1257296"/>
              <a:ext cx="182880" cy="182880"/>
            </a:xfrm>
            <a:prstGeom prst="star5">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442358" y="1801585"/>
              <a:ext cx="182880" cy="182880"/>
            </a:xfrm>
            <a:prstGeom prst="star5">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2908918" y="1276810"/>
            <a:ext cx="7126034" cy="646331"/>
          </a:xfrm>
          <a:prstGeom prst="rect">
            <a:avLst/>
          </a:prstGeom>
          <a:noFill/>
          <a:ln w="28575">
            <a:solidFill>
              <a:srgbClr val="009900"/>
            </a:solidFill>
            <a:prstDash val="sysDot"/>
          </a:ln>
        </p:spPr>
        <p:txBody>
          <a:bodyPr wrap="square" rtlCol="0">
            <a:spAutoFit/>
          </a:bodyPr>
          <a:lstStyle/>
          <a:p>
            <a:pPr algn="ctr"/>
            <a:r>
              <a:rPr lang="bn-IN" sz="3600" dirty="0" smtClean="0">
                <a:ln>
                  <a:solidFill>
                    <a:srgbClr val="A50021"/>
                  </a:solidFill>
                </a:ln>
                <a:solidFill>
                  <a:srgbClr val="FF0066"/>
                </a:solidFill>
                <a:latin typeface="Kalpurush" panose="02000600000000000000" pitchFamily="2" charset="0"/>
                <a:cs typeface="Kalpurush" panose="02000600000000000000" pitchFamily="2" charset="0"/>
              </a:rPr>
              <a:t>এসো, গত দিনের পাঠ্যাংশটুকু আবার পড়ি।</a:t>
            </a:r>
            <a:endParaRPr lang="en-US" sz="3600" dirty="0">
              <a:ln>
                <a:solidFill>
                  <a:srgbClr val="A50021"/>
                </a:solidFill>
              </a:ln>
              <a:solidFill>
                <a:srgbClr val="FF0066"/>
              </a:solidFill>
              <a:latin typeface="Kalpurush" panose="02000600000000000000" pitchFamily="2" charset="0"/>
              <a:cs typeface="Kalpurush" panose="02000600000000000000" pitchFamily="2" charset="0"/>
            </a:endParaRPr>
          </a:p>
        </p:txBody>
      </p:sp>
      <p:sp>
        <p:nvSpPr>
          <p:cNvPr id="8" name="TextBox 7"/>
          <p:cNvSpPr txBox="1"/>
          <p:nvPr/>
        </p:nvSpPr>
        <p:spPr>
          <a:xfrm>
            <a:off x="3351486" y="2640071"/>
            <a:ext cx="4240921" cy="646331"/>
          </a:xfrm>
          <a:prstGeom prst="rect">
            <a:avLst/>
          </a:prstGeom>
          <a:noFill/>
        </p:spPr>
        <p:txBody>
          <a:bodyPr wrap="square" rtlCol="0">
            <a:spAutoFit/>
          </a:bodyPr>
          <a:lstStyle/>
          <a:p>
            <a:r>
              <a:rPr lang="bn-IN" sz="3600" dirty="0" smtClean="0">
                <a:latin typeface="Kalpurush" panose="02000600000000000000" pitchFamily="2" charset="0"/>
                <a:cs typeface="Kalpurush" panose="02000600000000000000" pitchFamily="2" charset="0"/>
              </a:rPr>
              <a:t>অন্তু খুব হাসিখুশি ছেলে।</a:t>
            </a:r>
            <a:endParaRPr lang="en-US" sz="3600" dirty="0">
              <a:latin typeface="Kalpurush" panose="02000600000000000000" pitchFamily="2" charset="0"/>
              <a:cs typeface="Kalpurush" panose="02000600000000000000" pitchFamily="2" charset="0"/>
            </a:endParaRPr>
          </a:p>
        </p:txBody>
      </p:sp>
      <p:sp>
        <p:nvSpPr>
          <p:cNvPr id="9" name="Oval 8"/>
          <p:cNvSpPr/>
          <p:nvPr/>
        </p:nvSpPr>
        <p:spPr>
          <a:xfrm>
            <a:off x="693678" y="1103586"/>
            <a:ext cx="2191407" cy="255401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055" y="2978215"/>
            <a:ext cx="3564452" cy="2930176"/>
          </a:xfrm>
          <a:prstGeom prst="rect">
            <a:avLst/>
          </a:prstGeom>
        </p:spPr>
      </p:pic>
      <p:sp>
        <p:nvSpPr>
          <p:cNvPr id="11" name="TextBox 10"/>
          <p:cNvSpPr txBox="1"/>
          <p:nvPr/>
        </p:nvSpPr>
        <p:spPr>
          <a:xfrm>
            <a:off x="1224446" y="4188391"/>
            <a:ext cx="6705609" cy="1200329"/>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পড়াশোনায় খুব ভালো অন্তু। খেলাধুলায়ও বেশ। কিন্তু একটু চঞ্চল।</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5240796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 fill="hold"/>
                                        <p:tgtEl>
                                          <p:spTgt spid="2"/>
                                        </p:tgtEl>
                                        <p:attrNameLst>
                                          <p:attrName>r</p:attrName>
                                        </p:attrNameLst>
                                      </p:cBhvr>
                                    </p:animRot>
                                  </p:childTnLst>
                                </p:cTn>
                              </p:par>
                              <p:par>
                                <p:cTn id="7" presetID="8" presetClass="emph" presetSubtype="0" fill="hold" nodeType="withEffect">
                                  <p:stCondLst>
                                    <p:cond delay="600"/>
                                  </p:stCondLst>
                                  <p:childTnLst>
                                    <p:animRot by="-10800000">
                                      <p:cBhvr>
                                        <p:cTn id="8" dur="500" fill="hold"/>
                                        <p:tgtEl>
                                          <p:spTgt spid="2"/>
                                        </p:tgtEl>
                                        <p:attrNameLst>
                                          <p:attrName>r</p:attrName>
                                        </p:attrNameLst>
                                      </p:cBhvr>
                                    </p:animRot>
                                  </p:childTnLst>
                                </p:cTn>
                              </p:par>
                              <p:par>
                                <p:cTn id="9" presetID="53" presetClass="entr" presetSubtype="16" fill="hold" grpId="0" nodeType="withEffect">
                                  <p:stCondLst>
                                    <p:cond delay="6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3" presetClass="exit" presetSubtype="10" fill="hold" grpId="1" nodeType="withEffect">
                                  <p:stCondLst>
                                    <p:cond delay="0"/>
                                  </p:stCondLst>
                                  <p:childTnLst>
                                    <p:animEffect transition="out" filter="blinds(horizontal)">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2" presetClass="entr" presetSubtype="8"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22" presetClass="entr" presetSubtype="8" fill="hold" grpId="0" nodeType="withEffect">
                                  <p:stCondLst>
                                    <p:cond delay="0"/>
                                  </p:stCondLst>
                                  <p:iterate type="lt">
                                    <p:tmPct val="10000"/>
                                  </p:iterate>
                                  <p:childTnLst>
                                    <p:set>
                                      <p:cBhvr>
                                        <p:cTn id="38" dur="1"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490840" y="2175649"/>
            <a:ext cx="2233581" cy="2453793"/>
          </a:xfrm>
          <a:prstGeom prst="rect">
            <a:avLst/>
          </a:prstGeom>
        </p:spPr>
      </p:pic>
      <p:pic>
        <p:nvPicPr>
          <p:cNvPr id="3" name="Picture 2"/>
          <p:cNvPicPr>
            <a:picLocks noChangeAspect="1"/>
          </p:cNvPicPr>
          <p:nvPr/>
        </p:nvPicPr>
        <p:blipFill>
          <a:blip r:embed="rId3">
            <a:clrChange>
              <a:clrFrom>
                <a:srgbClr val="90C2F3"/>
              </a:clrFrom>
              <a:clrTo>
                <a:srgbClr val="90C2F3">
                  <a:alpha val="0"/>
                </a:srgbClr>
              </a:clrTo>
            </a:clrChange>
            <a:extLst>
              <a:ext uri="{28A0092B-C50C-407E-A947-70E740481C1C}">
                <a14:useLocalDpi xmlns:a14="http://schemas.microsoft.com/office/drawing/2010/main" val="0"/>
              </a:ext>
            </a:extLst>
          </a:blip>
          <a:stretch>
            <a:fillRect/>
          </a:stretch>
        </p:blipFill>
        <p:spPr>
          <a:xfrm>
            <a:off x="632726" y="2164204"/>
            <a:ext cx="2315430" cy="2432766"/>
          </a:xfrm>
          <a:prstGeom prst="rect">
            <a:avLst/>
          </a:prstGeom>
        </p:spPr>
      </p:pic>
      <p:sp>
        <p:nvSpPr>
          <p:cNvPr id="4" name="TextBox 3"/>
          <p:cNvSpPr txBox="1"/>
          <p:nvPr/>
        </p:nvSpPr>
        <p:spPr>
          <a:xfrm>
            <a:off x="3494693" y="2816791"/>
            <a:ext cx="5775435"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মামাকে মা জানিয়েছিল, আজকাল অন্তুর শরীরটা সব সময় ভালো যায় না।</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38200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6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2" presetClass="entr" presetSubtype="8"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36168" y="950754"/>
            <a:ext cx="2743200" cy="27432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46194" y="2824801"/>
            <a:ext cx="5563979"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প্রিয় ভাগিনাকে অনেকদিন দেখেন নি মামা। তাই ছুটি নিয়ে দেখতে এসেছেন।</a:t>
            </a:r>
            <a:endParaRPr lang="en-US" sz="3600" dirty="0">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9486" y="2789169"/>
            <a:ext cx="2707644" cy="2798459"/>
          </a:xfrm>
          <a:prstGeom prst="rect">
            <a:avLst/>
          </a:prstGeom>
        </p:spPr>
      </p:pic>
    </p:spTree>
    <p:extLst>
      <p:ext uri="{BB962C8B-B14F-4D97-AF65-F5344CB8AC3E}">
        <p14:creationId xmlns:p14="http://schemas.microsoft.com/office/powerpoint/2010/main" val="219783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3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8" fill="hold" grpId="0" nodeType="withEffect">
                                  <p:stCondLst>
                                    <p:cond delay="300"/>
                                  </p:stCondLst>
                                  <p:iterate type="lt">
                                    <p:tmPct val="10000"/>
                                  </p:iterate>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841" y="1120140"/>
            <a:ext cx="3040380" cy="2499360"/>
          </a:xfrm>
          <a:prstGeom prst="rect">
            <a:avLst/>
          </a:prstGeom>
        </p:spPr>
      </p:pic>
      <p:sp>
        <p:nvSpPr>
          <p:cNvPr id="3" name="TextBox 2"/>
          <p:cNvSpPr txBox="1"/>
          <p:nvPr/>
        </p:nvSpPr>
        <p:spPr>
          <a:xfrm>
            <a:off x="4193637" y="1492490"/>
            <a:ext cx="6905285"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অন্তু বাইরে খেলা করছিল। মামার আসার কথা শুনে ছুটে চলে আসে ঘরে। ঘরে ঢুকেই গন্ধটা পায় সে।</a:t>
            </a:r>
            <a:endParaRPr lang="en-US" sz="3600"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5557" y="2717581"/>
            <a:ext cx="2781300" cy="3314700"/>
          </a:xfrm>
          <a:prstGeom prst="rect">
            <a:avLst/>
          </a:prstGeom>
        </p:spPr>
      </p:pic>
      <p:sp>
        <p:nvSpPr>
          <p:cNvPr id="5" name="TextBox 4"/>
          <p:cNvSpPr txBox="1"/>
          <p:nvPr/>
        </p:nvSpPr>
        <p:spPr>
          <a:xfrm>
            <a:off x="1192932" y="4104316"/>
            <a:ext cx="6905285" cy="1754326"/>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মামার হাতে ওর প্রিয় খাবার বিরিয়ানি। বিরিয়ানি দেখেই মামার দিকে হাত বাড়ায় সে।</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40029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3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22" presetClass="entr" presetSubtype="8" fill="hold" grpId="0" nodeType="withEffect">
                                  <p:stCondLst>
                                    <p:cond delay="300"/>
                                  </p:stCondLst>
                                  <p:iterate type="lt">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9456" y="915406"/>
            <a:ext cx="6713089" cy="3227777"/>
          </a:xfrm>
          <a:prstGeom prst="rect">
            <a:avLst/>
          </a:prstGeom>
        </p:spPr>
      </p:pic>
      <p:sp>
        <p:nvSpPr>
          <p:cNvPr id="3" name="TextBox 2"/>
          <p:cNvSpPr txBox="1"/>
          <p:nvPr/>
        </p:nvSpPr>
        <p:spPr>
          <a:xfrm>
            <a:off x="1192932" y="4561525"/>
            <a:ext cx="9606447" cy="1200329"/>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তর সইছে না</a:t>
            </a:r>
            <a:r>
              <a:rPr lang="bn-IN" sz="3600" dirty="0">
                <a:latin typeface="Kalpurush" panose="02000600000000000000" pitchFamily="2" charset="0"/>
                <a:cs typeface="Kalpurush" panose="02000600000000000000" pitchFamily="2" charset="0"/>
              </a:rPr>
              <a:t> </a:t>
            </a:r>
            <a:r>
              <a:rPr lang="bn-IN" sz="3600" dirty="0" smtClean="0">
                <a:latin typeface="Kalpurush" panose="02000600000000000000" pitchFamily="2" charset="0"/>
                <a:cs typeface="Kalpurush" panose="02000600000000000000" pitchFamily="2" charset="0"/>
              </a:rPr>
              <a:t>তার। প্যাকেট খুলে নিয়েই হাত দিয়ে খাবলে খেতে শুরু করে।</a:t>
            </a:r>
            <a:endParaRPr lang="en-US" sz="3600"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93317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8" fill="hold" grpId="0" nodeType="withEffect">
                                  <p:stCondLst>
                                    <p:cond delay="3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0015" y="728870"/>
            <a:ext cx="744838" cy="748489"/>
          </a:xfrm>
          <a:prstGeom prst="rect">
            <a:avLst/>
          </a:prstGeom>
        </p:spPr>
      </p:pic>
      <p:sp>
        <p:nvSpPr>
          <p:cNvPr id="3" name="TextBox 2"/>
          <p:cNvSpPr txBox="1"/>
          <p:nvPr/>
        </p:nvSpPr>
        <p:spPr>
          <a:xfrm>
            <a:off x="3796144" y="766848"/>
            <a:ext cx="4599713" cy="646331"/>
          </a:xfrm>
          <a:prstGeom prst="rect">
            <a:avLst/>
          </a:prstGeom>
          <a:noFill/>
          <a:ln w="28575">
            <a:solidFill>
              <a:srgbClr val="009900"/>
            </a:solidFill>
            <a:prstDash val="sysDot"/>
          </a:ln>
        </p:spPr>
        <p:txBody>
          <a:bodyPr wrap="square" rtlCol="0">
            <a:spAutoFit/>
          </a:bodyPr>
          <a:lstStyle/>
          <a:p>
            <a:pPr algn="ctr"/>
            <a:r>
              <a:rPr lang="bn-IN" sz="3600" dirty="0" smtClean="0">
                <a:ln>
                  <a:solidFill>
                    <a:srgbClr val="A50021"/>
                  </a:solidFill>
                </a:ln>
                <a:solidFill>
                  <a:srgbClr val="FF0066"/>
                </a:solidFill>
                <a:latin typeface="Kalpurush" panose="02000600000000000000" pitchFamily="2" charset="0"/>
                <a:cs typeface="Kalpurush" panose="02000600000000000000" pitchFamily="2" charset="0"/>
              </a:rPr>
              <a:t>এসো, কুইজ খেলা খেলি-</a:t>
            </a:r>
            <a:endParaRPr lang="en-US" sz="3600" dirty="0">
              <a:ln>
                <a:solidFill>
                  <a:srgbClr val="A50021"/>
                </a:solidFill>
              </a:ln>
              <a:solidFill>
                <a:srgbClr val="FF0066"/>
              </a:solidFill>
              <a:latin typeface="Kalpurush" panose="02000600000000000000" pitchFamily="2" charset="0"/>
              <a:cs typeface="Kalpurush" panose="02000600000000000000" pitchFamily="2" charset="0"/>
            </a:endParaRPr>
          </a:p>
        </p:txBody>
      </p:sp>
      <p:sp>
        <p:nvSpPr>
          <p:cNvPr id="2" name="TextBox 1"/>
          <p:cNvSpPr txBox="1"/>
          <p:nvPr/>
        </p:nvSpPr>
        <p:spPr>
          <a:xfrm>
            <a:off x="2092570" y="1705708"/>
            <a:ext cx="7024257"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“হাত ধুয়ে নাও” গল্পটি কাকে নিয়ে লেখা?</a:t>
            </a:r>
            <a:endParaRPr lang="en-US" sz="3600" dirty="0">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60" y="1654995"/>
            <a:ext cx="744838" cy="748489"/>
          </a:xfrm>
          <a:prstGeom prst="rect">
            <a:avLst/>
          </a:prstGeom>
        </p:spPr>
      </p:pic>
      <p:sp>
        <p:nvSpPr>
          <p:cNvPr id="4" name="TextBox 3"/>
          <p:cNvSpPr txBox="1"/>
          <p:nvPr/>
        </p:nvSpPr>
        <p:spPr>
          <a:xfrm>
            <a:off x="2171410" y="2672851"/>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(ক) মামাকে নিয়ে লেখা।</a:t>
            </a:r>
            <a:endParaRPr lang="en-US" sz="3600" dirty="0">
              <a:latin typeface="Kalpurush" panose="02000600000000000000" pitchFamily="2" charset="0"/>
              <a:cs typeface="Kalpurush" panose="02000600000000000000" pitchFamily="2" charset="0"/>
            </a:endParaRPr>
          </a:p>
        </p:txBody>
      </p:sp>
      <p:sp>
        <p:nvSpPr>
          <p:cNvPr id="7" name="TextBox 6"/>
          <p:cNvSpPr txBox="1"/>
          <p:nvPr/>
        </p:nvSpPr>
        <p:spPr>
          <a:xfrm>
            <a:off x="2165545" y="3440708"/>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(খ) বাবাকে নিয়ে লেখা।</a:t>
            </a:r>
            <a:endParaRPr lang="en-US" sz="3600" dirty="0">
              <a:latin typeface="Kalpurush" panose="02000600000000000000" pitchFamily="2" charset="0"/>
              <a:cs typeface="Kalpurush" panose="02000600000000000000" pitchFamily="2" charset="0"/>
            </a:endParaRPr>
          </a:p>
        </p:txBody>
      </p:sp>
      <p:sp>
        <p:nvSpPr>
          <p:cNvPr id="8" name="TextBox 7"/>
          <p:cNvSpPr txBox="1"/>
          <p:nvPr/>
        </p:nvSpPr>
        <p:spPr>
          <a:xfrm>
            <a:off x="2159680" y="4208565"/>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(গ) অন্তুকে নিয়ে লেখা।</a:t>
            </a:r>
            <a:endParaRPr lang="en-US" sz="3600" dirty="0">
              <a:latin typeface="Kalpurush" panose="02000600000000000000" pitchFamily="2" charset="0"/>
              <a:cs typeface="Kalpurush" panose="02000600000000000000" pitchFamily="2" charset="0"/>
            </a:endParaRPr>
          </a:p>
        </p:txBody>
      </p:sp>
      <p:sp>
        <p:nvSpPr>
          <p:cNvPr id="9" name="TextBox 8"/>
          <p:cNvSpPr txBox="1"/>
          <p:nvPr/>
        </p:nvSpPr>
        <p:spPr>
          <a:xfrm>
            <a:off x="2153815" y="4976422"/>
            <a:ext cx="4317308" cy="646331"/>
          </a:xfrm>
          <a:prstGeom prst="rect">
            <a:avLst/>
          </a:prstGeom>
          <a:noFill/>
        </p:spPr>
        <p:txBody>
          <a:bodyPr wrap="square" rtlCol="0">
            <a:spAutoFit/>
          </a:bodyPr>
          <a:lstStyle/>
          <a:p>
            <a:pPr algn="just"/>
            <a:r>
              <a:rPr lang="bn-IN" sz="3600" dirty="0" smtClean="0">
                <a:latin typeface="Kalpurush" panose="02000600000000000000" pitchFamily="2" charset="0"/>
                <a:cs typeface="Kalpurush" panose="02000600000000000000" pitchFamily="2" charset="0"/>
              </a:rPr>
              <a:t>(ঘ) মাকে নিয়ে লেখা।</a:t>
            </a:r>
            <a:endParaRPr lang="en-US" sz="3600" dirty="0">
              <a:latin typeface="Kalpurush" panose="02000600000000000000" pitchFamily="2" charset="0"/>
              <a:cs typeface="Kalpurush" panose="02000600000000000000" pitchFamily="2" charset="0"/>
            </a:endParaRPr>
          </a:p>
        </p:txBody>
      </p:sp>
      <p:sp>
        <p:nvSpPr>
          <p:cNvPr id="6" name="TextBox 5"/>
          <p:cNvSpPr txBox="1"/>
          <p:nvPr/>
        </p:nvSpPr>
        <p:spPr>
          <a:xfrm>
            <a:off x="6295288" y="2549764"/>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11" name="TextBox 10"/>
          <p:cNvSpPr txBox="1"/>
          <p:nvPr/>
        </p:nvSpPr>
        <p:spPr>
          <a:xfrm>
            <a:off x="6289429" y="3300038"/>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p:sp>
        <p:nvSpPr>
          <p:cNvPr id="13" name="TextBox 12"/>
          <p:cNvSpPr txBox="1"/>
          <p:nvPr/>
        </p:nvSpPr>
        <p:spPr>
          <a:xfrm>
            <a:off x="6318736" y="4824037"/>
            <a:ext cx="615461" cy="923330"/>
          </a:xfrm>
          <a:prstGeom prst="rect">
            <a:avLst/>
          </a:prstGeom>
          <a:noFill/>
        </p:spPr>
        <p:txBody>
          <a:bodyPr wrap="square" rtlCol="0">
            <a:spAutoFit/>
          </a:bodyPr>
          <a:lstStyle/>
          <a:p>
            <a:r>
              <a:rPr lang="bn-IN" sz="5400" dirty="0" smtClean="0">
                <a:solidFill>
                  <a:srgbClr val="FF0000"/>
                </a:solidFill>
                <a:latin typeface="Kalpurush" panose="02000600000000000000" pitchFamily="2" charset="0"/>
                <a:cs typeface="Kalpurush" panose="02000600000000000000" pitchFamily="2" charset="0"/>
              </a:rPr>
              <a:t>×</a:t>
            </a:r>
            <a:endParaRPr lang="en-US" sz="5400" dirty="0">
              <a:solidFill>
                <a:srgbClr val="FF0000"/>
              </a:solidFill>
              <a:latin typeface="Kalpurush" panose="02000600000000000000" pitchFamily="2" charset="0"/>
              <a:cs typeface="Kalpurush" panose="02000600000000000000" pitchFamily="2" charset="0"/>
            </a:endParaRPr>
          </a:p>
        </p:txBody>
      </p:sp>
      <mc:AlternateContent xmlns:mc="http://schemas.openxmlformats.org/markup-compatibility/2006" xmlns:a14="http://schemas.microsoft.com/office/drawing/2010/main">
        <mc:Choice Requires="a14">
          <p:sp>
            <p:nvSpPr>
              <p:cNvPr id="10" name="TextBox 9"/>
              <p:cNvSpPr txBox="1"/>
              <p:nvPr/>
            </p:nvSpPr>
            <p:spPr>
              <a:xfrm>
                <a:off x="6213226" y="4221797"/>
                <a:ext cx="615461" cy="5553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m:t>
                      </m:r>
                    </m:oMath>
                  </m:oMathPara>
                </a14:m>
                <a:endParaRPr lang="en-US" dirty="0">
                  <a:solidFill>
                    <a:srgbClr val="00B05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6213226" y="4221797"/>
                <a:ext cx="615461" cy="55534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636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500" fill="hold"/>
                                        <p:tgtEl>
                                          <p:spTgt spid="12"/>
                                        </p:tgtEl>
                                        <p:attrNameLst>
                                          <p:attrName>r</p:attrName>
                                        </p:attrNameLst>
                                      </p:cBhvr>
                                    </p:animRot>
                                  </p:childTnLst>
                                </p:cTn>
                              </p:par>
                              <p:par>
                                <p:cTn id="9" presetID="8" presetClass="emph" presetSubtype="0" fill="hold" nodeType="withEffect">
                                  <p:stCondLst>
                                    <p:cond delay="300"/>
                                  </p:stCondLst>
                                  <p:childTnLst>
                                    <p:animRot by="-21600000">
                                      <p:cBhvr>
                                        <p:cTn id="10" dur="500" fill="hold"/>
                                        <p:tgtEl>
                                          <p:spTgt spid="12"/>
                                        </p:tgtEl>
                                        <p:attrNameLst>
                                          <p:attrName>r</p:attrName>
                                        </p:attrNameLst>
                                      </p:cBhvr>
                                    </p:animRot>
                                  </p:childTnLst>
                                </p:cTn>
                              </p:par>
                              <p:par>
                                <p:cTn id="11" presetID="53" presetClass="entr" presetSubtype="16" fill="hold" grpId="0" nodeType="withEffect">
                                  <p:stCondLst>
                                    <p:cond delay="60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53" presetClass="exit" presetSubtype="32" fill="hold" nodeType="withEffect">
                                  <p:stCondLst>
                                    <p:cond delay="0"/>
                                  </p:stCondLst>
                                  <p:childTnLst>
                                    <p:anim calcmode="lin" valueType="num">
                                      <p:cBhvr>
                                        <p:cTn id="22" dur="500"/>
                                        <p:tgtEl>
                                          <p:spTgt spid="12"/>
                                        </p:tgtEl>
                                        <p:attrNameLst>
                                          <p:attrName>ppt_w</p:attrName>
                                        </p:attrNameLst>
                                      </p:cBhvr>
                                      <p:tavLst>
                                        <p:tav tm="0">
                                          <p:val>
                                            <p:strVal val="ppt_w"/>
                                          </p:val>
                                        </p:tav>
                                        <p:tav tm="100000">
                                          <p:val>
                                            <p:fltVal val="0"/>
                                          </p:val>
                                        </p:tav>
                                      </p:tavLst>
                                    </p:anim>
                                    <p:anim calcmode="lin" valueType="num">
                                      <p:cBhvr>
                                        <p:cTn id="23" dur="500"/>
                                        <p:tgtEl>
                                          <p:spTgt spid="12"/>
                                        </p:tgtEl>
                                        <p:attrNameLst>
                                          <p:attrName>ppt_h</p:attrName>
                                        </p:attrNameLst>
                                      </p:cBhvr>
                                      <p:tavLst>
                                        <p:tav tm="0">
                                          <p:val>
                                            <p:strVal val="ppt_h"/>
                                          </p:val>
                                        </p:tav>
                                        <p:tav tm="100000">
                                          <p:val>
                                            <p:fltVal val="0"/>
                                          </p:val>
                                        </p:tav>
                                      </p:tavLst>
                                    </p:anim>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8" presetClass="emph" presetSubtype="0" fill="hold" nodeType="withEffect">
                                  <p:stCondLst>
                                    <p:cond delay="0"/>
                                  </p:stCondLst>
                                  <p:childTnLst>
                                    <p:animRot by="21600000">
                                      <p:cBhvr>
                                        <p:cTn id="29" dur="500" fill="hold"/>
                                        <p:tgtEl>
                                          <p:spTgt spid="5"/>
                                        </p:tgtEl>
                                        <p:attrNameLst>
                                          <p:attrName>r</p:attrName>
                                        </p:attrNameLst>
                                      </p:cBhvr>
                                    </p:animRot>
                                  </p:childTnLst>
                                </p:cTn>
                              </p:par>
                              <p:par>
                                <p:cTn id="30" presetID="8" presetClass="emph" presetSubtype="0" fill="hold" nodeType="withEffect">
                                  <p:stCondLst>
                                    <p:cond delay="300"/>
                                  </p:stCondLst>
                                  <p:childTnLst>
                                    <p:animRot by="-21600000">
                                      <p:cBhvr>
                                        <p:cTn id="31" dur="500" fill="hold"/>
                                        <p:tgtEl>
                                          <p:spTgt spid="5"/>
                                        </p:tgtEl>
                                        <p:attrNameLst>
                                          <p:attrName>r</p:attrName>
                                        </p:attrNameLst>
                                      </p:cBhvr>
                                    </p:animRot>
                                  </p:childTnLst>
                                </p:cTn>
                              </p:par>
                              <p:par>
                                <p:cTn id="32" presetID="22" presetClass="entr" presetSubtype="8" fill="hold" grpId="0" nodeType="withEffect">
                                  <p:stCondLst>
                                    <p:cond delay="300"/>
                                  </p:stCondLst>
                                  <p:iterate type="lt">
                                    <p:tmPct val="10000"/>
                                  </p:iterate>
                                  <p:childTnLst>
                                    <p:set>
                                      <p:cBhvr>
                                        <p:cTn id="33" dur="1" fill="hold">
                                          <p:stCondLst>
                                            <p:cond delay="0"/>
                                          </p:stCondLst>
                                        </p:cTn>
                                        <p:tgtEl>
                                          <p:spTgt spid="2"/>
                                        </p:tgtEl>
                                        <p:attrNameLst>
                                          <p:attrName>style.visibility</p:attrName>
                                        </p:attrNameLst>
                                      </p:cBhvr>
                                      <p:to>
                                        <p:strVal val="visible"/>
                                      </p:to>
                                    </p:set>
                                    <p:animEffect transition="in" filter="wipe(left)">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500" fill="hold"/>
                                        <p:tgtEl>
                                          <p:spTgt spid="8"/>
                                        </p:tgtEl>
                                        <p:attrNameLst>
                                          <p:attrName>ppt_w</p:attrName>
                                        </p:attrNameLst>
                                      </p:cBhvr>
                                      <p:tavLst>
                                        <p:tav tm="0">
                                          <p:val>
                                            <p:fltVal val="0"/>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4"/>
                    </p:tgtEl>
                  </p:cond>
                </p:stCondLst>
                <p:endSync evt="end" delay="0">
                  <p:rtn val="all"/>
                </p:endSync>
                <p:childTnLst>
                  <p:par>
                    <p:cTn id="64" fill="hold">
                      <p:stCondLst>
                        <p:cond delay="0"/>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Effect transition="in" filter="fade">
                                      <p:cBhvr>
                                        <p:cTn id="70" dur="500"/>
                                        <p:tgtEl>
                                          <p:spTgt spid="6"/>
                                        </p:tgtEl>
                                      </p:cBhvr>
                                    </p:animEffect>
                                  </p:childTnLst>
                                </p:cTn>
                              </p:par>
                              <p:par>
                                <p:cTn id="71" presetID="3" presetClass="exit" presetSubtype="10" fill="hold" grpId="1" nodeType="withEffect">
                                  <p:stCondLst>
                                    <p:cond delay="0"/>
                                  </p:stCondLst>
                                  <p:childTnLst>
                                    <p:animEffect transition="out" filter="blinds(horizontal)">
                                      <p:cBhvr>
                                        <p:cTn id="72" dur="500"/>
                                        <p:tgtEl>
                                          <p:spTgt spid="6"/>
                                        </p:tgtEl>
                                      </p:cBhvr>
                                    </p:animEffect>
                                    <p:set>
                                      <p:cBhvr>
                                        <p:cTn id="7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4" restart="whenNotActive" fill="hold" evtFilter="cancelBubble" nodeType="interactiveSeq">
                <p:stCondLst>
                  <p:cond evt="onClick" delay="0">
                    <p:tgtEl>
                      <p:spTgt spid="7"/>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xit" presetSubtype="32" fill="hold" grpId="1" nodeType="withEffect">
                                  <p:stCondLst>
                                    <p:cond delay="600"/>
                                  </p:stCondLst>
                                  <p:childTnLst>
                                    <p:anim calcmode="lin" valueType="num">
                                      <p:cBhvr>
                                        <p:cTn id="83" dur="500"/>
                                        <p:tgtEl>
                                          <p:spTgt spid="11"/>
                                        </p:tgtEl>
                                        <p:attrNameLst>
                                          <p:attrName>ppt_w</p:attrName>
                                        </p:attrNameLst>
                                      </p:cBhvr>
                                      <p:tavLst>
                                        <p:tav tm="0">
                                          <p:val>
                                            <p:strVal val="ppt_w"/>
                                          </p:val>
                                        </p:tav>
                                        <p:tav tm="100000">
                                          <p:val>
                                            <p:fltVal val="0"/>
                                          </p:val>
                                        </p:tav>
                                      </p:tavLst>
                                    </p:anim>
                                    <p:anim calcmode="lin" valueType="num">
                                      <p:cBhvr>
                                        <p:cTn id="84" dur="500"/>
                                        <p:tgtEl>
                                          <p:spTgt spid="11"/>
                                        </p:tgtEl>
                                        <p:attrNameLst>
                                          <p:attrName>ppt_h</p:attrName>
                                        </p:attrNameLst>
                                      </p:cBhvr>
                                      <p:tavLst>
                                        <p:tav tm="0">
                                          <p:val>
                                            <p:strVal val="ppt_h"/>
                                          </p:val>
                                        </p:tav>
                                        <p:tav tm="100000">
                                          <p:val>
                                            <p:fltVal val="0"/>
                                          </p:val>
                                        </p:tav>
                                      </p:tavLst>
                                    </p:anim>
                                    <p:animEffect transition="out" filter="fade">
                                      <p:cBhvr>
                                        <p:cTn id="85" dur="500"/>
                                        <p:tgtEl>
                                          <p:spTgt spid="11"/>
                                        </p:tgtEl>
                                      </p:cBhvr>
                                    </p:animEffect>
                                    <p:set>
                                      <p:cBhvr>
                                        <p:cTn id="86"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8"/>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92" restart="whenNotActive" fill="hold" evtFilter="cancelBubble" nodeType="interactiveSeq">
                <p:stCondLst>
                  <p:cond evt="onClick" delay="0">
                    <p:tgtEl>
                      <p:spTgt spid="9"/>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par>
                                <p:cTn id="100" presetID="53" presetClass="exit" presetSubtype="32" fill="hold" grpId="1" nodeType="withEffect">
                                  <p:stCondLst>
                                    <p:cond delay="600"/>
                                  </p:stCondLst>
                                  <p:childTnLst>
                                    <p:anim calcmode="lin" valueType="num">
                                      <p:cBhvr>
                                        <p:cTn id="101" dur="500"/>
                                        <p:tgtEl>
                                          <p:spTgt spid="13"/>
                                        </p:tgtEl>
                                        <p:attrNameLst>
                                          <p:attrName>ppt_w</p:attrName>
                                        </p:attrNameLst>
                                      </p:cBhvr>
                                      <p:tavLst>
                                        <p:tav tm="0">
                                          <p:val>
                                            <p:strVal val="ppt_w"/>
                                          </p:val>
                                        </p:tav>
                                        <p:tav tm="100000">
                                          <p:val>
                                            <p:fltVal val="0"/>
                                          </p:val>
                                        </p:tav>
                                      </p:tavLst>
                                    </p:anim>
                                    <p:anim calcmode="lin" valueType="num">
                                      <p:cBhvr>
                                        <p:cTn id="102" dur="500"/>
                                        <p:tgtEl>
                                          <p:spTgt spid="13"/>
                                        </p:tgtEl>
                                        <p:attrNameLst>
                                          <p:attrName>ppt_h</p:attrName>
                                        </p:attrNameLst>
                                      </p:cBhvr>
                                      <p:tavLst>
                                        <p:tav tm="0">
                                          <p:val>
                                            <p:strVal val="ppt_h"/>
                                          </p:val>
                                        </p:tav>
                                        <p:tav tm="100000">
                                          <p:val>
                                            <p:fltVal val="0"/>
                                          </p:val>
                                        </p:tav>
                                      </p:tavLst>
                                    </p:anim>
                                    <p:animEffect transition="out" filter="fade">
                                      <p:cBhvr>
                                        <p:cTn id="103" dur="500"/>
                                        <p:tgtEl>
                                          <p:spTgt spid="13"/>
                                        </p:tgtEl>
                                      </p:cBhvr>
                                    </p:animEffect>
                                    <p:set>
                                      <p:cBhvr>
                                        <p:cTn id="10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3" grpId="0" animBg="1"/>
      <p:bldP spid="3" grpId="1" animBg="1"/>
      <p:bldP spid="2" grpId="0"/>
      <p:bldP spid="4" grpId="0"/>
      <p:bldP spid="7" grpId="0"/>
      <p:bldP spid="8" grpId="0"/>
      <p:bldP spid="9" grpId="0"/>
      <p:bldP spid="6" grpId="0"/>
      <p:bldP spid="6" grpId="1"/>
      <p:bldP spid="11" grpId="0"/>
      <p:bldP spid="11" grpId="1"/>
      <p:bldP spid="13" grpId="0"/>
      <p:bldP spid="13" grpId="1"/>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871</Words>
  <Application>Microsoft Office PowerPoint</Application>
  <PresentationFormat>Widescreen</PresentationFormat>
  <Paragraphs>147</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AdorshoLipi</vt:lpstr>
      <vt:lpstr>Arial</vt:lpstr>
      <vt:lpstr>Calibri</vt:lpstr>
      <vt:lpstr>Calibri Light</vt:lpstr>
      <vt:lpstr>Cambria Math</vt:lpstr>
      <vt:lpstr>Ekushey Azad</vt:lpstr>
      <vt:lpstr>Kalpurush</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158</cp:revision>
  <dcterms:created xsi:type="dcterms:W3CDTF">2020-07-17T13:36:22Z</dcterms:created>
  <dcterms:modified xsi:type="dcterms:W3CDTF">2020-07-20T17:20:01Z</dcterms:modified>
</cp:coreProperties>
</file>