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34AA7-7A65-4F28-A4A9-7817385AED9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4D9580-E53B-40F9-8671-73ED46C5E8EE}">
      <dgm:prSet phldrT="[Text]" custT="1"/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সংবিধান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দুই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প্রকার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26754F1F-F551-4033-A5C5-0E1DA526D773}" type="parTrans" cxnId="{F2444ABC-86FA-4C0D-AF88-B07D63A217BD}">
      <dgm:prSet/>
      <dgm:spPr/>
      <dgm:t>
        <a:bodyPr/>
        <a:lstStyle/>
        <a:p>
          <a:endParaRPr lang="en-US"/>
        </a:p>
      </dgm:t>
    </dgm:pt>
    <dgm:pt modelId="{F971E73C-50FC-40F8-91EC-F73C59CF084C}" type="sibTrans" cxnId="{F2444ABC-86FA-4C0D-AF88-B07D63A217BD}">
      <dgm:prSet/>
      <dgm:spPr/>
      <dgm:t>
        <a:bodyPr/>
        <a:lstStyle/>
        <a:p>
          <a:endParaRPr lang="en-US"/>
        </a:p>
      </dgm:t>
    </dgm:pt>
    <dgm:pt modelId="{DB531A09-7BBF-4346-8211-C5D358243DB9}">
      <dgm:prSet phldrT="[Text]" custT="1"/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লিখিত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endParaRPr lang="en-US" sz="4800" dirty="0"/>
        </a:p>
      </dgm:t>
    </dgm:pt>
    <dgm:pt modelId="{A4ADAFF2-272C-40F5-98ED-DC6505C0982E}" type="parTrans" cxnId="{1393EE56-96E3-4540-96CE-A2019D26B0E8}">
      <dgm:prSet/>
      <dgm:spPr/>
      <dgm:t>
        <a:bodyPr/>
        <a:lstStyle/>
        <a:p>
          <a:endParaRPr lang="en-US"/>
        </a:p>
      </dgm:t>
    </dgm:pt>
    <dgm:pt modelId="{86FA56A3-4523-4B8E-B5FF-6CEF8DDDEE8C}" type="sibTrans" cxnId="{1393EE56-96E3-4540-96CE-A2019D26B0E8}">
      <dgm:prSet/>
      <dgm:spPr/>
      <dgm:t>
        <a:bodyPr/>
        <a:lstStyle/>
        <a:p>
          <a:endParaRPr lang="en-US"/>
        </a:p>
      </dgm:t>
    </dgm:pt>
    <dgm:pt modelId="{7DA64C78-077D-4C5C-B7EE-2853F18F6B2E}">
      <dgm:prSet phldrT="[Text]" custT="1"/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অলিখিত</a:t>
          </a:r>
          <a:endParaRPr lang="en-US" sz="5400" dirty="0"/>
        </a:p>
      </dgm:t>
    </dgm:pt>
    <dgm:pt modelId="{B333AD88-6A2F-420D-A454-BCA032D482E5}" type="parTrans" cxnId="{71321285-64D8-4E4C-A54D-64BB4B2FA362}">
      <dgm:prSet/>
      <dgm:spPr/>
      <dgm:t>
        <a:bodyPr/>
        <a:lstStyle/>
        <a:p>
          <a:endParaRPr lang="en-US"/>
        </a:p>
      </dgm:t>
    </dgm:pt>
    <dgm:pt modelId="{4344E476-109D-445E-8FBC-0531DF6B4C48}" type="sibTrans" cxnId="{71321285-64D8-4E4C-A54D-64BB4B2FA362}">
      <dgm:prSet/>
      <dgm:spPr/>
      <dgm:t>
        <a:bodyPr/>
        <a:lstStyle/>
        <a:p>
          <a:endParaRPr lang="en-US"/>
        </a:p>
      </dgm:t>
    </dgm:pt>
    <dgm:pt modelId="{947C1EC5-433F-4DDA-9004-025DC106973F}" type="pres">
      <dgm:prSet presAssocID="{16634AA7-7A65-4F28-A4A9-7817385AED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9124F73-0957-4D16-B6DF-E95B4149C527}" type="pres">
      <dgm:prSet presAssocID="{F54D9580-E53B-40F9-8671-73ED46C5E8EE}" presName="hierRoot1" presStyleCnt="0"/>
      <dgm:spPr/>
    </dgm:pt>
    <dgm:pt modelId="{B4D33C9D-6871-4744-BD66-AB72D212DC5F}" type="pres">
      <dgm:prSet presAssocID="{F54D9580-E53B-40F9-8671-73ED46C5E8EE}" presName="composite" presStyleCnt="0"/>
      <dgm:spPr/>
    </dgm:pt>
    <dgm:pt modelId="{41E81613-54BC-4598-ABB7-1E77EBD156F8}" type="pres">
      <dgm:prSet presAssocID="{F54D9580-E53B-40F9-8671-73ED46C5E8EE}" presName="background" presStyleLbl="node0" presStyleIdx="0" presStyleCnt="1"/>
      <dgm:spPr/>
    </dgm:pt>
    <dgm:pt modelId="{97FBAA96-4AC8-4F6A-9B7A-D13FAF9F9AD5}" type="pres">
      <dgm:prSet presAssocID="{F54D9580-E53B-40F9-8671-73ED46C5E8EE}" presName="text" presStyleLbl="fgAcc0" presStyleIdx="0" presStyleCnt="1" custScaleX="198642" custScaleY="679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0EE73E-D8B5-4441-800B-F5C824FC4ACC}" type="pres">
      <dgm:prSet presAssocID="{F54D9580-E53B-40F9-8671-73ED46C5E8EE}" presName="hierChild2" presStyleCnt="0"/>
      <dgm:spPr/>
    </dgm:pt>
    <dgm:pt modelId="{0F5941D6-CA4F-4302-AC5A-5CF960EA85C3}" type="pres">
      <dgm:prSet presAssocID="{A4ADAFF2-272C-40F5-98ED-DC6505C0982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E7A0057-9385-405D-9A6C-8D85C14E9EA4}" type="pres">
      <dgm:prSet presAssocID="{DB531A09-7BBF-4346-8211-C5D358243DB9}" presName="hierRoot2" presStyleCnt="0"/>
      <dgm:spPr/>
    </dgm:pt>
    <dgm:pt modelId="{AA2A2F51-A67C-4C73-AAF3-34FD75B03CF5}" type="pres">
      <dgm:prSet presAssocID="{DB531A09-7BBF-4346-8211-C5D358243DB9}" presName="composite2" presStyleCnt="0"/>
      <dgm:spPr/>
    </dgm:pt>
    <dgm:pt modelId="{971F533F-8C7E-40AB-AC1E-D9D698880C7B}" type="pres">
      <dgm:prSet presAssocID="{DB531A09-7BBF-4346-8211-C5D358243DB9}" presName="background2" presStyleLbl="node2" presStyleIdx="0" presStyleCnt="2"/>
      <dgm:spPr/>
    </dgm:pt>
    <dgm:pt modelId="{796657CE-A934-4201-BDEB-43CB5A3C23F9}" type="pres">
      <dgm:prSet presAssocID="{DB531A09-7BBF-4346-8211-C5D358243DB9}" presName="text2" presStyleLbl="fgAcc2" presStyleIdx="0" presStyleCnt="2" custScaleY="573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004E3A-8CBE-4511-9CFC-D00DE1331FA8}" type="pres">
      <dgm:prSet presAssocID="{DB531A09-7BBF-4346-8211-C5D358243DB9}" presName="hierChild3" presStyleCnt="0"/>
      <dgm:spPr/>
    </dgm:pt>
    <dgm:pt modelId="{5ED2732C-934B-4B02-BA07-683793411255}" type="pres">
      <dgm:prSet presAssocID="{B333AD88-6A2F-420D-A454-BCA032D482E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E2A66BE-041E-48B2-AE40-7887F7991F99}" type="pres">
      <dgm:prSet presAssocID="{7DA64C78-077D-4C5C-B7EE-2853F18F6B2E}" presName="hierRoot2" presStyleCnt="0"/>
      <dgm:spPr/>
    </dgm:pt>
    <dgm:pt modelId="{9BB5EC0D-DA25-4AFC-8010-9C338A864CD8}" type="pres">
      <dgm:prSet presAssocID="{7DA64C78-077D-4C5C-B7EE-2853F18F6B2E}" presName="composite2" presStyleCnt="0"/>
      <dgm:spPr/>
    </dgm:pt>
    <dgm:pt modelId="{C2BDF39A-C6F9-4B18-A65A-4D2A2F8D4F5C}" type="pres">
      <dgm:prSet presAssocID="{7DA64C78-077D-4C5C-B7EE-2853F18F6B2E}" presName="background2" presStyleLbl="node2" presStyleIdx="1" presStyleCnt="2"/>
      <dgm:spPr/>
    </dgm:pt>
    <dgm:pt modelId="{E7D55B80-BD8F-4985-8F23-C125905ABC94}" type="pres">
      <dgm:prSet presAssocID="{7DA64C78-077D-4C5C-B7EE-2853F18F6B2E}" presName="text2" presStyleLbl="fgAcc2" presStyleIdx="1" presStyleCnt="2" custScaleY="573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E0725C-6E6F-449B-AB47-552A4871FD82}" type="pres">
      <dgm:prSet presAssocID="{7DA64C78-077D-4C5C-B7EE-2853F18F6B2E}" presName="hierChild3" presStyleCnt="0"/>
      <dgm:spPr/>
    </dgm:pt>
  </dgm:ptLst>
  <dgm:cxnLst>
    <dgm:cxn modelId="{1393EE56-96E3-4540-96CE-A2019D26B0E8}" srcId="{F54D9580-E53B-40F9-8671-73ED46C5E8EE}" destId="{DB531A09-7BBF-4346-8211-C5D358243DB9}" srcOrd="0" destOrd="0" parTransId="{A4ADAFF2-272C-40F5-98ED-DC6505C0982E}" sibTransId="{86FA56A3-4523-4B8E-B5FF-6CEF8DDDEE8C}"/>
    <dgm:cxn modelId="{D0EC4685-CF92-438A-980A-F8E93B99DDFA}" type="presOf" srcId="{DB531A09-7BBF-4346-8211-C5D358243DB9}" destId="{796657CE-A934-4201-BDEB-43CB5A3C23F9}" srcOrd="0" destOrd="0" presId="urn:microsoft.com/office/officeart/2005/8/layout/hierarchy1"/>
    <dgm:cxn modelId="{C45684CE-7112-44D0-ABD4-3AE43EC53DA7}" type="presOf" srcId="{16634AA7-7A65-4F28-A4A9-7817385AED9C}" destId="{947C1EC5-433F-4DDA-9004-025DC106973F}" srcOrd="0" destOrd="0" presId="urn:microsoft.com/office/officeart/2005/8/layout/hierarchy1"/>
    <dgm:cxn modelId="{F2444ABC-86FA-4C0D-AF88-B07D63A217BD}" srcId="{16634AA7-7A65-4F28-A4A9-7817385AED9C}" destId="{F54D9580-E53B-40F9-8671-73ED46C5E8EE}" srcOrd="0" destOrd="0" parTransId="{26754F1F-F551-4033-A5C5-0E1DA526D773}" sibTransId="{F971E73C-50FC-40F8-91EC-F73C59CF084C}"/>
    <dgm:cxn modelId="{F06500EF-0FB4-4B6A-B2C3-F5B32CEFE509}" type="presOf" srcId="{7DA64C78-077D-4C5C-B7EE-2853F18F6B2E}" destId="{E7D55B80-BD8F-4985-8F23-C125905ABC94}" srcOrd="0" destOrd="0" presId="urn:microsoft.com/office/officeart/2005/8/layout/hierarchy1"/>
    <dgm:cxn modelId="{8B6BAF92-208B-4228-BA1E-DE07E2CBF367}" type="presOf" srcId="{A4ADAFF2-272C-40F5-98ED-DC6505C0982E}" destId="{0F5941D6-CA4F-4302-AC5A-5CF960EA85C3}" srcOrd="0" destOrd="0" presId="urn:microsoft.com/office/officeart/2005/8/layout/hierarchy1"/>
    <dgm:cxn modelId="{8E8B59DB-5DCE-4D0B-BB1A-B27EEC16E846}" type="presOf" srcId="{F54D9580-E53B-40F9-8671-73ED46C5E8EE}" destId="{97FBAA96-4AC8-4F6A-9B7A-D13FAF9F9AD5}" srcOrd="0" destOrd="0" presId="urn:microsoft.com/office/officeart/2005/8/layout/hierarchy1"/>
    <dgm:cxn modelId="{AD21D110-CBC6-42FD-AF15-694E66CC9842}" type="presOf" srcId="{B333AD88-6A2F-420D-A454-BCA032D482E5}" destId="{5ED2732C-934B-4B02-BA07-683793411255}" srcOrd="0" destOrd="0" presId="urn:microsoft.com/office/officeart/2005/8/layout/hierarchy1"/>
    <dgm:cxn modelId="{71321285-64D8-4E4C-A54D-64BB4B2FA362}" srcId="{F54D9580-E53B-40F9-8671-73ED46C5E8EE}" destId="{7DA64C78-077D-4C5C-B7EE-2853F18F6B2E}" srcOrd="1" destOrd="0" parTransId="{B333AD88-6A2F-420D-A454-BCA032D482E5}" sibTransId="{4344E476-109D-445E-8FBC-0531DF6B4C48}"/>
    <dgm:cxn modelId="{AED4EC58-A919-4A49-BB57-71BFE00C9967}" type="presParOf" srcId="{947C1EC5-433F-4DDA-9004-025DC106973F}" destId="{89124F73-0957-4D16-B6DF-E95B4149C527}" srcOrd="0" destOrd="0" presId="urn:microsoft.com/office/officeart/2005/8/layout/hierarchy1"/>
    <dgm:cxn modelId="{7795EC5C-C708-4647-9FD3-BB753C4BB917}" type="presParOf" srcId="{89124F73-0957-4D16-B6DF-E95B4149C527}" destId="{B4D33C9D-6871-4744-BD66-AB72D212DC5F}" srcOrd="0" destOrd="0" presId="urn:microsoft.com/office/officeart/2005/8/layout/hierarchy1"/>
    <dgm:cxn modelId="{632FDF68-C13F-4D7D-B6B7-FEB90545D168}" type="presParOf" srcId="{B4D33C9D-6871-4744-BD66-AB72D212DC5F}" destId="{41E81613-54BC-4598-ABB7-1E77EBD156F8}" srcOrd="0" destOrd="0" presId="urn:microsoft.com/office/officeart/2005/8/layout/hierarchy1"/>
    <dgm:cxn modelId="{5DE693DE-97F6-4179-B844-145E708AC76F}" type="presParOf" srcId="{B4D33C9D-6871-4744-BD66-AB72D212DC5F}" destId="{97FBAA96-4AC8-4F6A-9B7A-D13FAF9F9AD5}" srcOrd="1" destOrd="0" presId="urn:microsoft.com/office/officeart/2005/8/layout/hierarchy1"/>
    <dgm:cxn modelId="{250F67DE-D7B2-40B5-8649-180A991C6BF3}" type="presParOf" srcId="{89124F73-0957-4D16-B6DF-E95B4149C527}" destId="{AC0EE73E-D8B5-4441-800B-F5C824FC4ACC}" srcOrd="1" destOrd="0" presId="urn:microsoft.com/office/officeart/2005/8/layout/hierarchy1"/>
    <dgm:cxn modelId="{738CBB91-72C6-4732-B6BE-0E9DFED43F02}" type="presParOf" srcId="{AC0EE73E-D8B5-4441-800B-F5C824FC4ACC}" destId="{0F5941D6-CA4F-4302-AC5A-5CF960EA85C3}" srcOrd="0" destOrd="0" presId="urn:microsoft.com/office/officeart/2005/8/layout/hierarchy1"/>
    <dgm:cxn modelId="{19F5F297-0903-4F18-824A-1FEB5AF54515}" type="presParOf" srcId="{AC0EE73E-D8B5-4441-800B-F5C824FC4ACC}" destId="{4E7A0057-9385-405D-9A6C-8D85C14E9EA4}" srcOrd="1" destOrd="0" presId="urn:microsoft.com/office/officeart/2005/8/layout/hierarchy1"/>
    <dgm:cxn modelId="{1F59A829-2318-47BE-AB56-0010C5F5FB08}" type="presParOf" srcId="{4E7A0057-9385-405D-9A6C-8D85C14E9EA4}" destId="{AA2A2F51-A67C-4C73-AAF3-34FD75B03CF5}" srcOrd="0" destOrd="0" presId="urn:microsoft.com/office/officeart/2005/8/layout/hierarchy1"/>
    <dgm:cxn modelId="{24E3D7AA-9696-4F47-9E3D-38B0A24F7A19}" type="presParOf" srcId="{AA2A2F51-A67C-4C73-AAF3-34FD75B03CF5}" destId="{971F533F-8C7E-40AB-AC1E-D9D698880C7B}" srcOrd="0" destOrd="0" presId="urn:microsoft.com/office/officeart/2005/8/layout/hierarchy1"/>
    <dgm:cxn modelId="{18047263-EFF5-417A-8A44-0BA9514749D3}" type="presParOf" srcId="{AA2A2F51-A67C-4C73-AAF3-34FD75B03CF5}" destId="{796657CE-A934-4201-BDEB-43CB5A3C23F9}" srcOrd="1" destOrd="0" presId="urn:microsoft.com/office/officeart/2005/8/layout/hierarchy1"/>
    <dgm:cxn modelId="{674AAF71-06A0-461F-9A30-0FC0E2BDCFAD}" type="presParOf" srcId="{4E7A0057-9385-405D-9A6C-8D85C14E9EA4}" destId="{29004E3A-8CBE-4511-9CFC-D00DE1331FA8}" srcOrd="1" destOrd="0" presId="urn:microsoft.com/office/officeart/2005/8/layout/hierarchy1"/>
    <dgm:cxn modelId="{DC11942A-DAAF-40E1-AE08-DA2EAC65E46E}" type="presParOf" srcId="{AC0EE73E-D8B5-4441-800B-F5C824FC4ACC}" destId="{5ED2732C-934B-4B02-BA07-683793411255}" srcOrd="2" destOrd="0" presId="urn:microsoft.com/office/officeart/2005/8/layout/hierarchy1"/>
    <dgm:cxn modelId="{7B8BE83F-2DA4-4E72-A4A5-981BE9A88635}" type="presParOf" srcId="{AC0EE73E-D8B5-4441-800B-F5C824FC4ACC}" destId="{BE2A66BE-041E-48B2-AE40-7887F7991F99}" srcOrd="3" destOrd="0" presId="urn:microsoft.com/office/officeart/2005/8/layout/hierarchy1"/>
    <dgm:cxn modelId="{C2D2794C-12CA-49AD-BE58-D127498213D4}" type="presParOf" srcId="{BE2A66BE-041E-48B2-AE40-7887F7991F99}" destId="{9BB5EC0D-DA25-4AFC-8010-9C338A864CD8}" srcOrd="0" destOrd="0" presId="urn:microsoft.com/office/officeart/2005/8/layout/hierarchy1"/>
    <dgm:cxn modelId="{AF93DABE-4F91-42CA-82EC-BD06713309AD}" type="presParOf" srcId="{9BB5EC0D-DA25-4AFC-8010-9C338A864CD8}" destId="{C2BDF39A-C6F9-4B18-A65A-4D2A2F8D4F5C}" srcOrd="0" destOrd="0" presId="urn:microsoft.com/office/officeart/2005/8/layout/hierarchy1"/>
    <dgm:cxn modelId="{39030F12-31C8-40E6-B229-C586B34AD233}" type="presParOf" srcId="{9BB5EC0D-DA25-4AFC-8010-9C338A864CD8}" destId="{E7D55B80-BD8F-4985-8F23-C125905ABC94}" srcOrd="1" destOrd="0" presId="urn:microsoft.com/office/officeart/2005/8/layout/hierarchy1"/>
    <dgm:cxn modelId="{073717B9-9EC6-4BA8-BCDF-72597A8F8F55}" type="presParOf" srcId="{BE2A66BE-041E-48B2-AE40-7887F7991F99}" destId="{C0E0725C-6E6F-449B-AB47-552A4871FD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55094F-729A-4D96-8E99-FC2082B4A81B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1A80E4-C548-467E-A9E6-6D24A2DC886E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রাষ্ট্র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পরিচালনার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মূলনীতি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7880AEB-74BC-44A6-95A5-AF4B212229F2}" type="parTrans" cxnId="{2B59FCA4-802D-4FCF-98F1-8942CE28273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135808D-0A9E-42B2-B859-4988D4D26ED9}" type="sibTrans" cxnId="{2B59FCA4-802D-4FCF-98F1-8942CE28273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A5A0A1-CDEC-431F-99A0-A643AF81C39C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গণতন্ত্র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B29C42A-D2B7-48F9-AADF-A3C763E483CA}" type="parTrans" cxnId="{6D62DFB3-CA1F-493A-A5D8-783479DEFA0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F0DE883-0F48-4499-99EC-C47FF2E366DF}" type="sibTrans" cxnId="{6D62DFB3-CA1F-493A-A5D8-783479DEFA0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977C927-E739-41AF-B8AF-5CB998DE0DF5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সমাজতন্ত্র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23BC594-256E-48F5-840E-0C2E901B41FB}" type="parTrans" cxnId="{2E2939B7-2218-42D7-AFEF-EBF462C9A39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ABE1D79-FED2-4F32-892D-FDF225031941}" type="sibTrans" cxnId="{2E2939B7-2218-42D7-AFEF-EBF462C9A39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9860B0A-E77E-4CDA-A173-65E9A767258C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ধর্মনিরপেক্ষ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DF4134C-F1E1-4016-91B9-2A8D00C744AD}" type="parTrans" cxnId="{9CB6093A-DAFE-471F-B9E8-D2C2F92086A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BF2F6B3-445E-499B-8BA7-FE7D252CA732}" type="sibTrans" cxnId="{9CB6093A-DAFE-471F-B9E8-D2C2F92086A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27D6140-3739-42A4-A665-CE48CEE41CC3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জাতীয়তাবাদ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A8A1152-FEDF-41D4-89C7-E08DE7323652}" type="parTrans" cxnId="{4C776992-2D72-4270-9627-B66A03E75DC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71FFE79-D3DB-476C-8C59-600A4E9A427A}" type="sibTrans" cxnId="{4C776992-2D72-4270-9627-B66A03E75DC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2EF88AD-B506-4E11-B477-AE743E12DF83}" type="pres">
      <dgm:prSet presAssocID="{1455094F-729A-4D96-8E99-FC2082B4A81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4C8863-DCA9-4C29-BA09-EA35975AEBBF}" type="pres">
      <dgm:prSet presAssocID="{1A1A80E4-C548-467E-A9E6-6D24A2DC886E}" presName="centerShape" presStyleLbl="node0" presStyleIdx="0" presStyleCnt="1" custScaleX="177962" custScaleY="137464"/>
      <dgm:spPr/>
      <dgm:t>
        <a:bodyPr/>
        <a:lstStyle/>
        <a:p>
          <a:endParaRPr lang="en-US"/>
        </a:p>
      </dgm:t>
    </dgm:pt>
    <dgm:pt modelId="{E2FC1375-EC44-4CCB-B3DA-8AD3E1EFE984}" type="pres">
      <dgm:prSet presAssocID="{BB29C42A-D2B7-48F9-AADF-A3C763E483CA}" presName="parTrans" presStyleLbl="sibTrans2D1" presStyleIdx="0" presStyleCnt="4"/>
      <dgm:spPr/>
      <dgm:t>
        <a:bodyPr/>
        <a:lstStyle/>
        <a:p>
          <a:endParaRPr lang="en-US"/>
        </a:p>
      </dgm:t>
    </dgm:pt>
    <dgm:pt modelId="{88DE9D6C-DEFD-4A6A-A987-D07A956107E7}" type="pres">
      <dgm:prSet presAssocID="{BB29C42A-D2B7-48F9-AADF-A3C763E483C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67B078F-A035-4AA1-81C9-3ED9E9B1FEFF}" type="pres">
      <dgm:prSet presAssocID="{91A5A0A1-CDEC-431F-99A0-A643AF81C39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BCD52-2688-42CB-BBB3-FEFD44AED67C}" type="pres">
      <dgm:prSet presAssocID="{323BC594-256E-48F5-840E-0C2E901B41FB}" presName="parTrans" presStyleLbl="sibTrans2D1" presStyleIdx="1" presStyleCnt="4"/>
      <dgm:spPr/>
      <dgm:t>
        <a:bodyPr/>
        <a:lstStyle/>
        <a:p>
          <a:endParaRPr lang="en-US"/>
        </a:p>
      </dgm:t>
    </dgm:pt>
    <dgm:pt modelId="{7ABEE531-32B7-436A-A17B-D245784EEF26}" type="pres">
      <dgm:prSet presAssocID="{323BC594-256E-48F5-840E-0C2E901B41F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C2C3CF2-DD9B-4DB6-849E-AD8DC39F34CF}" type="pres">
      <dgm:prSet presAssocID="{B977C927-E739-41AF-B8AF-5CB998DE0DF5}" presName="node" presStyleLbl="node1" presStyleIdx="1" presStyleCnt="4" custRadScaleRad="114303" custRadScaleInc="4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5D880-B1FB-46C6-B286-B48005130E2A}" type="pres">
      <dgm:prSet presAssocID="{3DF4134C-F1E1-4016-91B9-2A8D00C744A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37968303-78A5-4816-A8D5-536130865E71}" type="pres">
      <dgm:prSet presAssocID="{3DF4134C-F1E1-4016-91B9-2A8D00C744A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693A963-0ADB-4DCA-A42F-470121102E21}" type="pres">
      <dgm:prSet presAssocID="{09860B0A-E77E-4CDA-A173-65E9A767258C}" presName="node" presStyleLbl="node1" presStyleIdx="2" presStyleCnt="4" custScaleX="118598" custScaleY="94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9DF3D-B474-4BEF-9A4B-21ABFF044AD0}" type="pres">
      <dgm:prSet presAssocID="{AA8A1152-FEDF-41D4-89C7-E08DE7323652}" presName="parTrans" presStyleLbl="sibTrans2D1" presStyleIdx="3" presStyleCnt="4"/>
      <dgm:spPr/>
      <dgm:t>
        <a:bodyPr/>
        <a:lstStyle/>
        <a:p>
          <a:endParaRPr lang="en-US"/>
        </a:p>
      </dgm:t>
    </dgm:pt>
    <dgm:pt modelId="{47C90675-AC7F-4DBB-89AC-8DF09D436094}" type="pres">
      <dgm:prSet presAssocID="{AA8A1152-FEDF-41D4-89C7-E08DE732365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7FB6C39-2995-4B42-A243-58B426FD61B5}" type="pres">
      <dgm:prSet presAssocID="{B27D6140-3739-42A4-A665-CE48CEE41CC3}" presName="node" presStyleLbl="node1" presStyleIdx="3" presStyleCnt="4" custScaleX="137019" custScaleY="114777" custRadScaleRad="136990" custRadScaleInc="3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D9B8D-0D92-4ACA-BF78-F5E705652D86}" type="presOf" srcId="{3DF4134C-F1E1-4016-91B9-2A8D00C744AD}" destId="{ED55D880-B1FB-46C6-B286-B48005130E2A}" srcOrd="0" destOrd="0" presId="urn:microsoft.com/office/officeart/2005/8/layout/radial5"/>
    <dgm:cxn modelId="{6D62DFB3-CA1F-493A-A5D8-783479DEFA04}" srcId="{1A1A80E4-C548-467E-A9E6-6D24A2DC886E}" destId="{91A5A0A1-CDEC-431F-99A0-A643AF81C39C}" srcOrd="0" destOrd="0" parTransId="{BB29C42A-D2B7-48F9-AADF-A3C763E483CA}" sibTransId="{6F0DE883-0F48-4499-99EC-C47FF2E366DF}"/>
    <dgm:cxn modelId="{2751B1C8-F51F-430C-BDD6-7F5C3AD7C9B4}" type="presOf" srcId="{B27D6140-3739-42A4-A665-CE48CEE41CC3}" destId="{C7FB6C39-2995-4B42-A243-58B426FD61B5}" srcOrd="0" destOrd="0" presId="urn:microsoft.com/office/officeart/2005/8/layout/radial5"/>
    <dgm:cxn modelId="{29296CC4-7ED3-436D-947C-69714697C82C}" type="presOf" srcId="{09860B0A-E77E-4CDA-A173-65E9A767258C}" destId="{A693A963-0ADB-4DCA-A42F-470121102E21}" srcOrd="0" destOrd="0" presId="urn:microsoft.com/office/officeart/2005/8/layout/radial5"/>
    <dgm:cxn modelId="{77945B42-D875-4714-8F4B-3D7F80B33C63}" type="presOf" srcId="{1A1A80E4-C548-467E-A9E6-6D24A2DC886E}" destId="{C64C8863-DCA9-4C29-BA09-EA35975AEBBF}" srcOrd="0" destOrd="0" presId="urn:microsoft.com/office/officeart/2005/8/layout/radial5"/>
    <dgm:cxn modelId="{8C647CA4-CB54-4FE4-B31E-BC11DF4CADCC}" type="presOf" srcId="{3DF4134C-F1E1-4016-91B9-2A8D00C744AD}" destId="{37968303-78A5-4816-A8D5-536130865E71}" srcOrd="1" destOrd="0" presId="urn:microsoft.com/office/officeart/2005/8/layout/radial5"/>
    <dgm:cxn modelId="{2811ADFE-6469-41A2-A63A-8973D2A5B642}" type="presOf" srcId="{AA8A1152-FEDF-41D4-89C7-E08DE7323652}" destId="{47C90675-AC7F-4DBB-89AC-8DF09D436094}" srcOrd="1" destOrd="0" presId="urn:microsoft.com/office/officeart/2005/8/layout/radial5"/>
    <dgm:cxn modelId="{14BA66E9-5383-412B-ABA9-7B8800EFEB3E}" type="presOf" srcId="{BB29C42A-D2B7-48F9-AADF-A3C763E483CA}" destId="{E2FC1375-EC44-4CCB-B3DA-8AD3E1EFE984}" srcOrd="0" destOrd="0" presId="urn:microsoft.com/office/officeart/2005/8/layout/radial5"/>
    <dgm:cxn modelId="{ECEEE805-A810-41D2-8D5E-73A7C7E50C01}" type="presOf" srcId="{B977C927-E739-41AF-B8AF-5CB998DE0DF5}" destId="{EC2C3CF2-DD9B-4DB6-849E-AD8DC39F34CF}" srcOrd="0" destOrd="0" presId="urn:microsoft.com/office/officeart/2005/8/layout/radial5"/>
    <dgm:cxn modelId="{6C69ED24-9CAF-46C2-901D-12EE25231894}" type="presOf" srcId="{323BC594-256E-48F5-840E-0C2E901B41FB}" destId="{317BCD52-2688-42CB-BBB3-FEFD44AED67C}" srcOrd="0" destOrd="0" presId="urn:microsoft.com/office/officeart/2005/8/layout/radial5"/>
    <dgm:cxn modelId="{C09CC40B-85C7-459C-9A1C-1A909B3FED6F}" type="presOf" srcId="{91A5A0A1-CDEC-431F-99A0-A643AF81C39C}" destId="{B67B078F-A035-4AA1-81C9-3ED9E9B1FEFF}" srcOrd="0" destOrd="0" presId="urn:microsoft.com/office/officeart/2005/8/layout/radial5"/>
    <dgm:cxn modelId="{4C776992-2D72-4270-9627-B66A03E75DCC}" srcId="{1A1A80E4-C548-467E-A9E6-6D24A2DC886E}" destId="{B27D6140-3739-42A4-A665-CE48CEE41CC3}" srcOrd="3" destOrd="0" parTransId="{AA8A1152-FEDF-41D4-89C7-E08DE7323652}" sibTransId="{871FFE79-D3DB-476C-8C59-600A4E9A427A}"/>
    <dgm:cxn modelId="{2A3C4399-2E15-47CC-B05F-9FA6D2A234E5}" type="presOf" srcId="{1455094F-729A-4D96-8E99-FC2082B4A81B}" destId="{D2EF88AD-B506-4E11-B477-AE743E12DF83}" srcOrd="0" destOrd="0" presId="urn:microsoft.com/office/officeart/2005/8/layout/radial5"/>
    <dgm:cxn modelId="{EDFFF6F3-309B-4F16-952D-FD252F90927B}" type="presOf" srcId="{323BC594-256E-48F5-840E-0C2E901B41FB}" destId="{7ABEE531-32B7-436A-A17B-D245784EEF26}" srcOrd="1" destOrd="0" presId="urn:microsoft.com/office/officeart/2005/8/layout/radial5"/>
    <dgm:cxn modelId="{3406FF6D-E62D-43A5-81D4-6DB0CECBB091}" type="presOf" srcId="{AA8A1152-FEDF-41D4-89C7-E08DE7323652}" destId="{5509DF3D-B474-4BEF-9A4B-21ABFF044AD0}" srcOrd="0" destOrd="0" presId="urn:microsoft.com/office/officeart/2005/8/layout/radial5"/>
    <dgm:cxn modelId="{2E2939B7-2218-42D7-AFEF-EBF462C9A390}" srcId="{1A1A80E4-C548-467E-A9E6-6D24A2DC886E}" destId="{B977C927-E739-41AF-B8AF-5CB998DE0DF5}" srcOrd="1" destOrd="0" parTransId="{323BC594-256E-48F5-840E-0C2E901B41FB}" sibTransId="{9ABE1D79-FED2-4F32-892D-FDF225031941}"/>
    <dgm:cxn modelId="{FEF03699-8565-423D-8021-866D0802EE70}" type="presOf" srcId="{BB29C42A-D2B7-48F9-AADF-A3C763E483CA}" destId="{88DE9D6C-DEFD-4A6A-A987-D07A956107E7}" srcOrd="1" destOrd="0" presId="urn:microsoft.com/office/officeart/2005/8/layout/radial5"/>
    <dgm:cxn modelId="{2B59FCA4-802D-4FCF-98F1-8942CE28273E}" srcId="{1455094F-729A-4D96-8E99-FC2082B4A81B}" destId="{1A1A80E4-C548-467E-A9E6-6D24A2DC886E}" srcOrd="0" destOrd="0" parTransId="{07880AEB-74BC-44A6-95A5-AF4B212229F2}" sibTransId="{A135808D-0A9E-42B2-B859-4988D4D26ED9}"/>
    <dgm:cxn modelId="{9CB6093A-DAFE-471F-B9E8-D2C2F92086AC}" srcId="{1A1A80E4-C548-467E-A9E6-6D24A2DC886E}" destId="{09860B0A-E77E-4CDA-A173-65E9A767258C}" srcOrd="2" destOrd="0" parTransId="{3DF4134C-F1E1-4016-91B9-2A8D00C744AD}" sibTransId="{CBF2F6B3-445E-499B-8BA7-FE7D252CA732}"/>
    <dgm:cxn modelId="{2C8D2F82-2A57-4FBF-A485-BE074F6CE38E}" type="presParOf" srcId="{D2EF88AD-B506-4E11-B477-AE743E12DF83}" destId="{C64C8863-DCA9-4C29-BA09-EA35975AEBBF}" srcOrd="0" destOrd="0" presId="urn:microsoft.com/office/officeart/2005/8/layout/radial5"/>
    <dgm:cxn modelId="{468EB4F8-6ECC-4E38-9F11-618A0F287D0A}" type="presParOf" srcId="{D2EF88AD-B506-4E11-B477-AE743E12DF83}" destId="{E2FC1375-EC44-4CCB-B3DA-8AD3E1EFE984}" srcOrd="1" destOrd="0" presId="urn:microsoft.com/office/officeart/2005/8/layout/radial5"/>
    <dgm:cxn modelId="{DC3A6F4D-7CE9-42AB-8DFE-7A79BBC410CC}" type="presParOf" srcId="{E2FC1375-EC44-4CCB-B3DA-8AD3E1EFE984}" destId="{88DE9D6C-DEFD-4A6A-A987-D07A956107E7}" srcOrd="0" destOrd="0" presId="urn:microsoft.com/office/officeart/2005/8/layout/radial5"/>
    <dgm:cxn modelId="{73B7B522-FFAA-46B9-8540-0F5A4CCE2DDE}" type="presParOf" srcId="{D2EF88AD-B506-4E11-B477-AE743E12DF83}" destId="{B67B078F-A035-4AA1-81C9-3ED9E9B1FEFF}" srcOrd="2" destOrd="0" presId="urn:microsoft.com/office/officeart/2005/8/layout/radial5"/>
    <dgm:cxn modelId="{E939D473-655B-433D-8273-622C24B80E77}" type="presParOf" srcId="{D2EF88AD-B506-4E11-B477-AE743E12DF83}" destId="{317BCD52-2688-42CB-BBB3-FEFD44AED67C}" srcOrd="3" destOrd="0" presId="urn:microsoft.com/office/officeart/2005/8/layout/radial5"/>
    <dgm:cxn modelId="{C87D53FA-3547-4EB8-AF3D-753C35284D8A}" type="presParOf" srcId="{317BCD52-2688-42CB-BBB3-FEFD44AED67C}" destId="{7ABEE531-32B7-436A-A17B-D245784EEF26}" srcOrd="0" destOrd="0" presId="urn:microsoft.com/office/officeart/2005/8/layout/radial5"/>
    <dgm:cxn modelId="{40081A6D-AA12-462F-9366-C5B215CB80DE}" type="presParOf" srcId="{D2EF88AD-B506-4E11-B477-AE743E12DF83}" destId="{EC2C3CF2-DD9B-4DB6-849E-AD8DC39F34CF}" srcOrd="4" destOrd="0" presId="urn:microsoft.com/office/officeart/2005/8/layout/radial5"/>
    <dgm:cxn modelId="{3FC3AF83-EABD-491C-A32A-0B716D06F55C}" type="presParOf" srcId="{D2EF88AD-B506-4E11-B477-AE743E12DF83}" destId="{ED55D880-B1FB-46C6-B286-B48005130E2A}" srcOrd="5" destOrd="0" presId="urn:microsoft.com/office/officeart/2005/8/layout/radial5"/>
    <dgm:cxn modelId="{DAA1CD5D-7549-4B12-8D85-68AF2729C594}" type="presParOf" srcId="{ED55D880-B1FB-46C6-B286-B48005130E2A}" destId="{37968303-78A5-4816-A8D5-536130865E71}" srcOrd="0" destOrd="0" presId="urn:microsoft.com/office/officeart/2005/8/layout/radial5"/>
    <dgm:cxn modelId="{F092E9F6-52C7-4DE0-80BC-4D77A207BF1B}" type="presParOf" srcId="{D2EF88AD-B506-4E11-B477-AE743E12DF83}" destId="{A693A963-0ADB-4DCA-A42F-470121102E21}" srcOrd="6" destOrd="0" presId="urn:microsoft.com/office/officeart/2005/8/layout/radial5"/>
    <dgm:cxn modelId="{3A0DB851-3CB3-4A66-8D98-D40BC10FDDE9}" type="presParOf" srcId="{D2EF88AD-B506-4E11-B477-AE743E12DF83}" destId="{5509DF3D-B474-4BEF-9A4B-21ABFF044AD0}" srcOrd="7" destOrd="0" presId="urn:microsoft.com/office/officeart/2005/8/layout/radial5"/>
    <dgm:cxn modelId="{95FBFA46-1BC9-454E-A2CE-1AA7EAA0B155}" type="presParOf" srcId="{5509DF3D-B474-4BEF-9A4B-21ABFF044AD0}" destId="{47C90675-AC7F-4DBB-89AC-8DF09D436094}" srcOrd="0" destOrd="0" presId="urn:microsoft.com/office/officeart/2005/8/layout/radial5"/>
    <dgm:cxn modelId="{415E3CC8-F4D3-4449-B2F7-0C93E81D4AA9}" type="presParOf" srcId="{D2EF88AD-B506-4E11-B477-AE743E12DF83}" destId="{C7FB6C39-2995-4B42-A243-58B426FD61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2732C-934B-4B02-BA07-683793411255}">
      <dsp:nvSpPr>
        <dsp:cNvPr id="0" name=""/>
        <dsp:cNvSpPr/>
      </dsp:nvSpPr>
      <dsp:spPr>
        <a:xfrm>
          <a:off x="2249741" y="1114339"/>
          <a:ext cx="1237040" cy="588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194"/>
              </a:lnTo>
              <a:lnTo>
                <a:pt x="1237040" y="401194"/>
              </a:lnTo>
              <a:lnTo>
                <a:pt x="1237040" y="588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941D6-CA4F-4302-AC5A-5CF960EA85C3}">
      <dsp:nvSpPr>
        <dsp:cNvPr id="0" name=""/>
        <dsp:cNvSpPr/>
      </dsp:nvSpPr>
      <dsp:spPr>
        <a:xfrm>
          <a:off x="1012700" y="1114339"/>
          <a:ext cx="1237040" cy="588718"/>
        </a:xfrm>
        <a:custGeom>
          <a:avLst/>
          <a:gdLst/>
          <a:ahLst/>
          <a:cxnLst/>
          <a:rect l="0" t="0" r="0" b="0"/>
          <a:pathLst>
            <a:path>
              <a:moveTo>
                <a:pt x="1237040" y="0"/>
              </a:moveTo>
              <a:lnTo>
                <a:pt x="1237040" y="401194"/>
              </a:lnTo>
              <a:lnTo>
                <a:pt x="0" y="401194"/>
              </a:lnTo>
              <a:lnTo>
                <a:pt x="0" y="588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81613-54BC-4598-ABB7-1E77EBD156F8}">
      <dsp:nvSpPr>
        <dsp:cNvPr id="0" name=""/>
        <dsp:cNvSpPr/>
      </dsp:nvSpPr>
      <dsp:spPr>
        <a:xfrm>
          <a:off x="239237" y="241297"/>
          <a:ext cx="4021007" cy="87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BAA96-4AC8-4F6A-9B7A-D13FAF9F9AD5}">
      <dsp:nvSpPr>
        <dsp:cNvPr id="0" name=""/>
        <dsp:cNvSpPr/>
      </dsp:nvSpPr>
      <dsp:spPr>
        <a:xfrm>
          <a:off x="464154" y="454967"/>
          <a:ext cx="4021007" cy="873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সংবিধান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দুই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প্রকার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489725" y="480538"/>
        <a:ext cx="3969865" cy="821900"/>
      </dsp:txXfrm>
    </dsp:sp>
    <dsp:sp modelId="{971F533F-8C7E-40AB-AC1E-D9D698880C7B}">
      <dsp:nvSpPr>
        <dsp:cNvPr id="0" name=""/>
        <dsp:cNvSpPr/>
      </dsp:nvSpPr>
      <dsp:spPr>
        <a:xfrm>
          <a:off x="576" y="1703058"/>
          <a:ext cx="2024248" cy="737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657CE-A934-4201-BDEB-43CB5A3C23F9}">
      <dsp:nvSpPr>
        <dsp:cNvPr id="0" name=""/>
        <dsp:cNvSpPr/>
      </dsp:nvSpPr>
      <dsp:spPr>
        <a:xfrm>
          <a:off x="225493" y="1916728"/>
          <a:ext cx="2024248" cy="737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লিখিত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800" kern="1200" dirty="0"/>
        </a:p>
      </dsp:txBody>
      <dsp:txXfrm>
        <a:off x="247096" y="1938331"/>
        <a:ext cx="1981042" cy="694368"/>
      </dsp:txXfrm>
    </dsp:sp>
    <dsp:sp modelId="{C2BDF39A-C6F9-4B18-A65A-4D2A2F8D4F5C}">
      <dsp:nvSpPr>
        <dsp:cNvPr id="0" name=""/>
        <dsp:cNvSpPr/>
      </dsp:nvSpPr>
      <dsp:spPr>
        <a:xfrm>
          <a:off x="2474658" y="1703058"/>
          <a:ext cx="2024248" cy="737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55B80-BD8F-4985-8F23-C125905ABC94}">
      <dsp:nvSpPr>
        <dsp:cNvPr id="0" name=""/>
        <dsp:cNvSpPr/>
      </dsp:nvSpPr>
      <dsp:spPr>
        <a:xfrm>
          <a:off x="2699574" y="1916728"/>
          <a:ext cx="2024248" cy="737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অলিখিত</a:t>
          </a:r>
          <a:endParaRPr lang="en-US" sz="5400" kern="1200" dirty="0"/>
        </a:p>
      </dsp:txBody>
      <dsp:txXfrm>
        <a:off x="2721177" y="1938331"/>
        <a:ext cx="1981042" cy="694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022AC-3F59-4305-B62F-17A6B6AC8AF1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F7E16-EA7A-4525-A0EA-C2575E2E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6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গণপরিষদে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প্রনয়ণ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F7E16-EA7A-4525-A0EA-C2575E2EF5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7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১. </a:t>
            </a:r>
            <a:r>
              <a:rPr lang="en-US" dirty="0" err="1" smtClean="0"/>
              <a:t>সংবিধান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F7E16-EA7A-4525-A0EA-C2575E2EF5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41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F7E16-EA7A-4525-A0EA-C2575E2EF5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3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সংক্ষেপ্র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করেবন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F7E16-EA7A-4525-A0EA-C2575E2EF5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8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637" y="4648200"/>
            <a:ext cx="8534400" cy="110799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75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9241" y="27708"/>
            <a:ext cx="35028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পটভূমি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1785"/>
            <a:ext cx="1962150" cy="2333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33" y="3352800"/>
            <a:ext cx="2045282" cy="26731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990599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বঙ্গবন্ধুকে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গণপরিষদের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সংসদীয়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3919447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গণপরিষদের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হামিদ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7309"/>
            <a:ext cx="2066441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0800" y="11430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ডেপুটি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উল্লাহ্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‌।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352800"/>
            <a:ext cx="2066441" cy="228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18509" y="3380509"/>
            <a:ext cx="426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আহবায়কের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7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152400"/>
            <a:ext cx="7620000" cy="3124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4127" y="3733800"/>
            <a:ext cx="80425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১৯৭২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খসড়া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১৯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গণপরিষদে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618" y="4036000"/>
            <a:ext cx="80425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১৯৭২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৪ঠা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গণপরিষদে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১৯৭২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১৬ই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দিবসে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5221288" cy="29337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1000" y="3581400"/>
            <a:ext cx="7716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আশা-আকাঙ্খার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মূর্ত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9241" y="152400"/>
            <a:ext cx="40398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0" y="1810694"/>
            <a:ext cx="35052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62938" y="1872465"/>
            <a:ext cx="23984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প্রস্তাবনা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2580351"/>
            <a:ext cx="1638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১১টি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2938" y="3459307"/>
            <a:ext cx="2702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১৫৩টি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07821" y="4419600"/>
            <a:ext cx="23086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তফসিল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26474"/>
            <a:ext cx="5943600" cy="39562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9200" y="5051713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গণপ্রজাতন্ত্রী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সর্ব্বোচ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0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6726770"/>
              </p:ext>
            </p:extLst>
          </p:nvPr>
        </p:nvGraphicFramePr>
        <p:xfrm>
          <a:off x="304800" y="381000"/>
          <a:ext cx="7543800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865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4C8863-DCA9-4C29-BA09-EA35975AE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64C8863-DCA9-4C29-BA09-EA35975AE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64C8863-DCA9-4C29-BA09-EA35975AE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C64C8863-DCA9-4C29-BA09-EA35975AE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FC1375-EC44-4CCB-B3DA-8AD3E1EFE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E2FC1375-EC44-4CCB-B3DA-8AD3E1EFE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E2FC1375-EC44-4CCB-B3DA-8AD3E1EFE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E2FC1375-EC44-4CCB-B3DA-8AD3E1EFE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7B078F-A035-4AA1-81C9-3ED9E9B1F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B67B078F-A035-4AA1-81C9-3ED9E9B1F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B67B078F-A035-4AA1-81C9-3ED9E9B1F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B67B078F-A035-4AA1-81C9-3ED9E9B1F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7BCD52-2688-42CB-BBB3-FEFD44AED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317BCD52-2688-42CB-BBB3-FEFD44AED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317BCD52-2688-42CB-BBB3-FEFD44AED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17BCD52-2688-42CB-BBB3-FEFD44AED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2C3CF2-DD9B-4DB6-849E-AD8DC39F3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EC2C3CF2-DD9B-4DB6-849E-AD8DC39F3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EC2C3CF2-DD9B-4DB6-849E-AD8DC39F3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EC2C3CF2-DD9B-4DB6-849E-AD8DC39F3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55D880-B1FB-46C6-B286-B48005130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D55D880-B1FB-46C6-B286-B48005130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ED55D880-B1FB-46C6-B286-B48005130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ED55D880-B1FB-46C6-B286-B48005130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93A963-0ADB-4DCA-A42F-470121102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A693A963-0ADB-4DCA-A42F-470121102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A693A963-0ADB-4DCA-A42F-470121102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A693A963-0ADB-4DCA-A42F-470121102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09DF3D-B474-4BEF-9A4B-21ABFF044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5509DF3D-B474-4BEF-9A4B-21ABFF044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5509DF3D-B474-4BEF-9A4B-21ABFF044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5509DF3D-B474-4BEF-9A4B-21ABFF044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FB6C39-2995-4B42-A243-58B426FD6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C7FB6C39-2995-4B42-A243-58B426FD6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C7FB6C39-2995-4B42-A243-58B426FD6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C7FB6C39-2995-4B42-A243-58B426FD6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1"/>
            <a:ext cx="4495800" cy="31728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3722914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নিশ্চয়কা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ব্যক্তিস্বাধীনতায়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হস্তক্ষেপ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533400"/>
            <a:ext cx="3338195" cy="480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9643" y="2209800"/>
            <a:ext cx="4451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প্রশাসন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18" y="457200"/>
            <a:ext cx="4419600" cy="27622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7018" y="3410129"/>
            <a:ext cx="44513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নির্বাহী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প্রধানমন্ত্রী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মন্ত্রিসভার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ন্যস্ত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17" y="468914"/>
            <a:ext cx="4981129" cy="28076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77018" y="3410129"/>
            <a:ext cx="4981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সংবিধানে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কক্ষবিশিষ্ট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17" y="468914"/>
            <a:ext cx="4211529" cy="28076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77018" y="3410129"/>
            <a:ext cx="4981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বিচারপতি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স্বাধীনভাবে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বিচারকাজ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6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595331"/>
            <a:ext cx="2438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830838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54102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13" y="228600"/>
            <a:ext cx="4981129" cy="28018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33528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১৯৭২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64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90600"/>
            <a:ext cx="2667000" cy="337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5800" y="964705"/>
            <a:ext cx="5181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মাছুম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বিল্লাহ্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‌ 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রসুলপুর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#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০১৭২২-৬৫১১৫৯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smmasum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</p:spTree>
    <p:extLst>
      <p:ext uri="{BB962C8B-B14F-4D97-AF65-F5344CB8AC3E}">
        <p14:creationId xmlns:p14="http://schemas.microsoft.com/office/powerpoint/2010/main" val="39032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2967652" cy="4315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2133600"/>
            <a:ext cx="430183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চতুর্দশ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4691"/>
            <a:ext cx="70104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7"/>
          <a:stretch/>
        </p:blipFill>
        <p:spPr>
          <a:xfrm>
            <a:off x="1009650" y="1524000"/>
            <a:ext cx="6667500" cy="2889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7" y="1232687"/>
            <a:ext cx="7635846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9650" y="5265095"/>
            <a:ext cx="6350575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প্রণয়ন 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১৯৭২ 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6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44166"/>
            <a:ext cx="594360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...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362200"/>
            <a:ext cx="8153400" cy="244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প্রণয়নের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lnSpc>
                <a:spcPct val="13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079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6" y="1309255"/>
            <a:ext cx="27432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896752"/>
            <a:ext cx="5687291" cy="49675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as-IN" sz="3600" dirty="0">
                <a:latin typeface="NikoshBAN" pitchFamily="2" charset="0"/>
                <a:cs typeface="NikoshBAN" pitchFamily="2" charset="0"/>
              </a:rPr>
              <a:t>কোন দেশ বা জনগোষ্ঠীর বা সংগঠনের শাসনব্যবস্থার মূল গ্রন্থ যাতে স্বায়ত্তশাসিত কোন রাজনৈতিক সত্তার কর্তব্য নির্ধারণের মৌলিক নিয়ম ও সূত্রসমূহ, যেমন গঠন পদ্ধতি, পরিচালক, কাঠামো ইত্যাদি লিপিবদ্ধ থাকে কিংবা অলিখতরৃপে প্রচলিত থাকে তাকে সংবিধান বলে।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52400"/>
            <a:ext cx="3733800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898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44917709"/>
              </p:ext>
            </p:extLst>
          </p:nvPr>
        </p:nvGraphicFramePr>
        <p:xfrm>
          <a:off x="1447800" y="2362200"/>
          <a:ext cx="47244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752600" y="838200"/>
            <a:ext cx="3972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প্রকারভেদঃ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04800"/>
            <a:ext cx="2042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3737" y="1295400"/>
            <a:ext cx="4166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3737" y="2003286"/>
            <a:ext cx="5557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028" y="2711172"/>
            <a:ext cx="8291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5119907"/>
            <a:ext cx="2622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০৫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" y="152400"/>
            <a:ext cx="3006437" cy="2076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2" y="2398279"/>
            <a:ext cx="3006437" cy="200429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1" y="4650162"/>
            <a:ext cx="3006437" cy="19201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0" y="313462"/>
            <a:ext cx="274954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প্রণয়নে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5927" y="2523261"/>
            <a:ext cx="326967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লেগেছে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4646694"/>
            <a:ext cx="45720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প্রণীত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434</Words>
  <Application>Microsoft Office PowerPoint</Application>
  <PresentationFormat>On-screen Show (4:3)</PresentationFormat>
  <Paragraphs>65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Dell</cp:lastModifiedBy>
  <cp:revision>44</cp:revision>
  <dcterms:created xsi:type="dcterms:W3CDTF">2006-08-16T00:00:00Z</dcterms:created>
  <dcterms:modified xsi:type="dcterms:W3CDTF">2020-07-20T14:54:10Z</dcterms:modified>
</cp:coreProperties>
</file>