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65AEB-4DB2-45D3-BBDF-F430C6D120D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D7EB7-EF6A-40D0-992B-48584AAE79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6D2C-2ECE-4D69-B104-C6AC4B00716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B120-E3F9-4960-9D83-3D2243B5D8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eh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57200" y="-457200"/>
            <a:ext cx="10058400" cy="76962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দলীয়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সাগর মহাসাগর ও উপমহাসাগরের মধ্যে একটি করে পার্থক্য লিখ ?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Hydrosphere </a:t>
            </a:r>
            <a:r>
              <a:rPr lang="bn-BD" dirty="0" smtClean="0"/>
              <a:t>এর বাংলা প্রতিশব্দ কি ?</a:t>
            </a:r>
          </a:p>
          <a:p>
            <a:r>
              <a:rPr lang="bn-BD" dirty="0" smtClean="0"/>
              <a:t>পৃথিবীতে কয়টি মহাসাগর আছে ?</a:t>
            </a:r>
          </a:p>
          <a:p>
            <a:r>
              <a:rPr lang="bn-BD" dirty="0" smtClean="0"/>
              <a:t>পৃথিবীর সকল জলরাশির শতকরা কত ভাগ সমুদ্র আছে 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বাড়ির কাজ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সমুদ্রতল দেশের ভুমিরুপের বর্ণনা কর ?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/>
              <a:t>তছলিমা ইয়াছমিন শিখা </a:t>
            </a:r>
          </a:p>
          <a:p>
            <a:r>
              <a:rPr lang="bn-BD" dirty="0" smtClean="0"/>
              <a:t>সিনিয়র শিক্ষিকা </a:t>
            </a:r>
          </a:p>
          <a:p>
            <a:r>
              <a:rPr lang="bn-BD" dirty="0" smtClean="0"/>
              <a:t>ধরমপুর মাদ্যমিক বিদ্যালয়</a:t>
            </a:r>
          </a:p>
          <a:p>
            <a:r>
              <a:rPr lang="bn-BD" dirty="0" smtClean="0"/>
              <a:t>ভেড়ামারা , কুষ্টিয়া </a:t>
            </a:r>
          </a:p>
          <a:p>
            <a:r>
              <a:rPr lang="bn-BD" dirty="0" smtClean="0"/>
              <a:t>মোবাইলঃ ০১৭১২৮২৮৭৬৪</a:t>
            </a:r>
          </a:p>
          <a:p>
            <a:r>
              <a:rPr lang="bn-BD" dirty="0" smtClean="0"/>
              <a:t>ইমেইলঃ taslimayesmin74@gmail.com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পাঠ পরিচিতি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/>
              <a:t>শ্রেনীঃ দশম</a:t>
            </a:r>
          </a:p>
          <a:p>
            <a:r>
              <a:rPr lang="bn-BD" dirty="0" smtClean="0"/>
              <a:t>বিষয়ঃ ভূগোল ও পরিবেশ </a:t>
            </a:r>
          </a:p>
          <a:p>
            <a:r>
              <a:rPr lang="bn-BD" dirty="0" smtClean="0"/>
              <a:t>অধ্যায়ঃ ৬ষ্ঠ</a:t>
            </a:r>
          </a:p>
          <a:p>
            <a:r>
              <a:rPr lang="bn-BD" dirty="0" smtClean="0"/>
              <a:t>সময়ঃ ৪৫ মিনিট</a:t>
            </a:r>
          </a:p>
          <a:p>
            <a:r>
              <a:rPr lang="bn-BD" dirty="0" smtClean="0"/>
              <a:t>তারিখঃ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bn-BD" dirty="0" smtClean="0"/>
              <a:t>আজকের পাঠ( বাড়িমণ্ডল)</a:t>
            </a:r>
            <a:endParaRPr lang="en-US" dirty="0"/>
          </a:p>
        </p:txBody>
      </p:sp>
      <p:pic>
        <p:nvPicPr>
          <p:cNvPr id="4" name="Content Placeholder 3" descr="dfaw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609600"/>
            <a:ext cx="9144000" cy="6248400"/>
          </a:xfrm>
        </p:spPr>
      </p:pic>
      <p:sp>
        <p:nvSpPr>
          <p:cNvPr id="5" name="TextBox 4"/>
          <p:cNvSpPr txBox="1"/>
          <p:nvPr/>
        </p:nvSpPr>
        <p:spPr>
          <a:xfrm>
            <a:off x="2971800" y="609600"/>
            <a:ext cx="2549096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000" dirty="0" err="1" smtClean="0"/>
              <a:t>সাগর</a:t>
            </a:r>
            <a:endParaRPr lang="en-US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118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Hydrosphtre এর বাংলা প্রতিশব্দ বাড়িমণ্ডল । বাড়ি অর্থ পানি , মণ্ডল অর্থ জগৎ বা </a:t>
            </a:r>
          </a:p>
          <a:p>
            <a:r>
              <a:rPr lang="bn-BD" sz="3600" dirty="0" smtClean="0"/>
              <a:t>ক্ষেত্র । পৃথীবীর সমস্থ পানির ৯৭ ভাগ </a:t>
            </a:r>
            <a:r>
              <a:rPr lang="bn-BD" sz="3600" dirty="0" smtClean="0"/>
              <a:t>সমুদ্র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3600" dirty="0" smtClean="0"/>
              <a:t> </a:t>
            </a:r>
            <a:r>
              <a:rPr lang="bn-BD" sz="3600" dirty="0" smtClean="0"/>
              <a:t> </a:t>
            </a:r>
            <a:r>
              <a:rPr lang="bn-BD" sz="3600" dirty="0" smtClean="0"/>
              <a:t>। সমুদ্র কে তিন ভাগে ভাগ করা যায় । </a:t>
            </a:r>
          </a:p>
          <a:p>
            <a:r>
              <a:rPr lang="bn-BD" sz="3600" dirty="0" smtClean="0"/>
              <a:t>সাগর মহাসাগর উপসাগর । পৃথিবীর সমস্থ পানি কে দুই ভাগে ভাগ করা যায় । লবনাক্ত</a:t>
            </a:r>
          </a:p>
          <a:p>
            <a:r>
              <a:rPr lang="bn-BD" sz="3600" dirty="0" smtClean="0"/>
              <a:t>ও মিঠা পানি ।লবনাক্ত পানি ৯৭ ভাগ মিঠা পানি তিন ভাগ । 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38811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জলবিভাগের 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পরিমাণ(ঘনকিলোমিটার</a:t>
                      </a:r>
                      <a:r>
                        <a:rPr lang="bn-BD" baseline="0" dirty="0" smtClean="0"/>
                        <a:t>     ১০০০০০)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শতকরা</a:t>
                      </a:r>
                      <a:r>
                        <a:rPr lang="bn-BD" baseline="0" dirty="0" smtClean="0"/>
                        <a:t> ভাগ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সমুদ্র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১৩৭০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৯৭.২৫</a:t>
                      </a:r>
                      <a:r>
                        <a:rPr lang="bn-BD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হিম</a:t>
                      </a:r>
                      <a:r>
                        <a:rPr lang="bn-BD" baseline="0" dirty="0" smtClean="0"/>
                        <a:t>বাহ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২৯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২.০৫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ভূগর্ভস্থ</a:t>
                      </a:r>
                      <a:r>
                        <a:rPr lang="bn-BD" baseline="0" dirty="0" smtClean="0"/>
                        <a:t>  পানি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৯..৫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০.৬৮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হর্দ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০.১২৫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মাটির</a:t>
                      </a:r>
                      <a:r>
                        <a:rPr lang="bn-BD" baseline="0" dirty="0" smtClean="0"/>
                        <a:t> আর্দ্রতা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০.০৬৫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বায়ু</a:t>
                      </a:r>
                      <a:r>
                        <a:rPr lang="bn-BD" baseline="0" dirty="0" smtClean="0"/>
                        <a:t> মণ্ডল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০.০১৩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নদী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০.০০১৭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০.০০০১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জীব</a:t>
                      </a:r>
                      <a:r>
                        <a:rPr lang="bn-BD" baseline="0" dirty="0" smtClean="0"/>
                        <a:t> মণ্ডল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০.০০০৬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০.০০০০৪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16200000" flipH="1">
            <a:off x="4724400" y="182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ultiply 5"/>
          <p:cNvSpPr/>
          <p:nvPr/>
        </p:nvSpPr>
        <p:spPr>
          <a:xfrm>
            <a:off x="4572000" y="1676400"/>
            <a:ext cx="4572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yrth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048000"/>
            <a:ext cx="4038600" cy="3809998"/>
          </a:xfrm>
          <a:prstGeom prst="rect">
            <a:avLst/>
          </a:prstGeom>
        </p:spPr>
      </p:pic>
      <p:pic>
        <p:nvPicPr>
          <p:cNvPr id="3" name="Picture 2" descr="dfaw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4200"/>
            <a:ext cx="4267200" cy="3733800"/>
          </a:xfrm>
          <a:prstGeom prst="rect">
            <a:avLst/>
          </a:prstGeom>
        </p:spPr>
      </p:pic>
      <p:pic>
        <p:nvPicPr>
          <p:cNvPr id="4" name="Picture 3" descr="hhgm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370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মহাসাগরের আয়তন ও গড় গভীরতা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71600"/>
                <a:gridCol w="1676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মহাসাগর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আয়তন(বর্গকিলোমিটার)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গড় গভীরতা(মিটার)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অবুস্থান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প্রশান্ত</a:t>
                      </a:r>
                      <a:r>
                        <a:rPr lang="bn-BD" baseline="0" dirty="0" smtClean="0"/>
                        <a:t> মহাসাগর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১৬ কোটি ৬০ লক্ষ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৪২৭০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আমেরিকা ও এশিয়ার</a:t>
                      </a:r>
                      <a:r>
                        <a:rPr lang="bn-BD" baseline="0" dirty="0" smtClean="0"/>
                        <a:t> মধ্যবর্তী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dirty="0" smtClean="0"/>
                        <a:t>আটলাণ্টিক মহাসাগর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৮ কোটি  ২৪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লক্ষ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৩৯৩২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আমেরিকা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ইউরোপ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আফ্রিকা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ভারত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মহাগর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 </a:t>
                      </a:r>
                      <a:r>
                        <a:rPr lang="en-US" dirty="0" err="1" smtClean="0"/>
                        <a:t>কোটি</a:t>
                      </a:r>
                      <a:r>
                        <a:rPr lang="en-US" dirty="0" smtClean="0"/>
                        <a:t> ৩৬ </a:t>
                      </a:r>
                      <a:r>
                        <a:rPr lang="en-US" dirty="0" err="1" smtClean="0"/>
                        <a:t>লক্ষ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৩৯৬২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আফ্রিকা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ভারত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আস্ট্রেলিয়া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উত্তর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মহাসাগর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কোটি</a:t>
                      </a:r>
                      <a:r>
                        <a:rPr lang="en-US" dirty="0" smtClean="0"/>
                        <a:t> ৫০ </a:t>
                      </a:r>
                      <a:r>
                        <a:rPr lang="en-US" dirty="0" err="1" smtClean="0"/>
                        <a:t>লক্ষ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৮২৪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পৃথিবীর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উত্তর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গোলার্ধে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দক্ষিণ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মহাসাগর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 </a:t>
                      </a:r>
                      <a:r>
                        <a:rPr lang="en-US" dirty="0" err="1" smtClean="0"/>
                        <a:t>কোটি</a:t>
                      </a:r>
                      <a:r>
                        <a:rPr lang="en-US" dirty="0" smtClean="0"/>
                        <a:t> ৪৭ </a:t>
                      </a:r>
                      <a:r>
                        <a:rPr lang="en-US" dirty="0" err="1" smtClean="0"/>
                        <a:t>লক্ষ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১৪৯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এণ্টির্কাটিকা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2400"/>
            <a:ext cx="9144000" cy="5562600"/>
          </a:xfrm>
        </p:spPr>
      </p:pic>
      <p:sp>
        <p:nvSpPr>
          <p:cNvPr id="5" name="TextBox 4"/>
          <p:cNvSpPr txBox="1"/>
          <p:nvPr/>
        </p:nvSpPr>
        <p:spPr>
          <a:xfrm>
            <a:off x="0" y="5486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সমুদ্র তলদেশের ভূমি রুপ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মহীসপন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362200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মহীঢাল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581400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গভীর সমুদ্রেতর সম্ভূমি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50292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গভীর সমুদ্র খাত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3528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নিমজ্জিত শৈল শিরা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99060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আগ্নেয় দিপ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048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উপকুল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762000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উপকুলীয়ত রেখা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160020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ঝিনুক আংশ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শিখন ফল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মহাসাগর গুলোর গড় গভীরতা গুলো বলতে পারবে ।</a:t>
            </a:r>
          </a:p>
          <a:p>
            <a:r>
              <a:rPr lang="bn-BD" dirty="0" smtClean="0"/>
              <a:t>বারিমন্ডলের ধারনা ব্যাখ্যা করতে পারবে ।</a:t>
            </a:r>
          </a:p>
          <a:p>
            <a:r>
              <a:rPr lang="bn-BD" dirty="0" smtClean="0"/>
              <a:t>সমুদ্র তলদেশের ভূমি রুপের বর্ণনা করতেব পারবে ।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284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আজকের পাঠ( বাড়িমণ্ডল)</vt:lpstr>
      <vt:lpstr>Slide 4</vt:lpstr>
      <vt:lpstr>Slide 5</vt:lpstr>
      <vt:lpstr>Slide 6</vt:lpstr>
      <vt:lpstr>Slide 7</vt:lpstr>
      <vt:lpstr>Slide 8</vt:lpstr>
      <vt:lpstr>শিখন ফল </vt:lpstr>
      <vt:lpstr>দলীয় কাজ</vt:lpstr>
      <vt:lpstr>মূল্যায়ন</vt:lpstr>
      <vt:lpstr>বাড়ির কাজ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GOLDEN TECHNOLOGY</dc:creator>
  <cp:lastModifiedBy>GOLDEN TECHNOLOGY</cp:lastModifiedBy>
  <cp:revision>9</cp:revision>
  <dcterms:created xsi:type="dcterms:W3CDTF">2020-07-21T07:25:00Z</dcterms:created>
  <dcterms:modified xsi:type="dcterms:W3CDTF">2020-07-21T16:07:47Z</dcterms:modified>
</cp:coreProperties>
</file>