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5092D"/>
    <a:srgbClr val="292D03"/>
    <a:srgbClr val="FF0000"/>
    <a:srgbClr val="2F01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1523999" cy="1151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"/>
            <a:ext cx="609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dirty="0" smtClean="0">
                <a:solidFill>
                  <a:srgbClr val="35092D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"/>
            <a:ext cx="1066800" cy="1140542"/>
          </a:xfrm>
          <a:prstGeom prst="rect">
            <a:avLst/>
          </a:prstGeom>
          <a:noFill/>
        </p:spPr>
      </p:pic>
      <p:pic>
        <p:nvPicPr>
          <p:cNvPr id="6" name="Picture 2" descr="C:\Users\user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9144000" cy="4952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5410200" cy="2756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4" name="Picture 3" descr="C:\Users\user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581400"/>
            <a:ext cx="91440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মনে করতেন নারী-পুরুষের বিভাজন নয় বরং সহযোগীতা প্রয়োজন। বেগম রোকেয়ার শিক্ষার প্রতি অসীম অনুরাগ ছিল। তিনি নারী শিক্ষার বিষয়ে সমাজে অসামান্য অবদান রাখেন।এজন্য বেগম রোকেয়াকে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নারী জাগরনের অগ্রদূত”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228600"/>
            <a:ext cx="54864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 রোকেয়ার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 ও জন্মস্থান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828800"/>
            <a:ext cx="4343400" cy="40417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1200" y="2133600"/>
            <a:ext cx="1362219" cy="8108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573" tIns="63786" rIns="127573" bIns="63786" rtlCol="0" anchor="ctr"/>
          <a:lstStyle>
            <a:defPPr>
              <a:defRPr lang="en-US"/>
            </a:defPPr>
            <a:lvl1pPr marL="0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7868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5735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13603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51472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89337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27207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65075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02940" algn="l" defTabSz="1275735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 জাগরণের অগ্রদূত বেগম রোকেয়া ১৮৮০ সালের ৯ই ডিসেম্বর রংপুরে জন্মগ্রহণ করেন ।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৯৩২ সালের ৯ই ডিসেম্বর এই মহিয়সী নারী মৃত্যুবরণ করেন ।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4398496"/>
            <a:ext cx="91440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১৯০৯ সালে তিনি ভাগলপুরে একটি বালিকা বিদ্যালয় প্রতিষ্ঠা করেন, বিদ্যালয়টি পরে কলকাতায় স্থানান্তর করা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ownloads\Sakhawat_Memorial_Government_Girls'_High_School_-_Kolkata_2011-06-07_00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0"/>
            <a:ext cx="59436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4" name="Picture 3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pic>
        <p:nvPicPr>
          <p:cNvPr id="5" name="Picture 4" descr="images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8600"/>
            <a:ext cx="39624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18).jpg"/>
          <p:cNvPicPr>
            <a:picLocks noChangeAspect="1"/>
          </p:cNvPicPr>
          <p:nvPr/>
        </p:nvPicPr>
        <p:blipFill>
          <a:blip r:embed="rId5"/>
          <a:srcRect t="8257"/>
          <a:stretch>
            <a:fillRect/>
          </a:stretch>
        </p:blipFill>
        <p:spPr>
          <a:xfrm>
            <a:off x="228600" y="3657600"/>
            <a:ext cx="3962400" cy="2307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 flipH="1">
            <a:off x="4724400" y="4114800"/>
            <a:ext cx="4191000" cy="22467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আজীবন নারী শিক্ষার অগ্রগতির জন্য চেষ্টা চালিয়ে গেছেন। বেগম রোকেয়া স্মরণে বাংলাদেশে প্রতিবছর ৯ই ডিসেম্বর সরকারিভাবে রোকেয়া দিবস পালন করা হয়।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pic>
        <p:nvPicPr>
          <p:cNvPr id="4" name="Picture 3" descr="images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4061421" cy="2821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(2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600200"/>
            <a:ext cx="4195096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914400" y="4876800"/>
            <a:ext cx="7086600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অক্লান্ত পরিশ্রমের ফলে মেয়েরা ধীরে ধীরে শিক্ষার আলো পেতে থাকে।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0"/>
            <a:ext cx="56388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ভারতীয় উপমহাদেশে নারীদের উন্নয়নে কে ভুমিকা রাখেন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438400"/>
            <a:ext cx="2438400" cy="299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286000" y="5691157"/>
            <a:ext cx="5029200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২। বেগম রোকেয়া কোথায়  জন্মগ্রহণ করেন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55626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অন্তত মাধ্যমিক পর্যায় পর্যন্ত মেয়েদের কেন পড়াশোনা চালিয়ে যাওয়া উচিত তা পাঁচটি বাক্যে লেখ ।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4" name="Picture 3" descr="C:\Users\user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1905000"/>
            <a:ext cx="48768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dirty="0" smtClean="0"/>
              <a:t>১। নারীর </a:t>
            </a:r>
            <a:r>
              <a:rPr lang="en-US" sz="2000" dirty="0" err="1" smtClean="0"/>
              <a:t>সামাজিক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মর্যাদা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590799" y="2581812"/>
            <a:ext cx="4800601" cy="76636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solidFill>
                  <a:srgbClr val="00B0F0"/>
                </a:solidFill>
              </a:rPr>
              <a:t>২।</a:t>
            </a:r>
            <a:r>
              <a:rPr lang="en-US" sz="2400" dirty="0" err="1" smtClean="0">
                <a:solidFill>
                  <a:srgbClr val="00B0F0"/>
                </a:solidFill>
              </a:rPr>
              <a:t>আগামী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প্রজন্মকে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শিক্ষিত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করে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গড়ে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তোলার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জন্য</a:t>
            </a:r>
            <a:r>
              <a:rPr lang="en-US" sz="2400" dirty="0" smtClean="0">
                <a:solidFill>
                  <a:srgbClr val="00B0F0"/>
                </a:solidFill>
              </a:rPr>
              <a:t>  </a:t>
            </a:r>
            <a:r>
              <a:rPr lang="en-US" sz="2000" dirty="0" smtClean="0">
                <a:solidFill>
                  <a:srgbClr val="00B0F0"/>
                </a:solidFill>
              </a:rPr>
              <a:t>।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581400"/>
            <a:ext cx="4724400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/>
              <a:t>৩।</a:t>
            </a:r>
            <a:r>
              <a:rPr lang="en-US" sz="2800" dirty="0" err="1" smtClean="0"/>
              <a:t>সমাজ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উন্নয়নের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0" y="4419600"/>
            <a:ext cx="4572000" cy="49090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rgbClr val="002060"/>
                </a:solidFill>
              </a:rPr>
              <a:t>৪।</a:t>
            </a:r>
            <a:r>
              <a:rPr lang="en-US" sz="2800" dirty="0" err="1" smtClean="0">
                <a:solidFill>
                  <a:srgbClr val="002060"/>
                </a:solidFill>
              </a:rPr>
              <a:t>আত্মনির্ভরশীল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হওয়ার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486400"/>
            <a:ext cx="4572000" cy="9787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srgbClr val="002060"/>
                </a:solidFill>
              </a:rPr>
              <a:t>৫।</a:t>
            </a:r>
            <a:r>
              <a:rPr lang="en-US" sz="3200" dirty="0" err="1" smtClean="0">
                <a:solidFill>
                  <a:srgbClr val="002060"/>
                </a:solidFill>
              </a:rPr>
              <a:t>পরিবার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সমাজে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সিদ্ধান্ত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গ্রহণে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অংশগ্রণের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533401"/>
            <a:ext cx="53340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৬৪-৬৫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2486891" cy="2842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CA9ED6B6-9FD4-4F79-97F5-FC9E83311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7148">
            <a:off x="759592" y="2665782"/>
            <a:ext cx="216392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1" y="0"/>
            <a:ext cx="44196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1828800"/>
            <a:ext cx="3429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19400"/>
            <a:ext cx="8534400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বেগম রোকেয়া ---- --------- সালে একটি বালিকা বিদ্যালয় প্রতিষ্ঠা করেন।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প্রতিবছর--------------- রোকেয়া দিবস পালন করা হয়।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সমাজের প্রকৃত উন্নয়নের জন্য -------------- উভয়ের ভূমিকা গুরুত্বপূর্ণ।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বেগম রোকেয়া আজীবন---- --------- ---অগ্রগতির জন্য চেষ্টা চালিয়ে গেছেন।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06406" y="533400"/>
            <a:ext cx="297539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ড়ির কাজ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105835"/>
            <a:ext cx="73152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জন্য কমপক্ষে প্রাথমিক শিক্ষার প্রয়জনীয়তা সম্পর্কে ৫ টি বাক্য লেখ 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9082434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689" y="1524000"/>
            <a:ext cx="1648311" cy="2133600"/>
          </a:xfrm>
          <a:prstGeom prst="rect">
            <a:avLst/>
          </a:prstGeom>
        </p:spPr>
      </p:pic>
      <p:pic>
        <p:nvPicPr>
          <p:cNvPr id="1026" name="Picture 2" descr="C:\Users\user\Downloads\49142211_2168912050093506_26911152121860587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1828800" cy="2209800"/>
          </a:xfrm>
          <a:prstGeom prst="rect">
            <a:avLst/>
          </a:prstGeom>
          <a:noFill/>
        </p:spPr>
      </p:pic>
      <p:pic>
        <p:nvPicPr>
          <p:cNvPr id="2050" name="Picture 2" descr="C:\Users\user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629346"/>
          </a:xfrm>
          <a:prstGeom prst="rect">
            <a:avLst/>
          </a:prstGeom>
          <a:noFill/>
        </p:spPr>
      </p:pic>
      <p:pic>
        <p:nvPicPr>
          <p:cNvPr id="5" name="Picture 4" descr="C:\Users\user\Downloads\inde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"/>
            <a:ext cx="2420064" cy="18287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81401" y="0"/>
            <a:ext cx="259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81401" y="990600"/>
            <a:ext cx="2286000" cy="30072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0" y="3962400"/>
            <a:ext cx="5334000" cy="267765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তশরীফ উল্লাহ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পুর্ব চাম্বল সরকারি প্রাথমিক বিদ্যালয়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বাঁশখালী, চট্টগ্রাম ।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০১৭২১৪৯৩৬৩৬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>
                <a:solidFill>
                  <a:srgbClr val="FF0000"/>
                </a:solidFill>
                <a:cs typeface="NikoshBAN" pitchFamily="2" charset="0"/>
              </a:rPr>
              <a:t>tashrifullah80@gmail.com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962401"/>
            <a:ext cx="3581400" cy="280076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\০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\২০২০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নিট ।   </a:t>
            </a:r>
            <a:endParaRPr lang="en-GB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5950"/>
            <a:ext cx="9144000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152400"/>
            <a:ext cx="396240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09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"/>
            <a:ext cx="1752599" cy="1324407"/>
          </a:xfrm>
          <a:prstGeom prst="rect">
            <a:avLst/>
          </a:prstGeom>
          <a:noFill/>
        </p:spPr>
      </p:pic>
      <p:pic>
        <p:nvPicPr>
          <p:cNvPr id="4" name="Picture 3" descr="C:\Users\user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130347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303814" cy="185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1752600"/>
            <a:ext cx="4038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406275" cy="2514600"/>
          </a:xfrm>
          <a:prstGeom prst="rect">
            <a:avLst/>
          </a:prstGeom>
        </p:spPr>
      </p:pic>
      <p:pic>
        <p:nvPicPr>
          <p:cNvPr id="1026" name="Picture 2" descr="C:\Users\user\Downloads\73242547_2458588094429890_5150673511785693184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799" y="4197424"/>
            <a:ext cx="3352801" cy="254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1904999" cy="1439573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3034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381000"/>
            <a:ext cx="464819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51836"/>
            <a:ext cx="9144000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8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দূত ।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1" y="228600"/>
            <a:ext cx="207645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435661"/>
            <a:ext cx="59436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smtClean="0">
                <a:latin typeface="NikoshBAN" pitchFamily="2" charset="0"/>
                <a:cs typeface="NikoshBAN" pitchFamily="2" charset="0"/>
              </a:rPr>
              <a:t>২.১.১।সমাজের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ক্ষেত্রে নারী-পুরুষের সহাবস্থানের গুরুত্ব বলতে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4441924"/>
            <a:ext cx="60198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২.১.২। সমাজে নারীর অবদান উল্লেখ করতে পারবে । 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0"/>
            <a:ext cx="47244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35092D"/>
                </a:solidFill>
                <a:latin typeface="NikoshBAN" pitchFamily="2" charset="0"/>
                <a:cs typeface="NikoshBAN" pitchFamily="2" charset="0"/>
              </a:rPr>
              <a:t>সমাজের উন্নয়নের কাদের ভূমিকা গুরুত্বপূর্ণ?</a:t>
            </a:r>
            <a:endParaRPr lang="en-US" sz="3200" dirty="0">
              <a:solidFill>
                <a:srgbClr val="35092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le-fema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52600"/>
            <a:ext cx="37338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(2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752600"/>
            <a:ext cx="3810000" cy="172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0F5CD4-C5F4-4CF2-A44B-3BB5D81EFF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9116"/>
          <a:stretch>
            <a:fillRect/>
          </a:stretch>
        </p:blipFill>
        <p:spPr>
          <a:xfrm>
            <a:off x="228600" y="4419600"/>
            <a:ext cx="384163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562600" y="4398496"/>
            <a:ext cx="2667000" cy="206210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প্রকৃত উন্নয়নের জন্য নারী-পুরুষ উভয়ের ভূমিকা গুরুত্বপূর্ণ।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63957" y="2133600"/>
            <a:ext cx="2980043" cy="2232156"/>
          </a:xfrm>
          <a:prstGeom prst="rect">
            <a:avLst/>
          </a:prstGeom>
        </p:spPr>
      </p:pic>
      <p:pic>
        <p:nvPicPr>
          <p:cNvPr id="1026" name="Picture 2" descr="C:\Users\user\Downloads\600x4001574104026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3162300" cy="2108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675496"/>
            <a:ext cx="8001000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505200"/>
            <a:ext cx="8458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92D03"/>
                </a:solidFill>
              </a:rPr>
              <a:t>এ </a:t>
            </a:r>
            <a:r>
              <a:rPr lang="en-US" sz="3200" b="1" dirty="0" err="1" smtClean="0">
                <a:solidFill>
                  <a:srgbClr val="292D03"/>
                </a:solidFill>
              </a:rPr>
              <a:t>প্রসঙ্গে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কবি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কাজী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নজ</a:t>
            </a:r>
            <a:r>
              <a:rPr lang="bn-BD" sz="3200" b="1" dirty="0" smtClean="0">
                <a:solidFill>
                  <a:srgbClr val="292D03"/>
                </a:solidFill>
              </a:rPr>
              <a:t>রুল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ইসলাম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বলেছেন</a:t>
            </a:r>
            <a:r>
              <a:rPr lang="en-US" sz="3200" b="1" dirty="0" smtClean="0">
                <a:solidFill>
                  <a:srgbClr val="292D03"/>
                </a:solidFill>
              </a:rPr>
              <a:t>---</a:t>
            </a:r>
          </a:p>
          <a:p>
            <a:r>
              <a:rPr lang="en-US" sz="3200" b="1" dirty="0" smtClean="0">
                <a:solidFill>
                  <a:srgbClr val="292D03"/>
                </a:solidFill>
              </a:rPr>
              <a:t>“</a:t>
            </a:r>
            <a:r>
              <a:rPr lang="en-US" sz="3200" b="1" dirty="0" err="1" smtClean="0">
                <a:solidFill>
                  <a:srgbClr val="292D03"/>
                </a:solidFill>
              </a:rPr>
              <a:t>বিশ্বে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যা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কিছু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মহান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সৃষ্টি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চির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কল্যাণকর</a:t>
            </a:r>
            <a:endParaRPr lang="en-US" sz="3200" b="1" dirty="0" smtClean="0">
              <a:solidFill>
                <a:srgbClr val="292D03"/>
              </a:solidFill>
            </a:endParaRPr>
          </a:p>
          <a:p>
            <a:r>
              <a:rPr lang="en-US" sz="3200" b="1" dirty="0" err="1" smtClean="0">
                <a:solidFill>
                  <a:srgbClr val="292D03"/>
                </a:solidFill>
              </a:rPr>
              <a:t>অর্ধেক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তার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করিয়াছে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নারী</a:t>
            </a:r>
            <a:r>
              <a:rPr lang="en-US" sz="3200" b="1" dirty="0" smtClean="0">
                <a:solidFill>
                  <a:srgbClr val="292D03"/>
                </a:solidFill>
              </a:rPr>
              <a:t>, </a:t>
            </a:r>
            <a:r>
              <a:rPr lang="en-US" sz="3200" b="1" dirty="0" err="1" smtClean="0">
                <a:solidFill>
                  <a:srgbClr val="292D03"/>
                </a:solidFill>
              </a:rPr>
              <a:t>অর্ধেক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তার</a:t>
            </a:r>
            <a:r>
              <a:rPr lang="en-US" sz="3200" b="1" dirty="0" smtClean="0">
                <a:solidFill>
                  <a:srgbClr val="292D03"/>
                </a:solidFill>
              </a:rPr>
              <a:t> </a:t>
            </a:r>
            <a:r>
              <a:rPr lang="en-US" sz="3200" b="1" dirty="0" err="1" smtClean="0">
                <a:solidFill>
                  <a:srgbClr val="292D03"/>
                </a:solidFill>
              </a:rPr>
              <a:t>নর</a:t>
            </a:r>
            <a:r>
              <a:rPr lang="en-US" sz="3200" b="1" dirty="0" smtClean="0">
                <a:solidFill>
                  <a:srgbClr val="292D03"/>
                </a:solidFill>
              </a:rPr>
              <a:t>।” </a:t>
            </a:r>
            <a:endParaRPr lang="en-US" sz="3200" b="1" dirty="0">
              <a:solidFill>
                <a:srgbClr val="292D03"/>
              </a:solidFill>
            </a:endParaRPr>
          </a:p>
        </p:txBody>
      </p:sp>
      <p:pic>
        <p:nvPicPr>
          <p:cNvPr id="3" name="Picture 2" descr="C:\Users\user\Download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4" name="Picture 3" descr="C:\Users\user\Downloads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pic>
        <p:nvPicPr>
          <p:cNvPr id="5" name="Picture 4" descr="images(13).jpg"/>
          <p:cNvPicPr>
            <a:picLocks noChangeAspect="1"/>
          </p:cNvPicPr>
          <p:nvPr/>
        </p:nvPicPr>
        <p:blipFill>
          <a:blip r:embed="rId5"/>
          <a:srcRect b="20667"/>
          <a:stretch>
            <a:fillRect/>
          </a:stretch>
        </p:blipFill>
        <p:spPr>
          <a:xfrm>
            <a:off x="3352800" y="304800"/>
            <a:ext cx="2206598" cy="2625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2057399" cy="1554739"/>
          </a:xfrm>
          <a:prstGeom prst="rect">
            <a:avLst/>
          </a:prstGeom>
          <a:noFill/>
        </p:spPr>
      </p:pic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4664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228600"/>
            <a:ext cx="47244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 , নারীর অধিকার প্রতিষ্ঠায় কে অসামান্য অবদান রাখেন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524000"/>
            <a:ext cx="2438400" cy="299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81000" y="5105400"/>
            <a:ext cx="8001000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নারীর অধিকার প্রতিষ্ঠায় সমাজকে সচেতন করতে অসামান্য অবদান রাখেন বেগম রোকেয়া।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451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96</cp:revision>
  <dcterms:created xsi:type="dcterms:W3CDTF">2006-08-16T00:00:00Z</dcterms:created>
  <dcterms:modified xsi:type="dcterms:W3CDTF">2020-07-21T09:32:17Z</dcterms:modified>
</cp:coreProperties>
</file>