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97" r:id="rId9"/>
    <p:sldId id="295" r:id="rId10"/>
    <p:sldId id="264" r:id="rId11"/>
    <p:sldId id="265" r:id="rId12"/>
    <p:sldId id="266" r:id="rId13"/>
    <p:sldId id="267" r:id="rId14"/>
    <p:sldId id="276" r:id="rId15"/>
    <p:sldId id="287" r:id="rId16"/>
    <p:sldId id="288" r:id="rId17"/>
    <p:sldId id="290" r:id="rId18"/>
    <p:sldId id="291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92" r:id="rId27"/>
    <p:sldId id="293" r:id="rId28"/>
    <p:sldId id="294" r:id="rId29"/>
    <p:sldId id="284" r:id="rId30"/>
    <p:sldId id="285" r:id="rId31"/>
    <p:sldId id="275" r:id="rId32"/>
    <p:sldId id="286" r:id="rId33"/>
    <p:sldId id="273" r:id="rId34"/>
    <p:sldId id="27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3C9B7-12DE-4AB9-87C9-67A0AF91A455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AEA7A-8305-4F65-B213-FEC08BED73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65F9D-7AE3-4F0F-8F4F-6F4A9AEA2E7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7525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65F9D-7AE3-4F0F-8F4F-6F4A9AEA2E7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7525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mail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rahimmiah@gmail.co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8077200" cy="4846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ঘেষণা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http://techbeat.com/wp-content/uploads/2012/11/gmail-Text-logo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6919" y="2922660"/>
            <a:ext cx="3828011" cy="1579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-মেইল (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E-mail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1" r="15438"/>
          <a:stretch/>
        </p:blipFill>
        <p:spPr>
          <a:xfrm>
            <a:off x="381000" y="685800"/>
            <a:ext cx="2775857" cy="23589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93" r="7686"/>
          <a:stretch/>
        </p:blipFill>
        <p:spPr>
          <a:xfrm flipH="1">
            <a:off x="5715000" y="4038600"/>
            <a:ext cx="2895600" cy="23589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—</a:t>
            </a:r>
          </a:p>
          <a:p>
            <a:pPr>
              <a:buNone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1। ই-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২।ই-মেইল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45" t="29720" r="17592" b="19434"/>
          <a:stretch/>
        </p:blipFill>
        <p:spPr>
          <a:xfrm>
            <a:off x="2667000" y="1600200"/>
            <a:ext cx="2238294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1" r="15438"/>
          <a:stretch/>
        </p:blipFill>
        <p:spPr>
          <a:xfrm>
            <a:off x="0" y="914400"/>
            <a:ext cx="2775857" cy="2358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93" r="7686"/>
          <a:stretch/>
        </p:blipFill>
        <p:spPr>
          <a:xfrm flipH="1">
            <a:off x="6096000" y="990600"/>
            <a:ext cx="2895600" cy="23589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14600" y="2286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spc="-150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ই-মেইল</a:t>
            </a:r>
            <a:r>
              <a:rPr lang="en-US" sz="6000" b="1" spc="-15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endParaRPr lang="en-US" sz="6000" spc="-15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429000"/>
            <a:ext cx="792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Electronic Mail-</a:t>
            </a:r>
            <a:r>
              <a:rPr lang="bn-BD" sz="3600" b="1" dirty="0" smtClean="0">
                <a:ln w="0"/>
                <a:latin typeface="NikoshBAN" pitchFamily="2" charset="0"/>
                <a:cs typeface="NikoshBAN" pitchFamily="2" charset="0"/>
              </a:rPr>
              <a:t>এর সংক্ষিপ্ত নাম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E-mail</a:t>
            </a:r>
            <a:r>
              <a:rPr lang="bn-BD" sz="3600" b="1" dirty="0" smtClean="0">
                <a:ln w="0"/>
                <a:latin typeface="NikoshBAN" pitchFamily="2" charset="0"/>
                <a:cs typeface="NikoshBAN" pitchFamily="2" charset="0"/>
              </a:rPr>
              <a:t> (ই-মেইল)।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0"/>
                <a:latin typeface="NikoshBAN" pitchFamily="2" charset="0"/>
                <a:cs typeface="NikoshBAN" pitchFamily="2" charset="0"/>
              </a:rPr>
              <a:t>ই-মেইল হলো দ্রুততম, বিশ্বস্ত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0"/>
                <a:latin typeface="NikoshBAN" pitchFamily="2" charset="0"/>
                <a:cs typeface="NikoshBAN" pitchFamily="2" charset="0"/>
              </a:rPr>
              <a:t>ও সাশ্রয়ী ইলেকট্রনিক যোগাযোগ ব্যবস্থা যার মাধ্যমে এক কম্পিউটার থেকে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0"/>
                <a:latin typeface="NikoshBAN" pitchFamily="2" charset="0"/>
                <a:cs typeface="NikoshBAN" pitchFamily="2" charset="0"/>
              </a:rPr>
              <a:t>অন্য কম্পিউটারে খুব সহজেই ডাটা বা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0"/>
                <a:latin typeface="NikoshBAN" pitchFamily="2" charset="0"/>
                <a:cs typeface="NikoshBAN" pitchFamily="2" charset="0"/>
              </a:rPr>
              <a:t>তথ্য আদান-প্রদান করা যায়। </a:t>
            </a:r>
            <a:endParaRPr lang="en-US" sz="3600" b="1" dirty="0">
              <a:ln w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06 0.00579 L -0.03941 -0.34898 C -0.00278 -0.42877 0.05191 -0.47178 0.1092 -0.47178 C 0.17396 -0.47178 0.22587 -0.42877 0.26302 -0.34898 L 0.43785 0.00579 " pathEditMode="relative" rAng="0" ptsTypes="FffFF">
                                      <p:cBhvr>
                                        <p:cTn id="6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524000"/>
            <a:ext cx="3581400" cy="477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1447800"/>
            <a:ext cx="4528050" cy="4152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810000"/>
            <a:ext cx="4177224" cy="1828800"/>
          </a:xfrm>
          <a:prstGeom prst="rect">
            <a:avLst/>
          </a:prstGeom>
        </p:spPr>
      </p:pic>
      <p:pic>
        <p:nvPicPr>
          <p:cNvPr id="3" name="Picture 2" descr="Grameenphone Inter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1" y="1778693"/>
            <a:ext cx="4114799" cy="30981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B.C.C-1\Desktop\power\867646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73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00200" y="162580"/>
            <a:ext cx="6781800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ব্রাউজিং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(6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371600"/>
            <a:ext cx="3505200" cy="3505200"/>
          </a:xfrm>
          <a:prstGeom prst="rect">
            <a:avLst/>
          </a:prstGeom>
        </p:spPr>
      </p:pic>
      <p:pic>
        <p:nvPicPr>
          <p:cNvPr id="7" name="Picture 6" descr="images(8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1219200"/>
            <a:ext cx="4882243" cy="2743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92926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(7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133600"/>
            <a:ext cx="3505200" cy="3505200"/>
          </a:xfrm>
        </p:spPr>
      </p:pic>
      <p:pic>
        <p:nvPicPr>
          <p:cNvPr id="6" name="Picture 5" descr="images(6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438400"/>
            <a:ext cx="3657600" cy="3657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600200" y="457200"/>
            <a:ext cx="6248400" cy="990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ব্রাউজিং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ব্রাউজারটা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অপেন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এড্রেসবারে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চাও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টিকানাটি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None/>
            </a:pP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এন্টার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B.C.C-1\Desktop\power\867646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73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s(6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04800"/>
            <a:ext cx="3505200" cy="2743200"/>
          </a:xfrm>
          <a:prstGeom prst="rect">
            <a:avLst/>
          </a:prstGeom>
        </p:spPr>
      </p:pic>
      <p:pic>
        <p:nvPicPr>
          <p:cNvPr id="7" name="Picture 6" descr="images(8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3200400"/>
            <a:ext cx="4882243" cy="274320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5181600" y="2590800"/>
            <a:ext cx="9144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457200"/>
            <a:ext cx="533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মজিলা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ফায়ার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ফক্স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অপেন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5435025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গুগলে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92926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304800"/>
            <a:ext cx="8229600" cy="70788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www.gmail.com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লিখে সার্চ দিতে হবে।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018" y="2133600"/>
            <a:ext cx="7640782" cy="423716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45109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শরিফুল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)</a:t>
            </a:r>
          </a:p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লিন্ড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স্ট্রম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নুরজাহান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দাপনাজোর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করটিয়া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বাসাইল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8" descr="DardEKsf8MeGMGNHGnkxQHhN9QnZefygyo2OO59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0" y="1905000"/>
            <a:ext cx="2507456" cy="3176111"/>
          </a:xfrm>
          <a:blipFill>
            <a:blip r:embed="rId3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229600" cy="132343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□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sign up Gmail 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Now.googl.com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ক্লিক। 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34576"/>
            <a:ext cx="8229600" cy="4398787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7071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1143000"/>
            <a:ext cx="4006734" cy="25146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500562" y="1714488"/>
            <a:ext cx="2895601" cy="1600200"/>
          </a:xfrm>
          <a:prstGeom prst="wedgeRoundRectCallout">
            <a:avLst>
              <a:gd name="adj1" fmla="val -73629"/>
              <a:gd name="adj2" fmla="val 178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00562" y="2143116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□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Create your Google Account </a:t>
            </a:r>
            <a:r>
              <a:rPr lang="bn-BD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ফর্মটি আসবে।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47723" y="4221864"/>
            <a:ext cx="281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□ফর্মটির সকল তথ্য ইংরেজিতে দিতে হবে।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4571482"/>
            <a:ext cx="3886200" cy="218260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357422" y="1500174"/>
            <a:ext cx="1549064" cy="4628466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421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382" y="1524000"/>
            <a:ext cx="7703052" cy="3810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75725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609600"/>
            <a:ext cx="7620000" cy="5638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91010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066800"/>
            <a:ext cx="5943601" cy="442912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0186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47800" y="1219200"/>
            <a:ext cx="5867400" cy="44153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  <a:extLst/>
        </p:spPr>
      </p:pic>
      <p:sp>
        <p:nvSpPr>
          <p:cNvPr id="3" name="Right Arrow 2"/>
          <p:cNvSpPr/>
          <p:nvPr/>
        </p:nvSpPr>
        <p:spPr>
          <a:xfrm>
            <a:off x="1905000" y="3200400"/>
            <a:ext cx="18288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ক্লিক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934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লোডিং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794" y="1846262"/>
            <a:ext cx="83439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জি-মেইল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অপেন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ইনবক্স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1625" y="1792397"/>
            <a:ext cx="8504238" cy="404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আউট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371600"/>
            <a:ext cx="509643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>
            <a:off x="304800" y="4800600"/>
            <a:ext cx="40386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সাইন</a:t>
            </a:r>
            <a:r>
              <a:rPr lang="en-US" dirty="0" smtClean="0"/>
              <a:t> </a:t>
            </a:r>
            <a:r>
              <a:rPr lang="en-US" dirty="0" err="1" smtClean="0"/>
              <a:t>আউটের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ক্লিক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5376268"/>
            <a:ext cx="288636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698500" y="2891136"/>
            <a:ext cx="28829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ইমারজেন্সি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082226"/>
            <a:ext cx="2413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ই-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3822666" y="2891136"/>
            <a:ext cx="349253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698500" y="3729336"/>
            <a:ext cx="2959100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ইলেক্ট্রিক্যাল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3814760" y="3704511"/>
            <a:ext cx="3652839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ইঞ্জিনিয়ারিং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5376268"/>
            <a:ext cx="288636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5376268"/>
            <a:ext cx="288636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8304" y="5334000"/>
            <a:ext cx="4198696" cy="769441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106615" y="152401"/>
            <a:ext cx="2696308" cy="900545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011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/>
          <a:p>
            <a:pPr lvl="0" algn="ctr">
              <a:defRPr/>
            </a:pPr>
            <a:endParaRPr lang="en-US" b="1" dirty="0" smtClean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lvl="0" algn="ctr">
              <a:defRPr/>
            </a:pPr>
            <a:r>
              <a:rPr lang="bn-BD" b="1" dirty="0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শ্রেণীঃ অষ্টম</a:t>
            </a:r>
            <a:endParaRPr lang="bn-BD" b="1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en-US" b="1" dirty="0" err="1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b="1" dirty="0" err="1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b="1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en-US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অধ্যায়:৫ম</a:t>
            </a:r>
          </a:p>
          <a:p>
            <a:pPr lvl="0" algn="ctr">
              <a:defRPr/>
            </a:pPr>
            <a:r>
              <a:rPr lang="en-US" b="1" dirty="0" err="1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৪৭-৬৯ (১ম </a:t>
            </a:r>
            <a:r>
              <a:rPr lang="en-US" b="1" dirty="0" err="1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US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lvl="0" algn="ctr">
              <a:defRPr/>
            </a:pPr>
            <a:r>
              <a:rPr lang="en-US" b="1" dirty="0" err="1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b="1" dirty="0" err="1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69853" y="1371600"/>
            <a:ext cx="3700094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1618534" y="2967336"/>
            <a:ext cx="2204133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Protocal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41732" y="1600200"/>
            <a:ext cx="340646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 Yahoo.com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1618534" y="3805536"/>
            <a:ext cx="220413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Engine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4734793" y="3780711"/>
            <a:ext cx="224945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Surch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Engine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106615" y="152401"/>
            <a:ext cx="2696308" cy="900545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20637" y="5071468"/>
            <a:ext cx="288636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4222" y="5071468"/>
            <a:ext cx="288636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4780868" y="2948716"/>
            <a:ext cx="2204133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(খ) Web Page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13580" y="5071468"/>
            <a:ext cx="288636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07168" y="5029200"/>
            <a:ext cx="4550832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84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8" grpId="1" animBg="1"/>
      <p:bldP spid="33" grpId="0" animBg="1"/>
      <p:bldP spid="33" grpId="1" animBg="1"/>
      <p:bldP spid="25" grpId="0" animBg="1"/>
      <p:bldP spid="2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Karim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514350" indent="-514350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karim@gmail.com</a:t>
            </a:r>
          </a:p>
          <a:p>
            <a:pPr marL="514350" indent="-514350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Rahim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Miah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  <a:hlinkClick r:id="rId2"/>
              </a:rPr>
              <a:t>rahimmiah@gmail.com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3.Salma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Akter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salmaakter@gmail.com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ধারাবাহিক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524000" y="1676400"/>
            <a:ext cx="6248400" cy="2706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আগামী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(8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47800"/>
            <a:ext cx="7010400" cy="3702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524000"/>
            <a:ext cx="3581400" cy="477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1447800"/>
            <a:ext cx="4528050" cy="4152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429000"/>
            <a:ext cx="4510292" cy="3095625"/>
          </a:xfrm>
          <a:prstGeom prst="rect">
            <a:avLst/>
          </a:prstGeom>
        </p:spPr>
      </p:pic>
      <p:pic>
        <p:nvPicPr>
          <p:cNvPr id="3" name="Picture 2" descr="Grameenphone Inter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304800"/>
            <a:ext cx="4114799" cy="3098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1" r="15438"/>
          <a:stretch/>
        </p:blipFill>
        <p:spPr>
          <a:xfrm>
            <a:off x="685800" y="2286000"/>
            <a:ext cx="2775857" cy="23589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93" r="7686"/>
          <a:stretch/>
        </p:blipFill>
        <p:spPr>
          <a:xfrm flipH="1">
            <a:off x="5638800" y="2286000"/>
            <a:ext cx="2895600" cy="23589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echbeat.com/wp-content/uploads/2012/11/gmail-Text-logo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828011" cy="1579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blog.check-and-secure.com/wp-content/uploads/2014/01/yahoo-mail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1383" y="1828800"/>
            <a:ext cx="3810000" cy="1578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1।মোবাইল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2।এস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index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5000" y="1524000"/>
            <a:ext cx="2590800" cy="2819401"/>
          </a:xfrm>
        </p:spPr>
      </p:pic>
      <p:pic>
        <p:nvPicPr>
          <p:cNvPr id="6" name="Picture 5" descr="images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495800"/>
            <a:ext cx="2619375" cy="1743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22860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4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তাছাড়া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524000"/>
            <a:ext cx="4038600" cy="4525963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সামজিক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যোগাযোগ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মাধ্যম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যেমন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: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ফেসবুক,টুইটার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ব্যবহার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অন্যের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সাথে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যোগাযোগ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করতে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পারি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6" name="Picture 5" descr="images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2600"/>
            <a:ext cx="3657600" cy="442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288</TotalTime>
  <Words>441</Words>
  <Application>Microsoft Office PowerPoint</Application>
  <PresentationFormat>On-screen Show (4:3)</PresentationFormat>
  <Paragraphs>95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Civic</vt:lpstr>
      <vt:lpstr>আজকের ক্লাসে সবাইকে স্বাগতম</vt:lpstr>
      <vt:lpstr>শিক্ষক পরিচিতি</vt:lpstr>
      <vt:lpstr>পাঠ পরিচিতি</vt:lpstr>
      <vt:lpstr>চলো এবার আমরা কিছু চিত্র দেখি</vt:lpstr>
      <vt:lpstr>Slide 5</vt:lpstr>
      <vt:lpstr>Slide 6</vt:lpstr>
      <vt:lpstr>Slide 7</vt:lpstr>
      <vt:lpstr>Slide 8</vt:lpstr>
      <vt:lpstr>তাছাড়া আমরা আর কিভাবে যোগাযোগ করি?</vt:lpstr>
      <vt:lpstr>পাঠ ঘেষণা</vt:lpstr>
      <vt:lpstr>শিখনফল-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 □sign up Gmail Now.googl.com ক্লিক। </vt:lpstr>
      <vt:lpstr>Slide 21</vt:lpstr>
      <vt:lpstr>Slide 22</vt:lpstr>
      <vt:lpstr>Slide 23</vt:lpstr>
      <vt:lpstr>Slide 24</vt:lpstr>
      <vt:lpstr>Slide 25</vt:lpstr>
      <vt:lpstr>লোডিং অবস্থায় চিত্র</vt:lpstr>
      <vt:lpstr>জি-মেইল অপেন করার পর ইনবক্স</vt:lpstr>
      <vt:lpstr>সাইন আউট</vt:lpstr>
      <vt:lpstr>Slide 29</vt:lpstr>
      <vt:lpstr>Slide 30</vt:lpstr>
      <vt:lpstr>দলীয় কাজ</vt:lpstr>
      <vt:lpstr> যেমন :</vt:lpstr>
      <vt:lpstr>বাড়ির কাজ</vt:lpstr>
      <vt:lpstr>ধন্যবাদ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126</cp:revision>
  <dcterms:created xsi:type="dcterms:W3CDTF">2006-08-16T00:00:00Z</dcterms:created>
  <dcterms:modified xsi:type="dcterms:W3CDTF">2020-07-19T09:18:49Z</dcterms:modified>
</cp:coreProperties>
</file>