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xfrm>
            <a:off x="0" y="-5417"/>
            <a:ext cx="9144000" cy="69403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1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furkan picture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6"/>
            <a:ext cx="9144000" cy="54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5" grpId="1" build="allAtOnce" animBg="1"/>
      <p:bldP spid="5" grpId="2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2689225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3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138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667000"/>
            <a:ext cx="9144000" cy="41814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400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9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09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ivmvqwbK</a:t>
            </a:r>
            <a:r>
              <a:rPr lang="en-US" sz="209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09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wewµqv</a:t>
            </a:r>
            <a:r>
              <a:rPr lang="en-US" sz="209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104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-7883" y="-169088"/>
            <a:ext cx="914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766" y="1297709"/>
            <a:ext cx="9175531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 -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621148"/>
            <a:ext cx="9144000" cy="42368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 smtClean="0">
              <a:solidFill>
                <a:schemeClr val="accent6">
                  <a:lumMod val="75000"/>
                </a:schemeClr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SutonnyMJ" pitchFamily="2" charset="0"/>
              </a:rPr>
              <a:t>1| </a:t>
            </a:r>
            <a:r>
              <a:rPr lang="en-US" sz="2000" dirty="0" err="1" smtClean="0">
                <a:latin typeface="SutonnyMJ" pitchFamily="2" charset="0"/>
              </a:rPr>
              <a:t>wewfbœ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cÖKvi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ivmvqiwbK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wewµqv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e¨vL¨v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Ki‡Z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cvi‡e</a:t>
            </a:r>
            <a:r>
              <a:rPr lang="en-US" sz="2000" dirty="0" smtClean="0">
                <a:latin typeface="SutonnyMJ" pitchFamily="2" charset="0"/>
              </a:rPr>
              <a:t>| </a:t>
            </a:r>
          </a:p>
          <a:p>
            <a:endParaRPr lang="en-US" sz="400" dirty="0" smtClean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SutonnyMJ" pitchFamily="2" charset="0"/>
              </a:rPr>
              <a:t>2| </a:t>
            </a:r>
            <a:r>
              <a:rPr lang="en-US" sz="2000" dirty="0" err="1">
                <a:latin typeface="SutonnyMJ" pitchFamily="2" charset="0"/>
              </a:rPr>
              <a:t>ivmvqwbK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wewµqvi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wewfbœ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cÖKv‡ii</a:t>
            </a:r>
            <a:r>
              <a:rPr lang="en-US" sz="2000" dirty="0" smtClean="0">
                <a:latin typeface="SutonnyMJ" pitchFamily="2" charset="0"/>
              </a:rPr>
              <a:t> kw³i </a:t>
            </a:r>
            <a:r>
              <a:rPr lang="en-US" sz="2000" dirty="0" err="1" smtClean="0">
                <a:latin typeface="SutonnyMJ" pitchFamily="2" charset="0"/>
              </a:rPr>
              <a:t>iƒcv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e¨vL¨v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Ki‡Z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cvi‡e</a:t>
            </a:r>
            <a:r>
              <a:rPr lang="en-US" sz="2000" dirty="0" smtClean="0">
                <a:latin typeface="SutonnyMJ" pitchFamily="2" charset="0"/>
              </a:rPr>
              <a:t>|   </a:t>
            </a:r>
            <a:endParaRPr lang="en-US" sz="2000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    +     S                    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572000" y="901987"/>
            <a:ext cx="1752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" y="1379041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   +     S                    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246913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+   CO</a:t>
            </a:r>
            <a:r>
              <a:rPr lang="en-US" sz="4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CaCO</a:t>
            </a:r>
            <a:r>
              <a:rPr lang="en-US" sz="4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508499" y="2761526"/>
            <a:ext cx="1752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572000" y="1671428"/>
            <a:ext cx="1752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263" y="4343400"/>
            <a:ext cx="9175531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ms‡hvRb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wewµqv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9600"/>
            <a:ext cx="8129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    +     O</a:t>
            </a:r>
            <a:r>
              <a:rPr lang="en-US" sz="5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SO</a:t>
            </a:r>
            <a:r>
              <a:rPr lang="en-US" sz="5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62000" y="1844933"/>
            <a:ext cx="81515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2Mg   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4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2MgO  </a:t>
            </a:r>
            <a:endParaRPr lang="en-US" sz="4400" dirty="0"/>
          </a:p>
        </p:txBody>
      </p:sp>
      <p:sp>
        <p:nvSpPr>
          <p:cNvPr id="5" name="Notched Right Arrow 4"/>
          <p:cNvSpPr/>
          <p:nvPr/>
        </p:nvSpPr>
        <p:spPr>
          <a:xfrm>
            <a:off x="4427750" y="978932"/>
            <a:ext cx="1752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4513076" y="2137320"/>
            <a:ext cx="1752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63" y="4343400"/>
            <a:ext cx="9175531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`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nb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wewµqv</a:t>
            </a:r>
            <a:r>
              <a:rPr lang="en-US" sz="800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 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44933"/>
            <a:ext cx="8849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  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FeSO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+Cu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352800" y="2137320"/>
            <a:ext cx="1752600" cy="18466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6045" y="4343400"/>
            <a:ext cx="9175531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cÖwZ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¯’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vcb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wewµqv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4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+   CO</a:t>
            </a:r>
            <a:r>
              <a:rPr lang="en-US" sz="4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895600" y="2121187"/>
            <a:ext cx="1752600" cy="184666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364" y="689429"/>
            <a:ext cx="8146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CuCO</a:t>
            </a:r>
            <a:r>
              <a:rPr lang="en-US" sz="4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  CO</a:t>
            </a:r>
            <a:r>
              <a:rPr lang="en-US" sz="4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895600" y="981816"/>
            <a:ext cx="1752600" cy="184666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91042" y="2803148"/>
            <a:ext cx="9499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4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                  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4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7" name="Notched Right Arrow 6"/>
          <p:cNvSpPr/>
          <p:nvPr/>
        </p:nvSpPr>
        <p:spPr>
          <a:xfrm>
            <a:off x="3953787" y="3096260"/>
            <a:ext cx="1388826" cy="295781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6045" y="4343400"/>
            <a:ext cx="9175531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we‡qvRb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wewµqv</a:t>
            </a:r>
            <a:r>
              <a:rPr lang="en-US" sz="8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8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সংযোজন বিক্রিয়া , দহন বিক্রিয়া ও </a:t>
            </a:r>
          </a:p>
          <a:p>
            <a:pPr algn="l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প্রতিস্থাপন বিক্রিয়া কাকে বলে ?</a:t>
            </a:r>
          </a:p>
          <a:p>
            <a:pPr algn="l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২।                                                 </a:t>
            </a:r>
          </a:p>
          <a:p>
            <a:pPr algn="l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বিক্রিয়াটি কোন প্রকার ?  </a:t>
            </a:r>
            <a:endParaRPr lang="en-GB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76663"/>
            <a:ext cx="73152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3429000" y="4047619"/>
            <a:ext cx="1388826" cy="295781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54102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bn-IN" sz="7200" b="0" cap="none" dirty="0" smtClean="0">
                <a:solidFill>
                  <a:prstClr val="black"/>
                </a:solidFill>
                <a:latin typeface="SutonnyMJ" pitchFamily="2" charset="0"/>
                <a:ea typeface="+mn-ea"/>
                <a:cs typeface="+mn-cs"/>
              </a:rPr>
              <a:t/>
            </a:r>
            <a:br>
              <a:rPr lang="bn-IN" sz="7200" b="0" cap="none" dirty="0" smtClean="0">
                <a:solidFill>
                  <a:prstClr val="black"/>
                </a:solidFill>
                <a:latin typeface="SutonnyMJ" pitchFamily="2" charset="0"/>
                <a:ea typeface="+mn-ea"/>
                <a:cs typeface="+mn-cs"/>
              </a:rPr>
            </a:br>
            <a:r>
              <a:rPr lang="en-US" sz="8000" b="0" cap="none" dirty="0" err="1" smtClean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ivmvqwbK</a:t>
            </a:r>
            <a:r>
              <a:rPr lang="en-US" sz="8000" b="0" cap="none" dirty="0" smtClean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 </a:t>
            </a:r>
            <a:r>
              <a:rPr lang="en-US" sz="8000" b="0" cap="none" dirty="0" err="1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wewµqvi</a:t>
            </a:r>
            <a:r>
              <a:rPr lang="en-US" sz="8000" b="0" cap="none" dirty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 </a:t>
            </a:r>
            <a:r>
              <a:rPr lang="en-US" sz="8000" b="0" cap="none" dirty="0" err="1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gva</a:t>
            </a:r>
            <a:r>
              <a:rPr lang="en-US" sz="8000" b="0" cap="none" dirty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¨‡g </a:t>
            </a:r>
            <a:r>
              <a:rPr lang="en-US" sz="8000" b="0" cap="none" dirty="0" err="1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wewfbœ</a:t>
            </a:r>
            <a:r>
              <a:rPr lang="en-US" sz="8000" b="0" cap="none" dirty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 </a:t>
            </a:r>
            <a:r>
              <a:rPr lang="en-US" sz="8000" b="0" cap="none" dirty="0" err="1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cÖKv‡ii</a:t>
            </a:r>
            <a:r>
              <a:rPr lang="en-US" sz="8000" b="0" cap="none" dirty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 kw³i </a:t>
            </a:r>
            <a:r>
              <a:rPr lang="en-US" sz="8000" b="0" cap="none" dirty="0" err="1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iƒcv</a:t>
            </a:r>
            <a:r>
              <a:rPr lang="en-US" sz="8000" b="0" cap="none" dirty="0" err="1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ন্তর</a:t>
            </a:r>
            <a:r>
              <a:rPr lang="en-US" sz="8000" b="0" cap="none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8000" b="0" cap="none" dirty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  </a:t>
            </a:r>
            <a:br>
              <a:rPr lang="en-US" sz="8000" b="0" cap="none" dirty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</a:br>
            <a:r>
              <a:rPr lang="en-US" sz="8000" b="0" cap="none" dirty="0" err="1" smtClean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e¨vL¨v</a:t>
            </a:r>
            <a:r>
              <a:rPr lang="en-US" sz="8000" b="0" cap="none" dirty="0" smtClean="0">
                <a:solidFill>
                  <a:srgbClr val="FF0000"/>
                </a:solidFill>
                <a:latin typeface="SutonnyMJ" pitchFamily="2" charset="0"/>
                <a:ea typeface="+mn-ea"/>
                <a:cs typeface="+mn-cs"/>
              </a:rPr>
              <a:t> Ki|  </a:t>
            </a:r>
            <a:r>
              <a:rPr lang="en-US" sz="7200" b="0" cap="none" dirty="0">
                <a:solidFill>
                  <a:prstClr val="black"/>
                </a:solidFill>
                <a:latin typeface="SutonnyMJ" pitchFamily="2" charset="0"/>
                <a:ea typeface="+mn-ea"/>
                <a:cs typeface="+mn-cs"/>
              </a:rPr>
              <a:t/>
            </a:r>
            <a:br>
              <a:rPr lang="en-US" sz="7200" b="0" cap="none" dirty="0">
                <a:solidFill>
                  <a:prstClr val="black"/>
                </a:solidFill>
                <a:latin typeface="SutonnyMJ" pitchFamily="2" charset="0"/>
                <a:ea typeface="+mn-ea"/>
                <a:cs typeface="+mn-cs"/>
              </a:rPr>
            </a:br>
            <a:endParaRPr lang="en-GB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500187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GB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bn-IN" sz="8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lang="bn-IN" sz="8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en-US" sz="8900" dirty="0" err="1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lang="en-US" sz="89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</a:br>
            <a:endParaRPr lang="en-GB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914401"/>
            <a:ext cx="9144000" cy="594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 smtClean="0">
              <a:solidFill>
                <a:schemeClr val="accent6">
                  <a:lumMod val="75000"/>
                </a:schemeClr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SutonnyMJ" pitchFamily="2" charset="0"/>
              </a:rPr>
              <a:t> 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4" name="Content Placeholder 3" descr="animated picture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625" y="914401"/>
            <a:ext cx="578562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SutonnyII" pitchFamily="82" charset="0"/>
              </a:rPr>
              <a:t>          </a:t>
            </a:r>
            <a:r>
              <a:rPr lang="en-US" sz="115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SutonnyII" pitchFamily="82" charset="0"/>
              </a:rPr>
              <a:t> </a:t>
            </a:r>
            <a:endParaRPr lang="en-US" sz="4000" dirty="0">
              <a:latin typeface="SutonnyII" pitchFamily="8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28576" y="1828800"/>
            <a:ext cx="9172575" cy="53737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60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আকতা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রু</a:t>
            </a:r>
            <a:r>
              <a:rPr lang="bn-BD" sz="60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জ্জামান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bn-BD" sz="6000" dirty="0" smtClean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বি.এস-সি.বি.এড.এম.এ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প্রধান  শিক্ষক </a:t>
            </a: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হাসিনা গাজী বালিকা উচ্চ বিদ্যালয়</a:t>
            </a: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বকশীগঞ্জ , জামালপুর ।  </a:t>
            </a:r>
          </a:p>
          <a:p>
            <a:pPr marL="0" indent="0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vert="horz" wrap="square" lIns="228600" tIns="45720" rIns="228600" bIns="45720" anchor="ctr" anchorCtr="0" upright="1">
            <a:no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 – অষ্টম </a:t>
            </a:r>
          </a:p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en-US" sz="9600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weÁvb</a:t>
            </a:r>
            <a:endParaRPr lang="bn-BD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tur-1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mombat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3"/>
            <a:ext cx="9144000" cy="69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pictur-1\images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8"/>
            <a:ext cx="9144000" cy="68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pictur-1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45"/>
            <a:ext cx="9143999" cy="68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pictur-1\liebigs_condens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pictur-1\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163</TotalTime>
  <Words>158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 ivmvqwbK wewµqvi gva¨‡g wewfbœ cÖKv‡ii kw³i iƒcvন্তর    e¨vL¨v Ki|   </vt:lpstr>
      <vt:lpstr> 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TSS</dc:creator>
  <cp:lastModifiedBy>JS COMPUTER</cp:lastModifiedBy>
  <cp:revision>30</cp:revision>
  <dcterms:created xsi:type="dcterms:W3CDTF">2006-08-16T00:00:00Z</dcterms:created>
  <dcterms:modified xsi:type="dcterms:W3CDTF">2020-07-20T19:09:50Z</dcterms:modified>
</cp:coreProperties>
</file>