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58" r:id="rId4"/>
    <p:sldId id="261" r:id="rId5"/>
    <p:sldId id="274" r:id="rId6"/>
    <p:sldId id="276" r:id="rId7"/>
    <p:sldId id="275" r:id="rId8"/>
    <p:sldId id="262" r:id="rId9"/>
    <p:sldId id="263" r:id="rId10"/>
    <p:sldId id="266" r:id="rId11"/>
    <p:sldId id="267" r:id="rId12"/>
    <p:sldId id="268" r:id="rId13"/>
    <p:sldId id="271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529E-8044-4183-911B-EA9EEF95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ECC2D-B747-4A11-A0EC-D6929EA05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4ACEE-2E32-41C5-8E22-C96420EA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3433-B61E-4DD8-9C98-C35FA534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4FA95-69E1-4A3B-A4A8-6501E73E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5226-E8B3-4C80-984C-FBB1765E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0899B-55A2-4A19-9CBC-3200BE51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A0A91-86F9-42F6-9247-EBFF4EB2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A077-EADB-4049-AD60-4E4E3C27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C9E57-1F60-47C3-A86A-AE175F28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E4752-20D6-447A-A95B-5F36A9C58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19726-B41C-4C7B-827C-E9FA599DD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D06E-F219-4B12-8904-63676D6E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7A77-E85D-4112-96B5-DA24CFA7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8019E-7B1D-43FB-89F8-9DEAC6BB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19C5-1584-4E51-89DF-92BFAF46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13BC-4931-4CDE-A64F-9EC0561B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C55EC-814F-4C61-8989-3318F22A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2C0F-E5CA-4EDF-A221-78C83B67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AB81-118F-49B4-A08D-796567D9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583B-64DD-4981-8A67-616FCFDF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F76B7-C7C9-48A9-B97E-BCD44C627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9941B-911B-4D49-ACB0-334C0B59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0304-2B4F-4C27-B1D3-05302EF5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AFA22-8631-4BB7-9BE0-7C1B8158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F6D1-64AF-4D37-BA1C-DC1AC0E3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3702-2B48-4E72-AE7F-D28FD31D7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C135F-BEA6-4CFC-9382-66A8DA08C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38AAC-9387-47DD-84BE-4A9510FB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929E0-E265-4D89-9D46-871F754B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9FE2E-4DE7-46D3-B687-F39EB100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0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75B8-E860-42D5-B6B6-0B1B70B5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02EC-86BF-4F6E-9DFF-6EFD80D0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6520-44D2-4D6A-9A41-58CADD0EA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3BA14-96B1-41EB-9277-17FBFD987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60186-F53B-49D1-A06A-B97F34B9A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61AAB-B9FC-4946-835D-0482F298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B1234-8542-46FC-92B5-626168FF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65D24-E2DD-493C-85CA-639D8B9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DF97-E939-4C2B-98E5-FADC613F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8D719-DEE8-4855-AE81-500B9AB7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AE2FC-8479-43C4-9ED2-8FF98D1A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A34AD-0F97-4014-9AFE-4468474A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97B3E-6154-482A-93F9-65C6128D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D453A-6090-432B-A3BC-78CDDECF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52BE9-1932-48A6-9C12-E47AE995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804E-AA71-4930-9F8C-A65A54D6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9144-3547-4087-95EF-3188344C9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FB05F-54A7-4D10-9C69-92F66B2F1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5B8DF-E40F-4173-A1F0-3AC9BCAE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E066A-783A-4E89-9EB0-DF9C24C9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6D02C-63C6-4D37-B984-31B54221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3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A537-E22E-43EE-99BC-4449482F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6B0E2-014D-4844-ADCE-2B6DCDD4B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E242A-8D69-492B-8B89-E5A92DD19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65170-93BD-4195-931A-FEBEC4ED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BDC4B-65DA-4915-B668-DE1E7A22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929D3-01FB-40F4-AEFB-C340C97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4D3C0C-D067-46C9-A536-787C1EC6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0B3C5-C74C-4E00-AECC-EE128D310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93A5-9A99-4B89-8413-8AF5066E2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06DB-4197-417A-8E81-29A5264688F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D6C8-CDF1-4BF6-BE98-D7869A8A7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46394-4F6E-436D-9014-7D2F3773D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A22865-C53A-42B1-9D55-F55272C203EE}"/>
              </a:ext>
            </a:extLst>
          </p:cNvPr>
          <p:cNvSpPr txBox="1"/>
          <p:nvPr/>
        </p:nvSpPr>
        <p:spPr>
          <a:xfrm>
            <a:off x="3390900" y="12954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ফ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82583-EBF5-457C-A3F9-9B593B5E4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2447330"/>
            <a:ext cx="8572500" cy="40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0800" y="76201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17526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দল-ক</a:t>
            </a:r>
            <a:r>
              <a:rPr lang="bn-BD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4267201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দল-খ</a:t>
            </a:r>
            <a:r>
              <a:rPr lang="bn-BD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ছোট 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16759" y="2209800"/>
            <a:ext cx="26670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৪৫      ৩৪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6759" y="2209800"/>
            <a:ext cx="30480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২৪ 	     ২৭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0559" y="4267200"/>
            <a:ext cx="2819400" cy="13716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৩০    ৪০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02959" y="4267200"/>
            <a:ext cx="28194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৩৯ 	     ৩৬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45359" y="2629678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৪৫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22159" y="25908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২৭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64559" y="45720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1559" y="44958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৩৯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1524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90547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-ছোট 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21336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২৫   ৩৫   ৪১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19812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৪৮   ২৪   ৪৩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29400" y="40386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২৭   ৪৫   ২৯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41910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৪৫   ৩৪   ২৮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14600" y="22860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67600" y="21336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41910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14800" y="43434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52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48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15485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ছোট 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56456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36      50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1148882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241164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19         27      16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0" y="4232944"/>
            <a:ext cx="4953000" cy="132965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09292" y="4599322"/>
            <a:ext cx="1143000" cy="8050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36</a:t>
            </a:r>
          </a:p>
        </p:txBody>
      </p:sp>
      <p:sp>
        <p:nvSpPr>
          <p:cNvPr id="19" name="Oval 18"/>
          <p:cNvSpPr/>
          <p:nvPr/>
        </p:nvSpPr>
        <p:spPr>
          <a:xfrm>
            <a:off x="4648200" y="24384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2411642"/>
            <a:ext cx="4191000" cy="7498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AC62B3-A84B-41A6-8B6A-156C0B3696E5}"/>
              </a:ext>
            </a:extLst>
          </p:cNvPr>
          <p:cNvSpPr txBox="1"/>
          <p:nvPr/>
        </p:nvSpPr>
        <p:spPr>
          <a:xfrm>
            <a:off x="4572000" y="175260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ধ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দ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ে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06A49-947E-48AB-A4C7-09A2B8BBA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2648197"/>
            <a:ext cx="6496050" cy="3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86338-F682-4E2B-BD21-E94ED70B9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89916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15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1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934165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শ্রেনিঃ দ্বিতীয় 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9900" y="2979004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বিষয়ঃ প্রাথমিক গণিত 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8100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পাঠের নামঃ সংখ্যা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বিশেষ পাঠঃ সংখ্যার তুলনা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5410200"/>
            <a:ext cx="506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 ফলঃ </a:t>
            </a:r>
            <a:endParaRPr lang="en-US" sz="96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7526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৭.১ – ২০ থেকে  </a:t>
            </a:r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100 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র্যন্ত  সংখ্যাগুলোর মধ্যে যে কোন দুটি সংখ্যা তুলনা করে ছোট বড় বলতে ও লিখতে পারবে।   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go-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71600"/>
            <a:ext cx="4038600" cy="4267200"/>
          </a:xfrm>
          <a:prstGeom prst="rect">
            <a:avLst/>
          </a:prstGeom>
        </p:spPr>
      </p:pic>
      <p:pic>
        <p:nvPicPr>
          <p:cNvPr id="4" name="Picture 3" descr="111111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447800"/>
            <a:ext cx="4673600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5791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562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28601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সংখ্যার তুলনা </a:t>
            </a:r>
          </a:p>
        </p:txBody>
      </p:sp>
    </p:spTree>
    <p:extLst>
      <p:ext uri="{BB962C8B-B14F-4D97-AF65-F5344CB8AC3E}">
        <p14:creationId xmlns:p14="http://schemas.microsoft.com/office/powerpoint/2010/main" val="23518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7207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০ ও</a:t>
            </a:r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bn-BD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মধ্যে </a:t>
            </a:r>
            <a:r>
              <a:rPr lang="bn-BD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কোন সংখ্যাটি বড় ?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771295" y="2187588"/>
            <a:ext cx="2057400" cy="1644624"/>
          </a:xfrm>
          <a:prstGeom prst="rect">
            <a:avLst/>
          </a:prstGeom>
        </p:spPr>
      </p:pic>
      <p:pic>
        <p:nvPicPr>
          <p:cNvPr id="7" name="Picture 6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393707" y="2312439"/>
            <a:ext cx="2057400" cy="1644624"/>
          </a:xfrm>
          <a:prstGeom prst="rect">
            <a:avLst/>
          </a:prstGeom>
        </p:spPr>
      </p:pic>
      <p:pic>
        <p:nvPicPr>
          <p:cNvPr id="9" name="Picture 8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489812" y="2187588"/>
            <a:ext cx="2057400" cy="1644624"/>
          </a:xfrm>
          <a:prstGeom prst="rect">
            <a:avLst/>
          </a:prstGeom>
        </p:spPr>
      </p:pic>
      <p:pic>
        <p:nvPicPr>
          <p:cNvPr id="11" name="Picture 10" descr="cricket-balls.1.jpg"/>
          <p:cNvPicPr>
            <a:picLocks noChangeAspect="1"/>
          </p:cNvPicPr>
          <p:nvPr/>
        </p:nvPicPr>
        <p:blipFill rotWithShape="1">
          <a:blip r:embed="rId2" cstate="print"/>
          <a:srcRect t="52188" b="1"/>
          <a:stretch/>
        </p:blipFill>
        <p:spPr>
          <a:xfrm rot="5400000">
            <a:off x="8459126" y="2698807"/>
            <a:ext cx="2057400" cy="7863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19400" y="5385138"/>
            <a:ext cx="1447800" cy="1015663"/>
          </a:xfrm>
          <a:prstGeom prst="rect">
            <a:avLst/>
          </a:prstGeom>
          <a:noFill/>
          <a:ln w="57150">
            <a:solidFill>
              <a:srgbClr val="3133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 </a:t>
            </a:r>
            <a:r>
              <a:rPr lang="bn-BD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০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5325070"/>
            <a:ext cx="1600200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bn-I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042012" y="2144799"/>
            <a:ext cx="2057400" cy="1644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1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1676400"/>
            <a:ext cx="26670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৪৫      ৩৪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676400"/>
            <a:ext cx="30480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২৪ 	     ২৭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33800"/>
            <a:ext cx="2819400" cy="13716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৩০    ৪০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3733800"/>
            <a:ext cx="28194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৩৯ 	     ৩৬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90800" y="2096278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৪৫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67600" y="20574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২৭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40386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77000" y="39624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৩৯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437" y="919762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ছোট সংখ্যাটিতে গোল দাগ দিই।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2133600"/>
            <a:ext cx="35052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 ৪৫    ৩২     ৩৪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133600"/>
            <a:ext cx="37338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২৪    ৩৫    ২৭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191000"/>
            <a:ext cx="3352800" cy="16764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৩০  ৪০  ২৫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4191000"/>
            <a:ext cx="38100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  ৩৯     ৪২    ৩৬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2438400"/>
            <a:ext cx="10668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29400" y="2438400"/>
            <a:ext cx="1066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২৪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14800" y="4495800"/>
            <a:ext cx="1143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839200" y="4419600"/>
            <a:ext cx="12192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৩৬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</cp:revision>
  <dcterms:created xsi:type="dcterms:W3CDTF">2020-07-18T12:51:04Z</dcterms:created>
  <dcterms:modified xsi:type="dcterms:W3CDTF">2020-07-20T16:54:30Z</dcterms:modified>
</cp:coreProperties>
</file>