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ACB05-0B94-47CF-998D-30DBB41585A8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1E1B1-716A-496A-84C0-B7DA91022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6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2C495-6F3A-4091-A13B-195A5884A2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2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4D16-D402-4B22-9E62-6DA12DF99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E0B87-078A-447E-A0D5-C30299C60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80612-3713-4B83-9874-869AC11F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84A1-E1AE-4EFF-B892-AFCAD493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C3916-EAEF-4D65-9031-13863A04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F9D7B-741A-42A9-92A2-5AF11F9A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738C-1265-45DB-9E94-B5BD1C730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BC431-3742-48FE-AC41-7015F60A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84811-1FAF-4D37-A78D-5A6C629D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A6591-D127-42C8-A00D-A975F42C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4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488BD-0FF6-4016-9CFB-97F45D31F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C67FC-D2C7-4C66-A066-3B03C4114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AAE4C-9F45-4A60-BB5B-C010E4B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FAF05-A145-4AB2-8FC1-CB0B2C2B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598BB-5E9F-4029-84EA-728FD445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7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59AC-4CB6-4F1D-A7C1-220C5817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2CC2F-DC24-48F5-9EEA-7AC07A323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1D148-BAA4-497A-9055-86072317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3C798-CB86-4B9D-9BDC-B8C7FC8C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7248B-C993-4BAF-8D2A-A5D88B45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6251-D7BB-4EB6-8975-43E0F6562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6A1D8-1FCF-4454-BA8F-07D1DCDD8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08367-5B6A-4825-B705-75B1C494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F5727-8928-4DBA-9625-7396936D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EA662-6BED-4B79-B9F8-72DF258C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2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1B8D-4291-4230-8377-6B0A94FA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F2AD-3E46-4016-8A97-6821AFDA8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179F-EE80-4130-85E0-BA6210646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6F2BA-50EA-426A-A13A-5067312F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CA095-F90D-4A78-8B16-03386B4C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A4399-6BC3-47C6-B3BF-4CDB3379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0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8020B-31B6-4121-BCE0-7568EEFD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C9DB4-B205-419F-A980-9FE94113D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C3EDA-C6AB-48B3-A705-67A974137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1D9AE-13BB-4571-B2D5-0A10C6A68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9CACD-9E1A-4737-9DCE-820D6B8C4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BBEB1-6174-4FB6-9388-E7F06FBA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21939-04F5-4533-8040-6B2B2A13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0E5F1-95E7-49BD-BB76-DE2B3C53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3673-3967-4BEF-9A58-48FAC414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2E53A-1FF3-4142-BE6C-D7606A2B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47BFC-D814-459B-9288-C307D66F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4405B-B0A3-4DCC-9F98-9920E2A1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4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DF7E50-64DF-4A45-9061-B50BFCFD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00C9E-4302-41F5-8B50-3BECD1A9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4A564-1680-4783-8092-E8730302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3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4621-CB55-4D34-9E66-3A729756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BF7FD-20EE-44F8-B972-B34AA84B3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6D7EE-3B2F-4E4F-8B22-D72B7D1C7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1C5F3-0010-4E3B-B5DA-AE484126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EF4E3-BDEB-47D0-8139-2C08F6DC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D7A4B-BF99-4F1D-A720-0F63FB35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4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0723D-7481-48F6-BEFA-5AC1781B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FBDA8-4D88-463E-A4C9-B4892E194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7E33C-130A-4CEF-B8E9-8FEFE0C97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E37BA-DEFD-4C33-8802-76D11437E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6A8B5-278D-4251-9695-25A71F28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600D5-9B37-4649-B773-8D5EFC87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13E82-B8AE-42C9-8F1A-F37B8DC3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423D0-F448-4CE3-975F-A92BB35B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897E1-09E8-4409-8C4E-45991219B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F42-8607-41F9-B872-A92619456A3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85A86-EA32-4077-AF26-E76BBC335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381AF-0172-483C-8AA2-14AEAE7A2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C076E-1D8B-43A7-8403-D973C489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4090" y="0"/>
            <a:ext cx="5482837" cy="1018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9538" y="0"/>
            <a:ext cx="8776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ফুলেল</a:t>
            </a:r>
            <a:r>
              <a:rPr lang="en-US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5893" y="7054669"/>
            <a:ext cx="7439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3F7348-F085-4984-AD68-A3EFD6ACD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38" y="1814732"/>
            <a:ext cx="8526167" cy="460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636" y="-84221"/>
            <a:ext cx="85887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0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2D68D-7F06-47E5-B614-5BCB26F8D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282" y="2405576"/>
            <a:ext cx="5683349" cy="409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3F9D1B-A578-4213-8D9D-7D86FF61AB5F}"/>
              </a:ext>
            </a:extLst>
          </p:cNvPr>
          <p:cNvSpPr txBox="1"/>
          <p:nvPr/>
        </p:nvSpPr>
        <p:spPr>
          <a:xfrm>
            <a:off x="689317" y="759655"/>
            <a:ext cx="10311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626A36-B340-4166-8840-9A0E593899F6}"/>
              </a:ext>
            </a:extLst>
          </p:cNvPr>
          <p:cNvSpPr txBox="1"/>
          <p:nvPr/>
        </p:nvSpPr>
        <p:spPr>
          <a:xfrm>
            <a:off x="872197" y="1959984"/>
            <a:ext cx="9819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য়াসমীন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105D3-2AA3-40EF-AC06-223498D7AC74}"/>
              </a:ext>
            </a:extLst>
          </p:cNvPr>
          <p:cNvSpPr txBox="1"/>
          <p:nvPr/>
        </p:nvSpPr>
        <p:spPr>
          <a:xfrm>
            <a:off x="872197" y="2505046"/>
            <a:ext cx="626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EAE98-4A40-4EBF-8AD8-0503B6D6233F}"/>
              </a:ext>
            </a:extLst>
          </p:cNvPr>
          <p:cNvSpPr txBox="1"/>
          <p:nvPr/>
        </p:nvSpPr>
        <p:spPr>
          <a:xfrm>
            <a:off x="872197" y="3051277"/>
            <a:ext cx="794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আলিনগর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F47741-69FF-43B3-AB88-3FE6E9F50C29}"/>
              </a:ext>
            </a:extLst>
          </p:cNvPr>
          <p:cNvSpPr txBox="1"/>
          <p:nvPr/>
        </p:nvSpPr>
        <p:spPr>
          <a:xfrm>
            <a:off x="872197" y="3596339"/>
            <a:ext cx="918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চাঁপাই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948FEE-0037-490D-940C-BBA7623729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088" y="506437"/>
            <a:ext cx="3289847" cy="407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0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7" y="512617"/>
            <a:ext cx="113053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শ্রেনিঃ১ম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বিষয়ঃগণিত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সাধারন পাঠঃযোগের ধারণা (১-১০)</a:t>
            </a:r>
          </a:p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বিশেষ পাঠঃ যোগ</a:t>
            </a:r>
          </a:p>
          <a:p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8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631" y="1179095"/>
            <a:ext cx="8510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7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৯.১.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৯.1.2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1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127" y="498764"/>
            <a:ext cx="10931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ছবি দেখি</a:t>
            </a:r>
            <a:endParaRPr lang="en-US" sz="7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2" y="1971818"/>
            <a:ext cx="655364" cy="10922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040" y="1968245"/>
            <a:ext cx="655364" cy="10922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58" y="1968245"/>
            <a:ext cx="655364" cy="10922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46276" y="1914216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005" y="1990198"/>
            <a:ext cx="655364" cy="10922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36" y="1990198"/>
            <a:ext cx="655364" cy="10922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6400" y="1990198"/>
            <a:ext cx="19351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445" y="1968243"/>
            <a:ext cx="655364" cy="10922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91" y="1968243"/>
            <a:ext cx="655364" cy="10922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69" y="1990198"/>
            <a:ext cx="655364" cy="109227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909" y="1982098"/>
            <a:ext cx="655364" cy="10922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49" y="1995515"/>
            <a:ext cx="655364" cy="10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2618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1855" y="512618"/>
            <a:ext cx="9005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 “যোগ”</a:t>
            </a:r>
            <a:endParaRPr lang="en-US" sz="7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41500"/>
            <a:ext cx="11762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 জন শিশুকে সামনে এনে কাঠির মাধ্যমে যোগের ধারনা দিব।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400" y="2857500"/>
            <a:ext cx="1143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দের ছবি দেখিয়ে যোগের ধারনা দিব।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4" y="3689394"/>
            <a:ext cx="733926" cy="13308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220" y="3703373"/>
            <a:ext cx="733926" cy="13308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2" y="3698347"/>
            <a:ext cx="733926" cy="1330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28" y="3689394"/>
            <a:ext cx="733926" cy="13308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31292" y="3707120"/>
            <a:ext cx="685800" cy="119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24" y="3683088"/>
            <a:ext cx="733926" cy="13308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732" y="3695787"/>
            <a:ext cx="733926" cy="133085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928900" y="3761048"/>
            <a:ext cx="2128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06" y="3679476"/>
            <a:ext cx="733926" cy="133085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562474" y="4174776"/>
            <a:ext cx="3469409" cy="222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048" y="3526964"/>
            <a:ext cx="733926" cy="133085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38" y="3543388"/>
            <a:ext cx="733926" cy="133085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854" y="3530688"/>
            <a:ext cx="733926" cy="133085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048" y="5045667"/>
            <a:ext cx="733926" cy="133085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38" y="5062091"/>
            <a:ext cx="733926" cy="133085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854" y="5049391"/>
            <a:ext cx="733926" cy="133085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007812" y="5711093"/>
            <a:ext cx="960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132459" y="5067543"/>
            <a:ext cx="484632" cy="698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31292" y="5711093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15257" y="5727517"/>
            <a:ext cx="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4650205" y="5277282"/>
            <a:ext cx="366963" cy="479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69738" y="5657671"/>
            <a:ext cx="2699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 =   ৬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Left Arrow 34"/>
          <p:cNvSpPr/>
          <p:nvPr/>
        </p:nvSpPr>
        <p:spPr>
          <a:xfrm>
            <a:off x="8055627" y="6124485"/>
            <a:ext cx="362458" cy="26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1" grpId="0"/>
      <p:bldP spid="32" grpId="0" animBg="1"/>
      <p:bldP spid="33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r 2"/>
          <p:cNvSpPr/>
          <p:nvPr/>
        </p:nvSpPr>
        <p:spPr>
          <a:xfrm>
            <a:off x="627168" y="1146962"/>
            <a:ext cx="742732" cy="732306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Or 3"/>
          <p:cNvSpPr/>
          <p:nvPr/>
        </p:nvSpPr>
        <p:spPr>
          <a:xfrm>
            <a:off x="1774165" y="1090675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925650"/>
            <a:ext cx="101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Or 6"/>
          <p:cNvSpPr/>
          <p:nvPr/>
        </p:nvSpPr>
        <p:spPr>
          <a:xfrm>
            <a:off x="3729964" y="1108817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Or 7"/>
          <p:cNvSpPr/>
          <p:nvPr/>
        </p:nvSpPr>
        <p:spPr>
          <a:xfrm>
            <a:off x="4716728" y="1090674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4200" y="92565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Or 10"/>
          <p:cNvSpPr/>
          <p:nvPr/>
        </p:nvSpPr>
        <p:spPr>
          <a:xfrm>
            <a:off x="7645400" y="1142314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Or 11"/>
          <p:cNvSpPr/>
          <p:nvPr/>
        </p:nvSpPr>
        <p:spPr>
          <a:xfrm>
            <a:off x="8577528" y="1142359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Or 12"/>
          <p:cNvSpPr/>
          <p:nvPr/>
        </p:nvSpPr>
        <p:spPr>
          <a:xfrm>
            <a:off x="9521163" y="1146962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Or 13"/>
          <p:cNvSpPr/>
          <p:nvPr/>
        </p:nvSpPr>
        <p:spPr>
          <a:xfrm>
            <a:off x="10465991" y="1121607"/>
            <a:ext cx="791235" cy="77045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460401" y="1979343"/>
            <a:ext cx="346834" cy="59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400322" y="1979342"/>
            <a:ext cx="327913" cy="611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273600" y="1979342"/>
            <a:ext cx="411253" cy="730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60145" y="3289300"/>
            <a:ext cx="1415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=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8413" y="3416299"/>
            <a:ext cx="3060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	৪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68978" y="3416300"/>
            <a:ext cx="209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7456" y="3416299"/>
            <a:ext cx="1566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 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5400" y="3602182"/>
            <a:ext cx="707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65399" y="3602181"/>
            <a:ext cx="584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751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59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1200329"/>
            <a:ext cx="245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ক-দলঃ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71" y="1302258"/>
            <a:ext cx="820257" cy="1158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71" y="1273622"/>
            <a:ext cx="820257" cy="1158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771" y="1276529"/>
            <a:ext cx="820257" cy="11589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92171" y="1302258"/>
            <a:ext cx="83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641" y="1246396"/>
            <a:ext cx="820257" cy="11589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55" y="1241665"/>
            <a:ext cx="820257" cy="1158993"/>
          </a:xfrm>
          <a:prstGeom prst="rect">
            <a:avLst/>
          </a:prstGeom>
        </p:spPr>
      </p:pic>
      <p:sp>
        <p:nvSpPr>
          <p:cNvPr id="17" name="Round Single Corner Rectangle 16"/>
          <p:cNvSpPr/>
          <p:nvPr/>
        </p:nvSpPr>
        <p:spPr>
          <a:xfrm>
            <a:off x="10350500" y="1126090"/>
            <a:ext cx="1676400" cy="120032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81911" y="1126090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16232"/>
            <a:ext cx="2420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খ-দলঃ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92842" y="2730500"/>
            <a:ext cx="2805186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71" y="2562164"/>
            <a:ext cx="820257" cy="11589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71" y="2533528"/>
            <a:ext cx="820257" cy="11589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771" y="2536435"/>
            <a:ext cx="820257" cy="115899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40443" y="2516232"/>
            <a:ext cx="80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700" y="2532168"/>
            <a:ext cx="820257" cy="115899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397358" y="2432615"/>
            <a:ext cx="2114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11503" y="2857500"/>
            <a:ext cx="2515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 Single Corner Rectangle 32"/>
          <p:cNvSpPr/>
          <p:nvPr/>
        </p:nvSpPr>
        <p:spPr>
          <a:xfrm>
            <a:off x="9922747" y="2562164"/>
            <a:ext cx="2019302" cy="10707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0" y="4057829"/>
            <a:ext cx="2420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গ-দলঃ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56" y="4035693"/>
            <a:ext cx="820257" cy="115899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99" y="4035693"/>
            <a:ext cx="820257" cy="115899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283628" y="4057829"/>
            <a:ext cx="1008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32813" y="4165958"/>
            <a:ext cx="138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052" y="4009183"/>
            <a:ext cx="820257" cy="11589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458" y="4009182"/>
            <a:ext cx="820257" cy="1158993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309255" y="3949700"/>
            <a:ext cx="220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ound Single Corner Rectangle 44"/>
          <p:cNvSpPr/>
          <p:nvPr/>
        </p:nvSpPr>
        <p:spPr>
          <a:xfrm>
            <a:off x="9603428" y="4079249"/>
            <a:ext cx="2019302" cy="107078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4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3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685800"/>
            <a:ext cx="299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rgbClr val="66FF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981200"/>
            <a:ext cx="11620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 যোগ শিশুদের খাতায় করতে বলব।</a:t>
            </a:r>
          </a:p>
          <a:p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" y="2950696"/>
            <a:ext cx="11747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(ক) ৬+১=				(খ) ২+৭=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9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</cp:revision>
  <dcterms:created xsi:type="dcterms:W3CDTF">2020-07-21T05:25:34Z</dcterms:created>
  <dcterms:modified xsi:type="dcterms:W3CDTF">2020-07-21T05:25:40Z</dcterms:modified>
</cp:coreProperties>
</file>