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9" r:id="rId4"/>
    <p:sldId id="277" r:id="rId5"/>
    <p:sldId id="260" r:id="rId6"/>
    <p:sldId id="261" r:id="rId7"/>
    <p:sldId id="262" r:id="rId8"/>
    <p:sldId id="274" r:id="rId9"/>
    <p:sldId id="264" r:id="rId10"/>
    <p:sldId id="278" r:id="rId11"/>
    <p:sldId id="279" r:id="rId12"/>
    <p:sldId id="266" r:id="rId13"/>
    <p:sldId id="280" r:id="rId14"/>
    <p:sldId id="281" r:id="rId15"/>
    <p:sldId id="269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0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8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18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09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075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6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5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7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02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7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9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3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2C04-B499-49ED-8B08-B0B25FC849AF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984" y="316871"/>
            <a:ext cx="9144000" cy="127375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9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960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45920"/>
            <a:ext cx="9144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8511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4364" y="145272"/>
            <a:ext cx="425102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Abyavebg~jK</a:t>
            </a:r>
            <a:r>
              <a:rPr lang="en-US" sz="3200" b="1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cÖkœ-2 </a:t>
            </a:r>
            <a:r>
              <a:rPr lang="en-US" sz="32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200" b="1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b="1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2456" y="834788"/>
            <a:ext cx="1634836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(K)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181" y="1582953"/>
            <a:ext cx="11097491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Ô‡kvPbxqÕ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kãwUi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A_© Lye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y:LRbK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8596" y="2137153"/>
            <a:ext cx="1634836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(L)</a:t>
            </a:r>
            <a:endParaRPr lang="en-US" sz="3200" dirty="0">
              <a:solidFill>
                <a:schemeClr val="tx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321" y="2829898"/>
            <a:ext cx="11097491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ÔDcgnv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fviZ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cvwK¯Ívb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‡`‡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wgwjZ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iƒc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A_©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ZrKvjxb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fviZxq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Dcgnv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8591" y="3938298"/>
            <a:ext cx="1634836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(M)</a:t>
            </a:r>
            <a:endParaRPr lang="en-US" sz="3200" dirty="0">
              <a:solidFill>
                <a:schemeClr val="tx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461" y="4575623"/>
            <a:ext cx="11097491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Ô`~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fwel¨r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Kvj‡K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89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1065325"/>
            <a:ext cx="11055927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(N)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Ôw`K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‡`©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kbvÕ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c_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cÖ`k©K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evSvq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8" y="2783340"/>
            <a:ext cx="11055927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(O)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eMg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iv‡Kqv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mvLvIqvZ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nv‡mb‡K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bvix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AMÖ`~Z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34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599" y="351737"/>
            <a:ext cx="110974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Abyaveb-3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ïay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GUzKzB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ewj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- GB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GKz‡k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deªæqvwii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kwn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‡`iv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Avgv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RvwZi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kwn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`|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Iiv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i³ w`‡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qwQj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e‡jB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ivóªfvlvi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gh©v`v</a:t>
            </a:r>
            <a:r>
              <a:rPr lang="en-US" sz="3200" u="sng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c‡qwQj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ïay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200" u="sng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GKz‡k</a:t>
            </a:r>
            <a:r>
              <a:rPr lang="en-US" sz="3200" u="sng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deªæqvwi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†_‡KB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cvwK¯Ív‡bi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evOvwj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‡`i ¯^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vaxbZvi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msMÖvg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msMÖvg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Av‡iv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Dwbk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P‡j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Dwbk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eQ‡i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AmsL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gviv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gv‡qi</a:t>
            </a:r>
            <a:r>
              <a:rPr lang="en-US" sz="3200" u="sng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Kvj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Lvwj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Zvici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1971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gyw³hy×|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8358" y="3537657"/>
            <a:ext cx="107116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Aby‡PQ`wU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K.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ÔmsMÖvgÕ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kãwUi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L.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RvwZi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kwn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M.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Dwbk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P‡j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N. Ôgyw³hy×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O.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GKz‡k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deªæqvwi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68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4364" y="145272"/>
            <a:ext cx="425102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Abyavebg~jK</a:t>
            </a:r>
            <a:r>
              <a:rPr lang="en-US" sz="3200" b="1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cÖkœ-3 </a:t>
            </a:r>
            <a:r>
              <a:rPr lang="en-US" sz="32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200" b="1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b="1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2456" y="834788"/>
            <a:ext cx="1634836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(K)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181" y="1582953"/>
            <a:ext cx="11097491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ÔmsMÖvgÕ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kãwUi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×|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8596" y="2137153"/>
            <a:ext cx="1634836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(L)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321" y="2829898"/>
            <a:ext cx="11097491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GKz‡k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deªæqvwi‡Z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eiKZ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iwdK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mvjvg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ReŸvi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kwdDimn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A‡b‡KB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RvwZi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8591" y="3938298"/>
            <a:ext cx="1634836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(M)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461" y="4575623"/>
            <a:ext cx="11097491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GKz‡k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deªæqvwi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†_‡KB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cvwK¯Ív‡bi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weiæ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evOvwj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‡`i ¯^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vaxbZvi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msMÖvg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Dwbk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69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1065325"/>
            <a:ext cx="11055927" cy="15696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(N)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A_©‰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Z_v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mvwe©K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gyw³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vaxbZvi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†h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-B gyw³hy×|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8" y="2783340"/>
            <a:ext cx="11055927" cy="15696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(O)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GKz‡k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deªæqvwi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ivóªxq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ghv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HwZnvwmK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644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33382" y="951715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8220" y="1702696"/>
            <a:ext cx="2232660" cy="11818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465290" y="590707"/>
            <a:ext cx="3444240" cy="109728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71305" y="3585948"/>
            <a:ext cx="9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Abyaveb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3wU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Abykxjb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98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27500" y="2398588"/>
            <a:ext cx="8911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66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nv‡dR</a:t>
            </a:r>
            <a:endParaRPr lang="en-US" sz="66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85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037" y="497941"/>
            <a:ext cx="9144000" cy="775816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‡`k †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bŠevwnbx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PÆMÖvg</a:t>
            </a:r>
            <a:endParaRPr lang="en-US" sz="48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3940" y="1281377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0775" y="5745926"/>
            <a:ext cx="3352800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gybQzi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Avjg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70" y="1790700"/>
            <a:ext cx="3187610" cy="398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183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32960" y="1769057"/>
            <a:ext cx="252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40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1480" y="3011343"/>
            <a:ext cx="3352800" cy="206210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7g 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kÖwY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wbwg©wZ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Abyaveb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93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3739" y="1014894"/>
            <a:ext cx="6044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3980" y="2641506"/>
            <a:ext cx="8191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Abyavebg~jK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Abyavebg~jK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wkL‡e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wkÿv_x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©‡`i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Abyaveb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ÿZv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cv‡e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07118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2315" y="545532"/>
            <a:ext cx="8613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Abyaveb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ÿZv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8740" y="2794876"/>
            <a:ext cx="82067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wjwLZ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mvaviYfv‡e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A‡b‡K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‘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AskUzKz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g~jfve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eyS‡Z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cviv‡K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Abyaveb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5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101116"/>
            <a:ext cx="11035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Abyaveb-1</a:t>
            </a:r>
          </a:p>
          <a:p>
            <a:pPr algn="just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jvB‡eªwi‡Z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msiwÿZ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mvwnZ¨MÖš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’ †`‡L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RvwZi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mvwnZ¨iæwP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Dcjwä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MÖš’vMvi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Kv‡ji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mvÿx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Ávb-weÁvb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h‡Kv‡bv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cÖ‡qvR‡b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jvB‡eªwi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cig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eÜz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AbšÍ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Drm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c„w_ex‡Z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Avwe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®‹vi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†m¸‡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cÖ‡Z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¨‡Ki 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cQ‡b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jvB‡eªwii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343" y="2655661"/>
            <a:ext cx="81915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‡”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Q`wU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jvB‡eªwi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weÁvbx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M.ÔAbšÍÕ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cÖwZkã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ˆ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Ki|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ÔMÖš’vMviÕ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kãwUi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mwÜ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we‡”Q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Ki|</a:t>
            </a:r>
            <a:endParaRPr lang="en-US" sz="32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73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4364" y="145272"/>
            <a:ext cx="425102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Abyavebg~jK</a:t>
            </a:r>
            <a:r>
              <a:rPr lang="en-US" sz="3200" b="1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cÖkœ-1 </a:t>
            </a:r>
            <a:r>
              <a:rPr lang="en-US" sz="32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200" b="1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b="1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2456" y="834788"/>
            <a:ext cx="1634836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(K)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181" y="1582953"/>
            <a:ext cx="11097491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ÔjvB‡eªwiÕ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ÔMÖš’vMviÕ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ÔcvVvMviÕ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8596" y="2137153"/>
            <a:ext cx="1634836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(L)</a:t>
            </a:r>
            <a:endParaRPr lang="en-US" sz="3200" dirty="0">
              <a:solidFill>
                <a:schemeClr val="tx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321" y="2829898"/>
            <a:ext cx="11097491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SutonnyMJ" pitchFamily="2" charset="0"/>
                <a:cs typeface="SutonnyMJ" pitchFamily="2" charset="0"/>
              </a:rPr>
              <a:t>h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weÁv‡bi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M‡elYv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D™¢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veb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ZvivB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weÁvbx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8591" y="3938298"/>
            <a:ext cx="1634836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(M)</a:t>
            </a:r>
            <a:endParaRPr lang="en-US" sz="3200" dirty="0">
              <a:solidFill>
                <a:schemeClr val="tx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461" y="4575623"/>
            <a:ext cx="11097491" cy="206210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ÔAbšÍÕ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cÖwZkã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Amxg-Avgiv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Amxg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KiæYvgq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mªóvi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Bev`Z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A‡kl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Avgv‡K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KwVb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†_‡K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D×vi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Avcbv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A‡kl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ZÁZv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RvbvB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655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255454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(N)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jvB‡eªwi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Ávb-weÁv‡bi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wekvj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fvÐvi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eû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RvwZi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h‡Kv‡bv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msK‡U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c_ †`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Lv‡bvi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†`k I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RvwZ‡K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DbœwZ-AMÖMwZi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hvIqvi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‡`©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kbv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jvB‡eªwi‡Z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GRb¨B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n‡q‡Q-jvB‡eªwi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RvwZi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c_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cÖ`k©K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8" y="3005020"/>
            <a:ext cx="11055927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(O)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ÔMÖš’vMviÕ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kãwUi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mwÜ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we‡”Q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MÖš’v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+ </a:t>
            </a:r>
            <a:r>
              <a:rPr lang="en-US" sz="320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AvMvi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23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9536" y="3990248"/>
            <a:ext cx="83972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‡”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Q`wU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Ô‡kvPbxqÕ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kãwUi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ÔDcgnv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kÕ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evSv‡bv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M. Ô`~i`„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wóm¤úbœÕ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Ô`~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iÕ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N.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Ôbvix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AMÖ`~ZÕ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32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598" y="623341"/>
            <a:ext cx="8157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Abyaveb-2</a:t>
            </a:r>
          </a:p>
          <a:p>
            <a:pPr algn="just"/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iv‡Kqv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Dcgnv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‡`‡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`~i`„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wó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bvixwkÿvi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AMÖ`~Z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mgMÖ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evOvwj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‡×q&amp;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wesk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kZvãxi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m~Pbvq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yBfv‡e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bvix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‡`i gyw³i c_ †`‡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LwQ‡jb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GK, †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¯‹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K‡I, `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iPbvq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bvix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gyw³i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w`K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‡`©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kbv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19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584</TotalTime>
  <Words>823</Words>
  <Application>Microsoft Office PowerPoint</Application>
  <PresentationFormat>Custom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mevB‡K ¯^vMZg</vt:lpstr>
      <vt:lpstr>evsjv‡`k †bŠevwnbx ¯‹zj I K‡jR PÆMÖvg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Avjøvn&amp; nv‡dR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mevB‡K ¯^vMZ</dc:title>
  <dc:creator>USER</dc:creator>
  <cp:lastModifiedBy>anam</cp:lastModifiedBy>
  <cp:revision>264</cp:revision>
  <dcterms:created xsi:type="dcterms:W3CDTF">2020-05-07T07:25:27Z</dcterms:created>
  <dcterms:modified xsi:type="dcterms:W3CDTF">2020-07-21T13:47:54Z</dcterms:modified>
</cp:coreProperties>
</file>