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notesMasterIdLst>
    <p:notesMasterId r:id="rId17"/>
  </p:notesMasterIdLst>
  <p:sldIdLst>
    <p:sldId id="277" r:id="rId2"/>
    <p:sldId id="278" r:id="rId3"/>
    <p:sldId id="279" r:id="rId4"/>
    <p:sldId id="271" r:id="rId5"/>
    <p:sldId id="257" r:id="rId6"/>
    <p:sldId id="272" r:id="rId7"/>
    <p:sldId id="273" r:id="rId8"/>
    <p:sldId id="274" r:id="rId9"/>
    <p:sldId id="275" r:id="rId10"/>
    <p:sldId id="263" r:id="rId11"/>
    <p:sldId id="264" r:id="rId12"/>
    <p:sldId id="265" r:id="rId13"/>
    <p:sldId id="281" r:id="rId14"/>
    <p:sldId id="26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7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6380FD-4E02-4324-ADC8-CBB43911E292}" type="datetimeFigureOut">
              <a:rPr lang="ar-SA" smtClean="0"/>
              <a:t>01/12/41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801782-66D2-43DC-8D92-3CE55D0544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645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F4D41-D2C4-4264-95CE-01DD660CFB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9144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20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1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382" y="1"/>
            <a:ext cx="9138047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1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86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39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41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308533" y="0"/>
            <a:ext cx="2835467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3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08533" y="0"/>
            <a:ext cx="2835467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3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334D819-9F07-4261-B09B-9E467E5D9002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10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86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3312" userDrawn="1">
          <p15:clr>
            <a:srgbClr val="F26B43"/>
          </p15:clr>
        </p15:guide>
        <p15:guide id="6" pos="36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5526" userDrawn="1">
          <p15:clr>
            <a:srgbClr val="F26B43"/>
          </p15:clr>
        </p15:guide>
        <p15:guide id="9" pos="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0" y="153988"/>
            <a:ext cx="9144000" cy="14462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5" b="4111"/>
          <a:stretch>
            <a:fillRect/>
          </a:stretch>
        </p:blipFill>
        <p:spPr bwMode="auto">
          <a:xfrm>
            <a:off x="0" y="0"/>
            <a:ext cx="4275138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5" b="4111"/>
          <a:stretch>
            <a:fillRect/>
          </a:stretch>
        </p:blipFill>
        <p:spPr bwMode="auto">
          <a:xfrm>
            <a:off x="4267200" y="0"/>
            <a:ext cx="4849813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809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2" y="222070"/>
            <a:ext cx="5709556" cy="129322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</a:t>
            </a:r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" y="2351314"/>
            <a:ext cx="8360230" cy="4310743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just">
              <a:buNone/>
            </a:pP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১.যখন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ওয়াদা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খিয়ানত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56" y="163396"/>
            <a:ext cx="6673174" cy="1560716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</a:t>
            </a:r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967" y="1872506"/>
            <a:ext cx="8641776" cy="44012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সন্দেহের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হানাহানি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2" y="457200"/>
            <a:ext cx="6923314" cy="1254034"/>
          </a:xfrm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12" y="2231331"/>
            <a:ext cx="8897565" cy="440120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মুনাফিকরা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জঘন্যতম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মুনাফিকির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মুনাফিকদের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১৪৫</a:t>
            </a:r>
          </a:p>
        </p:txBody>
      </p:sp>
    </p:spTree>
    <p:extLst>
      <p:ext uri="{BB962C8B-B14F-4D97-AF65-F5344CB8AC3E}">
        <p14:creationId xmlns:p14="http://schemas.microsoft.com/office/powerpoint/2010/main" val="11873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78399" y="94890"/>
            <a:ext cx="2183715" cy="75049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065" y="940279"/>
            <a:ext cx="477566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নিফাক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শব্দের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আভিধানিক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</a:t>
            </a:r>
            <a:endParaRPr lang="ar-S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622" y="1476137"/>
            <a:ext cx="85234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ভন্ডাম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কপটতা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দ্বিমূখীভাব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ধোঁকাবাজি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প্রতারণা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ইত্যাদি</a:t>
            </a:r>
            <a:r>
              <a:rPr lang="en-US" sz="3600" b="1" dirty="0" smtClean="0"/>
              <a:t>।</a:t>
            </a:r>
            <a:endParaRPr lang="ar-S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9633" y="5587434"/>
            <a:ext cx="46057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 smtClean="0"/>
              <a:t>ان المنافقين فى الدرك الاسفل من النار</a:t>
            </a:r>
            <a:endParaRPr lang="ar-S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9068" y="3215075"/>
            <a:ext cx="839204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 err="1" smtClean="0"/>
              <a:t>মুনাফিকের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চিহ্ন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তিনিটি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যখন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কথা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মিথ্যা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যখন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ওয়াদা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ভঙ্গ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আর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যখন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নিকট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আমানত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রাখা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খিয়ানত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।” </a:t>
            </a:r>
            <a:endParaRPr lang="ar-S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8974" y="4956686"/>
            <a:ext cx="72907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মুনাফিকের</a:t>
            </a:r>
            <a:r>
              <a:rPr lang="en-US" sz="3600" b="1" dirty="0"/>
              <a:t> </a:t>
            </a:r>
            <a:r>
              <a:rPr lang="en-US" sz="3600" b="1" dirty="0" err="1" smtClean="0"/>
              <a:t>পরিণতি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সম্পর্কে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আল্লাহ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বলেছেন</a:t>
            </a:r>
            <a:r>
              <a:rPr lang="en-US" sz="3600" b="1" dirty="0" smtClean="0"/>
              <a:t>?</a:t>
            </a:r>
            <a:endParaRPr lang="ar-S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87263" y="6110654"/>
            <a:ext cx="527420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 err="1" smtClean="0"/>
              <a:t>নিশ্চিই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মুনাফিকরা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জাহান্নামের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সর্বনিম্ন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স্তরে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থাকবে</a:t>
            </a:r>
            <a:r>
              <a:rPr lang="en-US" sz="2400" b="1" dirty="0" smtClean="0"/>
              <a:t>”</a:t>
            </a:r>
            <a:endParaRPr lang="ar-S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534367" y="2691855"/>
            <a:ext cx="9409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b="1" dirty="0"/>
              <a:t> </a:t>
            </a:r>
            <a:r>
              <a:rPr lang="en-US" sz="2800" b="1" dirty="0" err="1" smtClean="0"/>
              <a:t>হাদিসটি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অথ</a:t>
            </a:r>
            <a:r>
              <a:rPr lang="ar-SA" sz="2800" b="1" dirty="0" smtClean="0"/>
              <a:t>اية المنافق ثلاثة اذا حدث كذب واذا وعد اخلف واذا اؤتمن خان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730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0275" y="435430"/>
            <a:ext cx="3990109" cy="858982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" y="2585654"/>
            <a:ext cx="7315200" cy="230832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870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519238"/>
            <a:ext cx="66325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94509" y="5878286"/>
            <a:ext cx="7079673" cy="979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27025"/>
            <a:ext cx="5189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9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609600"/>
            <a:ext cx="5029200" cy="11318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7850" y="2062163"/>
            <a:ext cx="6026150" cy="2967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3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>
              <a:defRPr/>
            </a:pPr>
            <a:r>
              <a:rPr lang="bn-BD" sz="33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</a:p>
          <a:p>
            <a:pPr algn="ctr">
              <a:defRPr/>
            </a:pPr>
            <a:r>
              <a:rPr lang="bn-BD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বেলাব, নরসিংদী।</a:t>
            </a:r>
            <a:endParaRPr lang="bn-IN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30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3000" b="1" dirty="0">
                <a:solidFill>
                  <a:srgbClr val="BC1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30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3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2" y="2062594"/>
            <a:ext cx="2966605" cy="296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748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638" y="1554163"/>
            <a:ext cx="4678362" cy="3994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  <a:endParaRPr lang="bn-IN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6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08 (নিফাক)</a:t>
            </a:r>
            <a:endParaRPr lang="bn-BD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>
              <a:defRPr/>
            </a:pPr>
            <a:endParaRPr lang="bn-BD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24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82838" y="271463"/>
          <a:ext cx="3740150" cy="982918"/>
        </p:xfrm>
        <a:graphic>
          <a:graphicData uri="http://schemas.openxmlformats.org/drawingml/2006/table">
            <a:tbl>
              <a:tblPr/>
              <a:tblGrid>
                <a:gridCol w="3740150"/>
              </a:tblGrid>
              <a:tr h="982662"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800" b="1" dirty="0"/>
                    </a:p>
                  </a:txBody>
                  <a:tcPr marL="68569" marR="68569" marT="34259" marB="3425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3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996" r="21297" b="5258"/>
          <a:stretch>
            <a:fillRect/>
          </a:stretch>
        </p:blipFill>
        <p:spPr bwMode="auto">
          <a:xfrm>
            <a:off x="0" y="1554163"/>
            <a:ext cx="3475038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32188" y="3289300"/>
            <a:ext cx="781050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>
              <a:defRPr/>
            </a:pPr>
            <a:endParaRPr lang="ar-SA" sz="1350"/>
          </a:p>
        </p:txBody>
      </p:sp>
    </p:spTree>
    <p:extLst>
      <p:ext uri="{BB962C8B-B14F-4D97-AF65-F5344CB8AC3E}">
        <p14:creationId xmlns:p14="http://schemas.microsoft.com/office/powerpoint/2010/main" val="1504545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0275" y="571500"/>
            <a:ext cx="5363119" cy="104829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01721"/>
              </p:ext>
            </p:extLst>
          </p:nvPr>
        </p:nvGraphicFramePr>
        <p:xfrm>
          <a:off x="2149475" y="3209925"/>
          <a:ext cx="4845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4845240" imgH="437760" progId="Package">
                  <p:embed/>
                </p:oleObj>
              </mc:Choice>
              <mc:Fallback>
                <p:oleObj name="Packager Shell Object" showAsIcon="1" r:id="rId3" imgW="48452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9475" y="3209925"/>
                        <a:ext cx="48450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008924"/>
            <a:ext cx="8387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760" y="4425244"/>
            <a:ext cx="847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ধোকাবাজ,দ্বিমুখী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1" y="460663"/>
            <a:ext cx="8391525" cy="1560716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0275" y="3186545"/>
            <a:ext cx="6364431" cy="2299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571499"/>
            <a:ext cx="8391525" cy="133747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016" y="2258297"/>
            <a:ext cx="8535490" cy="6270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9016" y="3063621"/>
            <a:ext cx="8535489" cy="60783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9021" y="3862883"/>
            <a:ext cx="8535484" cy="70307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চিহ্নসমুহ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750" y="4809446"/>
            <a:ext cx="8558755" cy="6311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নিফাকের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9016" y="5684085"/>
            <a:ext cx="8535489" cy="64682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পরিহারের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98409"/>
            <a:ext cx="8391525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2443810" y="1922745"/>
            <a:ext cx="4170652" cy="4170652"/>
          </a:xfrm>
          <a:prstGeom prst="blockArc">
            <a:avLst>
              <a:gd name="adj1" fmla="val 10800000"/>
              <a:gd name="adj2" fmla="val 16200000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443810" y="1922745"/>
            <a:ext cx="4170652" cy="4170652"/>
          </a:xfrm>
          <a:prstGeom prst="blockArc">
            <a:avLst>
              <a:gd name="adj1" fmla="val 5400000"/>
              <a:gd name="adj2" fmla="val 10800000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443810" y="1922745"/>
            <a:ext cx="4170652" cy="4170652"/>
          </a:xfrm>
          <a:prstGeom prst="blockArc">
            <a:avLst>
              <a:gd name="adj1" fmla="val 0"/>
              <a:gd name="adj2" fmla="val 5400000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2443810" y="1922745"/>
            <a:ext cx="4170652" cy="4170652"/>
          </a:xfrm>
          <a:prstGeom prst="blockArc">
            <a:avLst>
              <a:gd name="adj1" fmla="val 16200000"/>
              <a:gd name="adj2" fmla="val 0"/>
              <a:gd name="adj3" fmla="val 463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69815" y="3048750"/>
            <a:ext cx="1918641" cy="1918641"/>
          </a:xfrm>
          <a:custGeom>
            <a:avLst/>
            <a:gdLst>
              <a:gd name="connsiteX0" fmla="*/ 0 w 1918641"/>
              <a:gd name="connsiteY0" fmla="*/ 959321 h 1918641"/>
              <a:gd name="connsiteX1" fmla="*/ 959321 w 1918641"/>
              <a:gd name="connsiteY1" fmla="*/ 0 h 1918641"/>
              <a:gd name="connsiteX2" fmla="*/ 1918642 w 1918641"/>
              <a:gd name="connsiteY2" fmla="*/ 959321 h 1918641"/>
              <a:gd name="connsiteX3" fmla="*/ 959321 w 1918641"/>
              <a:gd name="connsiteY3" fmla="*/ 1918642 h 1918641"/>
              <a:gd name="connsiteX4" fmla="*/ 0 w 1918641"/>
              <a:gd name="connsiteY4" fmla="*/ 959321 h 19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641" h="1918641">
                <a:moveTo>
                  <a:pt x="0" y="959321"/>
                </a:moveTo>
                <a:cubicBezTo>
                  <a:pt x="0" y="429503"/>
                  <a:pt x="429503" y="0"/>
                  <a:pt x="959321" y="0"/>
                </a:cubicBezTo>
                <a:cubicBezTo>
                  <a:pt x="1489139" y="0"/>
                  <a:pt x="1918642" y="429503"/>
                  <a:pt x="1918642" y="959321"/>
                </a:cubicBezTo>
                <a:cubicBezTo>
                  <a:pt x="1918642" y="1489139"/>
                  <a:pt x="1489139" y="1918642"/>
                  <a:pt x="959321" y="1918642"/>
                </a:cubicBezTo>
                <a:cubicBezTo>
                  <a:pt x="429503" y="1918642"/>
                  <a:pt x="0" y="1489139"/>
                  <a:pt x="0" y="95932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638" tIns="354638" rIns="354638" bIns="354638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57612" y="1299570"/>
            <a:ext cx="1343048" cy="1343048"/>
          </a:xfrm>
          <a:custGeom>
            <a:avLst/>
            <a:gdLst>
              <a:gd name="connsiteX0" fmla="*/ 0 w 1343048"/>
              <a:gd name="connsiteY0" fmla="*/ 671524 h 1343048"/>
              <a:gd name="connsiteX1" fmla="*/ 671524 w 1343048"/>
              <a:gd name="connsiteY1" fmla="*/ 0 h 1343048"/>
              <a:gd name="connsiteX2" fmla="*/ 1343048 w 1343048"/>
              <a:gd name="connsiteY2" fmla="*/ 671524 h 1343048"/>
              <a:gd name="connsiteX3" fmla="*/ 671524 w 1343048"/>
              <a:gd name="connsiteY3" fmla="*/ 1343048 h 1343048"/>
              <a:gd name="connsiteX4" fmla="*/ 0 w 1343048"/>
              <a:gd name="connsiteY4" fmla="*/ 671524 h 13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48" h="1343048">
                <a:moveTo>
                  <a:pt x="0" y="671524"/>
                </a:moveTo>
                <a:cubicBezTo>
                  <a:pt x="0" y="300652"/>
                  <a:pt x="300652" y="0"/>
                  <a:pt x="671524" y="0"/>
                </a:cubicBezTo>
                <a:cubicBezTo>
                  <a:pt x="1042396" y="0"/>
                  <a:pt x="1343048" y="300652"/>
                  <a:pt x="1343048" y="671524"/>
                </a:cubicBezTo>
                <a:cubicBezTo>
                  <a:pt x="1343048" y="1042396"/>
                  <a:pt x="1042396" y="1343048"/>
                  <a:pt x="671524" y="1343048"/>
                </a:cubicBezTo>
                <a:cubicBezTo>
                  <a:pt x="300652" y="1343048"/>
                  <a:pt x="0" y="1042396"/>
                  <a:pt x="0" y="6715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975" tIns="230975" rIns="230975" bIns="23097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কপটতা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94588" y="3336547"/>
            <a:ext cx="1343048" cy="1343048"/>
          </a:xfrm>
          <a:custGeom>
            <a:avLst/>
            <a:gdLst>
              <a:gd name="connsiteX0" fmla="*/ 0 w 1343048"/>
              <a:gd name="connsiteY0" fmla="*/ 671524 h 1343048"/>
              <a:gd name="connsiteX1" fmla="*/ 671524 w 1343048"/>
              <a:gd name="connsiteY1" fmla="*/ 0 h 1343048"/>
              <a:gd name="connsiteX2" fmla="*/ 1343048 w 1343048"/>
              <a:gd name="connsiteY2" fmla="*/ 671524 h 1343048"/>
              <a:gd name="connsiteX3" fmla="*/ 671524 w 1343048"/>
              <a:gd name="connsiteY3" fmla="*/ 1343048 h 1343048"/>
              <a:gd name="connsiteX4" fmla="*/ 0 w 1343048"/>
              <a:gd name="connsiteY4" fmla="*/ 671524 h 13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48" h="1343048">
                <a:moveTo>
                  <a:pt x="0" y="671524"/>
                </a:moveTo>
                <a:cubicBezTo>
                  <a:pt x="0" y="300652"/>
                  <a:pt x="300652" y="0"/>
                  <a:pt x="671524" y="0"/>
                </a:cubicBezTo>
                <a:cubicBezTo>
                  <a:pt x="1042396" y="0"/>
                  <a:pt x="1343048" y="300652"/>
                  <a:pt x="1343048" y="671524"/>
                </a:cubicBezTo>
                <a:cubicBezTo>
                  <a:pt x="1343048" y="1042396"/>
                  <a:pt x="1042396" y="1343048"/>
                  <a:pt x="671524" y="1343048"/>
                </a:cubicBezTo>
                <a:cubicBezTo>
                  <a:pt x="300652" y="1343048"/>
                  <a:pt x="0" y="1042396"/>
                  <a:pt x="0" y="6715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975" tIns="230975" rIns="230975" bIns="23097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ভন্ডামি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57612" y="5373523"/>
            <a:ext cx="1343048" cy="1343048"/>
          </a:xfrm>
          <a:custGeom>
            <a:avLst/>
            <a:gdLst>
              <a:gd name="connsiteX0" fmla="*/ 0 w 1343048"/>
              <a:gd name="connsiteY0" fmla="*/ 671524 h 1343048"/>
              <a:gd name="connsiteX1" fmla="*/ 671524 w 1343048"/>
              <a:gd name="connsiteY1" fmla="*/ 0 h 1343048"/>
              <a:gd name="connsiteX2" fmla="*/ 1343048 w 1343048"/>
              <a:gd name="connsiteY2" fmla="*/ 671524 h 1343048"/>
              <a:gd name="connsiteX3" fmla="*/ 671524 w 1343048"/>
              <a:gd name="connsiteY3" fmla="*/ 1343048 h 1343048"/>
              <a:gd name="connsiteX4" fmla="*/ 0 w 1343048"/>
              <a:gd name="connsiteY4" fmla="*/ 671524 h 13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48" h="1343048">
                <a:moveTo>
                  <a:pt x="0" y="671524"/>
                </a:moveTo>
                <a:cubicBezTo>
                  <a:pt x="0" y="300652"/>
                  <a:pt x="300652" y="0"/>
                  <a:pt x="671524" y="0"/>
                </a:cubicBezTo>
                <a:cubicBezTo>
                  <a:pt x="1042396" y="0"/>
                  <a:pt x="1343048" y="300652"/>
                  <a:pt x="1343048" y="671524"/>
                </a:cubicBezTo>
                <a:cubicBezTo>
                  <a:pt x="1343048" y="1042396"/>
                  <a:pt x="1042396" y="1343048"/>
                  <a:pt x="671524" y="1343048"/>
                </a:cubicBezTo>
                <a:cubicBezTo>
                  <a:pt x="300652" y="1343048"/>
                  <a:pt x="0" y="1042396"/>
                  <a:pt x="0" y="6715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975" tIns="230975" rIns="230975" bIns="23097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দ্বিমূখী</a:t>
            </a:r>
            <a:endPara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নিতী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0635" y="3336547"/>
            <a:ext cx="1343048" cy="1343048"/>
          </a:xfrm>
          <a:custGeom>
            <a:avLst/>
            <a:gdLst>
              <a:gd name="connsiteX0" fmla="*/ 0 w 1343048"/>
              <a:gd name="connsiteY0" fmla="*/ 671524 h 1343048"/>
              <a:gd name="connsiteX1" fmla="*/ 671524 w 1343048"/>
              <a:gd name="connsiteY1" fmla="*/ 0 h 1343048"/>
              <a:gd name="connsiteX2" fmla="*/ 1343048 w 1343048"/>
              <a:gd name="connsiteY2" fmla="*/ 671524 h 1343048"/>
              <a:gd name="connsiteX3" fmla="*/ 671524 w 1343048"/>
              <a:gd name="connsiteY3" fmla="*/ 1343048 h 1343048"/>
              <a:gd name="connsiteX4" fmla="*/ 0 w 1343048"/>
              <a:gd name="connsiteY4" fmla="*/ 671524 h 13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48" h="1343048">
                <a:moveTo>
                  <a:pt x="0" y="671524"/>
                </a:moveTo>
                <a:cubicBezTo>
                  <a:pt x="0" y="300652"/>
                  <a:pt x="300652" y="0"/>
                  <a:pt x="671524" y="0"/>
                </a:cubicBezTo>
                <a:cubicBezTo>
                  <a:pt x="1042396" y="0"/>
                  <a:pt x="1343048" y="300652"/>
                  <a:pt x="1343048" y="671524"/>
                </a:cubicBezTo>
                <a:cubicBezTo>
                  <a:pt x="1343048" y="1042396"/>
                  <a:pt x="1042396" y="1343048"/>
                  <a:pt x="671524" y="1343048"/>
                </a:cubicBezTo>
                <a:cubicBezTo>
                  <a:pt x="300652" y="1343048"/>
                  <a:pt x="0" y="1042396"/>
                  <a:pt x="0" y="6715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975" tIns="230975" rIns="230975" bIns="23097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endParaRPr lang="en-US" sz="27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25" y="138854"/>
            <a:ext cx="8435299" cy="1218891"/>
          </a:xfrm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পারিভার্ষিক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87" y="2636011"/>
            <a:ext cx="8486774" cy="4052172"/>
          </a:xfrm>
          <a:ln w="571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334</TotalTime>
  <Words>391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Schoolbook</vt:lpstr>
      <vt:lpstr>Corbel</vt:lpstr>
      <vt:lpstr>NikoshBAN</vt:lpstr>
      <vt:lpstr>SutonnyMJ</vt:lpstr>
      <vt:lpstr>Times New Roman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পাঠ.........</vt:lpstr>
      <vt:lpstr>এ পাঠ শেষে…..</vt:lpstr>
      <vt:lpstr>PowerPoint Presentation</vt:lpstr>
      <vt:lpstr>পারিভার্ষিক সংজ্ঞা….</vt:lpstr>
      <vt:lpstr>মুনাফিকের চিহ্ন</vt:lpstr>
      <vt:lpstr>মুনাফিকের কুফল</vt:lpstr>
      <vt:lpstr>মুনাফিকের পরিণতি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islam12mm@gmail.com</dc:creator>
  <cp:lastModifiedBy>lenovo</cp:lastModifiedBy>
  <cp:revision>51</cp:revision>
  <dcterms:created xsi:type="dcterms:W3CDTF">2019-01-12T15:24:23Z</dcterms:created>
  <dcterms:modified xsi:type="dcterms:W3CDTF">2020-07-21T11:00:46Z</dcterms:modified>
</cp:coreProperties>
</file>