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83" r:id="rId3"/>
    <p:sldId id="305" r:id="rId4"/>
    <p:sldId id="346" r:id="rId5"/>
    <p:sldId id="347" r:id="rId6"/>
    <p:sldId id="266" r:id="rId7"/>
    <p:sldId id="267" r:id="rId8"/>
    <p:sldId id="348" r:id="rId9"/>
    <p:sldId id="351" r:id="rId10"/>
    <p:sldId id="350" r:id="rId11"/>
    <p:sldId id="269" r:id="rId12"/>
    <p:sldId id="352" r:id="rId13"/>
    <p:sldId id="354" r:id="rId14"/>
    <p:sldId id="272" r:id="rId15"/>
    <p:sldId id="356" r:id="rId16"/>
    <p:sldId id="357" r:id="rId17"/>
    <p:sldId id="358" r:id="rId18"/>
    <p:sldId id="360" r:id="rId19"/>
    <p:sldId id="36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8AFB9E-0810-44B9-A42B-671581B04E17}" type="doc">
      <dgm:prSet loTypeId="urn:microsoft.com/office/officeart/2008/layout/RadialCluster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F5C264B-6881-45B0-9A5D-F3F54A4914D6}">
      <dgm:prSet phldrT="[Text]" custT="1"/>
      <dgm:spPr>
        <a:solidFill>
          <a:srgbClr val="00B050"/>
        </a:solidFill>
      </dgm:spPr>
      <dgm:t>
        <a:bodyPr/>
        <a:lstStyle/>
        <a:p>
          <a:r>
            <a:rPr lang="en-SG" sz="6000" b="1" dirty="0">
              <a:solidFill>
                <a:schemeClr val="bg1"/>
              </a:solidFill>
            </a:rPr>
            <a:t>Parts of Speech </a:t>
          </a:r>
          <a:endParaRPr lang="en-US" sz="6000" b="1" dirty="0">
            <a:solidFill>
              <a:schemeClr val="bg1"/>
            </a:solidFill>
          </a:endParaRPr>
        </a:p>
      </dgm:t>
    </dgm:pt>
    <dgm:pt modelId="{105ED3B4-B68B-4B32-9537-F93762BE65E1}" type="parTrans" cxnId="{1FE5732D-D615-4CCD-AC46-77270FABAFC5}">
      <dgm:prSet/>
      <dgm:spPr/>
      <dgm:t>
        <a:bodyPr/>
        <a:lstStyle/>
        <a:p>
          <a:endParaRPr lang="en-US"/>
        </a:p>
      </dgm:t>
    </dgm:pt>
    <dgm:pt modelId="{4FAB1372-48E3-455B-95A5-1818089FE0C5}" type="sibTrans" cxnId="{1FE5732D-D615-4CCD-AC46-77270FABAFC5}">
      <dgm:prSet/>
      <dgm:spPr/>
      <dgm:t>
        <a:bodyPr/>
        <a:lstStyle/>
        <a:p>
          <a:endParaRPr lang="en-US"/>
        </a:p>
      </dgm:t>
    </dgm:pt>
    <dgm:pt modelId="{75F0061B-DB66-4723-9451-98AD410D2420}">
      <dgm:prSet phldrT="[Text]" custT="1"/>
      <dgm:spPr>
        <a:solidFill>
          <a:srgbClr val="0070C0"/>
        </a:solidFill>
      </dgm:spPr>
      <dgm:t>
        <a:bodyPr/>
        <a:lstStyle/>
        <a:p>
          <a:r>
            <a:rPr lang="en-SG" sz="5400" b="1"/>
            <a:t>Noun</a:t>
          </a:r>
          <a:endParaRPr lang="en-US" sz="3500" b="1" dirty="0"/>
        </a:p>
      </dgm:t>
    </dgm:pt>
    <dgm:pt modelId="{A1843471-EF01-4D0D-BE8B-382EEA3E1461}" type="parTrans" cxnId="{DB7CBDAF-3318-4BED-8F1C-CB03918951A8}">
      <dgm:prSet/>
      <dgm:spPr/>
      <dgm:t>
        <a:bodyPr/>
        <a:lstStyle/>
        <a:p>
          <a:endParaRPr lang="en-US"/>
        </a:p>
      </dgm:t>
    </dgm:pt>
    <dgm:pt modelId="{108625E6-F86A-4DE9-B3E7-93CA901C6676}" type="sibTrans" cxnId="{DB7CBDAF-3318-4BED-8F1C-CB03918951A8}">
      <dgm:prSet/>
      <dgm:spPr/>
      <dgm:t>
        <a:bodyPr/>
        <a:lstStyle/>
        <a:p>
          <a:endParaRPr lang="en-US"/>
        </a:p>
      </dgm:t>
    </dgm:pt>
    <dgm:pt modelId="{C6BB1FBC-5816-4193-9881-02960F3B0DA6}">
      <dgm:prSet phldrT="[Text]" custT="1"/>
      <dgm:spPr>
        <a:solidFill>
          <a:schemeClr val="bg1">
            <a:lumMod val="95000"/>
            <a:lumOff val="5000"/>
          </a:schemeClr>
        </a:solidFill>
      </dgm:spPr>
      <dgm:t>
        <a:bodyPr/>
        <a:lstStyle/>
        <a:p>
          <a:r>
            <a:rPr lang="en-SG" sz="4800" b="1"/>
            <a:t>Pronoun</a:t>
          </a:r>
          <a:endParaRPr lang="en-US" sz="3400" b="1" dirty="0"/>
        </a:p>
      </dgm:t>
    </dgm:pt>
    <dgm:pt modelId="{738BE1D0-3BA6-490F-B324-E1E7CD1FD042}" type="parTrans" cxnId="{F9D163E7-BA45-4D44-B4BA-46F7AADA1F35}">
      <dgm:prSet/>
      <dgm:spPr/>
      <dgm:t>
        <a:bodyPr/>
        <a:lstStyle/>
        <a:p>
          <a:endParaRPr lang="en-US"/>
        </a:p>
      </dgm:t>
    </dgm:pt>
    <dgm:pt modelId="{1431881B-AADA-4625-A85A-EFAC0650EBCD}" type="sibTrans" cxnId="{F9D163E7-BA45-4D44-B4BA-46F7AADA1F35}">
      <dgm:prSet/>
      <dgm:spPr/>
      <dgm:t>
        <a:bodyPr/>
        <a:lstStyle/>
        <a:p>
          <a:endParaRPr lang="en-US"/>
        </a:p>
      </dgm:t>
    </dgm:pt>
    <dgm:pt modelId="{ADE1EFA0-C22F-4C2C-A4CA-3656ECF4EC74}">
      <dgm:prSet phldrT="[Text]" custT="1"/>
      <dgm:spPr>
        <a:solidFill>
          <a:schemeClr val="tx1">
            <a:lumMod val="50000"/>
          </a:schemeClr>
        </a:solidFill>
      </dgm:spPr>
      <dgm:t>
        <a:bodyPr/>
        <a:lstStyle/>
        <a:p>
          <a:r>
            <a:rPr lang="en-SG" sz="6000" dirty="0">
              <a:solidFill>
                <a:schemeClr val="bg1"/>
              </a:solidFill>
            </a:rPr>
            <a:t>Verb</a:t>
          </a:r>
          <a:endParaRPr lang="en-US" sz="3600" dirty="0">
            <a:solidFill>
              <a:schemeClr val="bg1"/>
            </a:solidFill>
          </a:endParaRPr>
        </a:p>
      </dgm:t>
    </dgm:pt>
    <dgm:pt modelId="{85170414-095C-442A-B659-81177454E7DB}" type="parTrans" cxnId="{CB8B42E1-39DE-407D-A182-C72CE2C874EF}">
      <dgm:prSet/>
      <dgm:spPr/>
      <dgm:t>
        <a:bodyPr/>
        <a:lstStyle/>
        <a:p>
          <a:endParaRPr lang="en-US"/>
        </a:p>
      </dgm:t>
    </dgm:pt>
    <dgm:pt modelId="{CB18FBC8-A3A1-449D-959C-246BD7FABFE3}" type="sibTrans" cxnId="{CB8B42E1-39DE-407D-A182-C72CE2C874EF}">
      <dgm:prSet/>
      <dgm:spPr/>
      <dgm:t>
        <a:bodyPr/>
        <a:lstStyle/>
        <a:p>
          <a:endParaRPr lang="en-US"/>
        </a:p>
      </dgm:t>
    </dgm:pt>
    <dgm:pt modelId="{2E9D0205-A348-43E1-BD30-5F24834911DC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SG" sz="4800" b="1" dirty="0">
              <a:solidFill>
                <a:schemeClr val="bg1"/>
              </a:solidFill>
            </a:rPr>
            <a:t>Adverb</a:t>
          </a:r>
          <a:endParaRPr lang="en-US" sz="3400" b="1" dirty="0">
            <a:solidFill>
              <a:schemeClr val="bg1"/>
            </a:solidFill>
          </a:endParaRPr>
        </a:p>
      </dgm:t>
    </dgm:pt>
    <dgm:pt modelId="{F580B0B7-FC36-4085-9590-D85407533AE7}" type="parTrans" cxnId="{E7B53599-EA0B-4981-B274-C404883DC1E4}">
      <dgm:prSet/>
      <dgm:spPr/>
      <dgm:t>
        <a:bodyPr/>
        <a:lstStyle/>
        <a:p>
          <a:endParaRPr lang="en-US"/>
        </a:p>
      </dgm:t>
    </dgm:pt>
    <dgm:pt modelId="{B83018EB-F8A6-486F-8BC9-37A0F0190E0A}" type="sibTrans" cxnId="{E7B53599-EA0B-4981-B274-C404883DC1E4}">
      <dgm:prSet/>
      <dgm:spPr/>
      <dgm:t>
        <a:bodyPr/>
        <a:lstStyle/>
        <a:p>
          <a:endParaRPr lang="en-US"/>
        </a:p>
      </dgm:t>
    </dgm:pt>
    <dgm:pt modelId="{F52DBCFE-966D-49F9-8D87-C21C6C13399F}">
      <dgm:prSet custT="1"/>
      <dgm:spPr>
        <a:solidFill>
          <a:schemeClr val="tx1"/>
        </a:solidFill>
      </dgm:spPr>
      <dgm:t>
        <a:bodyPr/>
        <a:lstStyle/>
        <a:p>
          <a:r>
            <a:rPr lang="en-SG" sz="4800" b="1" dirty="0">
              <a:solidFill>
                <a:schemeClr val="bg1"/>
              </a:solidFill>
            </a:rPr>
            <a:t>Adjective</a:t>
          </a:r>
          <a:endParaRPr lang="en-US" sz="3400" b="1" dirty="0">
            <a:solidFill>
              <a:schemeClr val="bg1"/>
            </a:solidFill>
          </a:endParaRPr>
        </a:p>
      </dgm:t>
    </dgm:pt>
    <dgm:pt modelId="{871A9083-6937-4207-8975-3B2FCB0F5E12}" type="parTrans" cxnId="{7C2B461F-C510-4969-835D-C67DE120FEC6}">
      <dgm:prSet/>
      <dgm:spPr/>
      <dgm:t>
        <a:bodyPr/>
        <a:lstStyle/>
        <a:p>
          <a:endParaRPr lang="en-US"/>
        </a:p>
      </dgm:t>
    </dgm:pt>
    <dgm:pt modelId="{9E4F13D7-B478-4E08-8984-F3D88DF60DD6}" type="sibTrans" cxnId="{7C2B461F-C510-4969-835D-C67DE120FEC6}">
      <dgm:prSet/>
      <dgm:spPr/>
      <dgm:t>
        <a:bodyPr/>
        <a:lstStyle/>
        <a:p>
          <a:endParaRPr lang="en-US"/>
        </a:p>
      </dgm:t>
    </dgm:pt>
    <dgm:pt modelId="{226C0B17-9082-4167-8829-F4DF0CA93FA0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SG" sz="4800" b="1" dirty="0">
              <a:solidFill>
                <a:schemeClr val="bg1"/>
              </a:solidFill>
            </a:rPr>
            <a:t>Preposition</a:t>
          </a:r>
          <a:endParaRPr lang="en-US" sz="2800" b="1" dirty="0">
            <a:solidFill>
              <a:schemeClr val="bg1"/>
            </a:solidFill>
          </a:endParaRPr>
        </a:p>
      </dgm:t>
    </dgm:pt>
    <dgm:pt modelId="{D810FCCB-25B8-4E49-94CC-F5BEA35601D3}" type="parTrans" cxnId="{5365E045-D581-4DD8-A8A7-BE939F4056B3}">
      <dgm:prSet/>
      <dgm:spPr/>
      <dgm:t>
        <a:bodyPr/>
        <a:lstStyle/>
        <a:p>
          <a:endParaRPr lang="en-US"/>
        </a:p>
      </dgm:t>
    </dgm:pt>
    <dgm:pt modelId="{1F79007C-F73D-42AE-8740-C54EA9225FC5}" type="sibTrans" cxnId="{5365E045-D581-4DD8-A8A7-BE939F4056B3}">
      <dgm:prSet/>
      <dgm:spPr/>
      <dgm:t>
        <a:bodyPr/>
        <a:lstStyle/>
        <a:p>
          <a:endParaRPr lang="en-US"/>
        </a:p>
      </dgm:t>
    </dgm:pt>
    <dgm:pt modelId="{C6C24ABE-CA26-4AC7-ACD1-BA6078AD30E4}">
      <dgm:prSet custT="1"/>
      <dgm:spPr>
        <a:solidFill>
          <a:srgbClr val="FFFF00"/>
        </a:solidFill>
      </dgm:spPr>
      <dgm:t>
        <a:bodyPr/>
        <a:lstStyle/>
        <a:p>
          <a:r>
            <a:rPr lang="en-SG" sz="4800" b="1" kern="1200" dirty="0">
              <a:solidFill>
                <a:schemeClr val="bg1"/>
              </a:solidFill>
              <a:latin typeface="Rockwell" panose="02060603020205020403"/>
              <a:ea typeface="+mn-ea"/>
              <a:cs typeface="+mn-cs"/>
            </a:rPr>
            <a:t>Conjunction</a:t>
          </a:r>
          <a:endParaRPr lang="en-US" sz="4800" b="1" kern="1200" dirty="0">
            <a:solidFill>
              <a:schemeClr val="bg1"/>
            </a:solidFill>
            <a:latin typeface="Rockwell" panose="02060603020205020403"/>
            <a:ea typeface="+mn-ea"/>
            <a:cs typeface="+mn-cs"/>
          </a:endParaRPr>
        </a:p>
      </dgm:t>
    </dgm:pt>
    <dgm:pt modelId="{21258EBF-2432-45BE-92DA-B3F0CD6A1E77}" type="parTrans" cxnId="{DCEDE96D-74F5-486E-AE5E-0A4883B358D2}">
      <dgm:prSet/>
      <dgm:spPr/>
      <dgm:t>
        <a:bodyPr/>
        <a:lstStyle/>
        <a:p>
          <a:endParaRPr lang="en-US"/>
        </a:p>
      </dgm:t>
    </dgm:pt>
    <dgm:pt modelId="{296D132E-37AD-4162-9706-D90F47C440FA}" type="sibTrans" cxnId="{DCEDE96D-74F5-486E-AE5E-0A4883B358D2}">
      <dgm:prSet/>
      <dgm:spPr/>
      <dgm:t>
        <a:bodyPr/>
        <a:lstStyle/>
        <a:p>
          <a:endParaRPr lang="en-US"/>
        </a:p>
      </dgm:t>
    </dgm:pt>
    <dgm:pt modelId="{2244F3C2-1AC3-4D13-80F6-87460BBA4BD7}">
      <dgm:prSet/>
      <dgm:spPr/>
      <dgm:t>
        <a:bodyPr/>
        <a:lstStyle/>
        <a:p>
          <a:endParaRPr lang="en-US"/>
        </a:p>
      </dgm:t>
    </dgm:pt>
    <dgm:pt modelId="{3EAB1AA2-A14C-451E-B27C-49D76DCA0F42}" type="parTrans" cxnId="{9A8EFBEB-B228-461E-8DE3-05504DC023EA}">
      <dgm:prSet/>
      <dgm:spPr/>
      <dgm:t>
        <a:bodyPr/>
        <a:lstStyle/>
        <a:p>
          <a:endParaRPr lang="en-US"/>
        </a:p>
      </dgm:t>
    </dgm:pt>
    <dgm:pt modelId="{1A002544-9FBD-4868-9CE0-02759437C245}" type="sibTrans" cxnId="{9A8EFBEB-B228-461E-8DE3-05504DC023EA}">
      <dgm:prSet/>
      <dgm:spPr/>
      <dgm:t>
        <a:bodyPr/>
        <a:lstStyle/>
        <a:p>
          <a:endParaRPr lang="en-US"/>
        </a:p>
      </dgm:t>
    </dgm:pt>
    <dgm:pt modelId="{8AA0FF49-64B4-4E6F-8FD6-2E2A6790B742}">
      <dgm:prSet/>
      <dgm:spPr/>
      <dgm:t>
        <a:bodyPr/>
        <a:lstStyle/>
        <a:p>
          <a:endParaRPr lang="en-US" dirty="0"/>
        </a:p>
      </dgm:t>
    </dgm:pt>
    <dgm:pt modelId="{E7FDF8F6-25BD-4021-B3CD-1977B614C73C}" type="parTrans" cxnId="{0C65C939-34EE-4D44-88B7-E5C5F4450FB3}">
      <dgm:prSet/>
      <dgm:spPr/>
      <dgm:t>
        <a:bodyPr/>
        <a:lstStyle/>
        <a:p>
          <a:endParaRPr lang="en-US"/>
        </a:p>
      </dgm:t>
    </dgm:pt>
    <dgm:pt modelId="{C231D16D-827C-41ED-A30C-8ECE3789C71D}" type="sibTrans" cxnId="{0C65C939-34EE-4D44-88B7-E5C5F4450FB3}">
      <dgm:prSet/>
      <dgm:spPr/>
      <dgm:t>
        <a:bodyPr/>
        <a:lstStyle/>
        <a:p>
          <a:endParaRPr lang="en-US"/>
        </a:p>
      </dgm:t>
    </dgm:pt>
    <dgm:pt modelId="{9BE82D21-FDEC-416E-AFAF-322C2F32702A}" type="pres">
      <dgm:prSet presAssocID="{ED8AFB9E-0810-44B9-A42B-671581B04E1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10F5C029-86A3-4648-AD94-C556F551C3DF}" type="pres">
      <dgm:prSet presAssocID="{EF5C264B-6881-45B0-9A5D-F3F54A4914D6}" presName="singleCycle" presStyleCnt="0"/>
      <dgm:spPr/>
    </dgm:pt>
    <dgm:pt modelId="{A4CE5DE8-4DE4-4900-BC93-5E46F9667279}" type="pres">
      <dgm:prSet presAssocID="{EF5C264B-6881-45B0-9A5D-F3F54A4914D6}" presName="singleCenter" presStyleLbl="node1" presStyleIdx="0" presStyleCnt="8" custScaleX="183030">
        <dgm:presLayoutVars>
          <dgm:chMax val="7"/>
          <dgm:chPref val="7"/>
        </dgm:presLayoutVars>
      </dgm:prSet>
      <dgm:spPr>
        <a:prstGeom prst="roundRect">
          <a:avLst/>
        </a:prstGeom>
      </dgm:spPr>
    </dgm:pt>
    <dgm:pt modelId="{F99D9116-30D1-4DF9-8B27-3B21BD5E2BEC}" type="pres">
      <dgm:prSet presAssocID="{A1843471-EF01-4D0D-BE8B-382EEA3E1461}" presName="Name56" presStyleLbl="parChTrans1D2" presStyleIdx="0" presStyleCnt="7"/>
      <dgm:spPr/>
    </dgm:pt>
    <dgm:pt modelId="{8C8FAB1F-B5C7-4812-B3DC-0D680E7A7BC3}" type="pres">
      <dgm:prSet presAssocID="{75F0061B-DB66-4723-9451-98AD410D2420}" presName="text0" presStyleLbl="node1" presStyleIdx="1" presStyleCnt="8" custScaleX="167646">
        <dgm:presLayoutVars>
          <dgm:bulletEnabled val="1"/>
        </dgm:presLayoutVars>
      </dgm:prSet>
      <dgm:spPr/>
    </dgm:pt>
    <dgm:pt modelId="{45959497-02AB-4AD9-9D5E-4E9CCCB228D7}" type="pres">
      <dgm:prSet presAssocID="{738BE1D0-3BA6-490F-B324-E1E7CD1FD042}" presName="Name56" presStyleLbl="parChTrans1D2" presStyleIdx="1" presStyleCnt="7"/>
      <dgm:spPr/>
    </dgm:pt>
    <dgm:pt modelId="{3F622054-58D2-43C9-B0C7-FFAA7CDA7655}" type="pres">
      <dgm:prSet presAssocID="{C6BB1FBC-5816-4193-9881-02960F3B0DA6}" presName="text0" presStyleLbl="node1" presStyleIdx="2" presStyleCnt="8" custScaleX="247635" custRadScaleRad="156964" custRadScaleInc="50489">
        <dgm:presLayoutVars>
          <dgm:bulletEnabled val="1"/>
        </dgm:presLayoutVars>
      </dgm:prSet>
      <dgm:spPr/>
    </dgm:pt>
    <dgm:pt modelId="{53F94044-BA3B-46F5-B9C4-417ACF87D275}" type="pres">
      <dgm:prSet presAssocID="{85170414-095C-442A-B659-81177454E7DB}" presName="Name56" presStyleLbl="parChTrans1D2" presStyleIdx="2" presStyleCnt="7"/>
      <dgm:spPr/>
    </dgm:pt>
    <dgm:pt modelId="{A9FB2C2C-F298-4F6B-A548-BC9FAA62CF50}" type="pres">
      <dgm:prSet presAssocID="{ADE1EFA0-C22F-4C2C-A4CA-3656ECF4EC74}" presName="text0" presStyleLbl="node1" presStyleIdx="3" presStyleCnt="8" custScaleX="188149" custRadScaleRad="144137" custRadScaleInc="-19637">
        <dgm:presLayoutVars>
          <dgm:bulletEnabled val="1"/>
        </dgm:presLayoutVars>
      </dgm:prSet>
      <dgm:spPr/>
    </dgm:pt>
    <dgm:pt modelId="{71D74481-6B60-43A1-932B-163D1230A7FC}" type="pres">
      <dgm:prSet presAssocID="{F580B0B7-FC36-4085-9590-D85407533AE7}" presName="Name56" presStyleLbl="parChTrans1D2" presStyleIdx="3" presStyleCnt="7"/>
      <dgm:spPr/>
    </dgm:pt>
    <dgm:pt modelId="{C9289127-D7D8-4F4A-9DB4-6A22B0856BA3}" type="pres">
      <dgm:prSet presAssocID="{2E9D0205-A348-43E1-BD30-5F24834911DC}" presName="text0" presStyleLbl="node1" presStyleIdx="4" presStyleCnt="8" custScaleX="197265" custRadScaleRad="120706" custRadScaleInc="-67589">
        <dgm:presLayoutVars>
          <dgm:bulletEnabled val="1"/>
        </dgm:presLayoutVars>
      </dgm:prSet>
      <dgm:spPr/>
    </dgm:pt>
    <dgm:pt modelId="{65C0E7DD-6E74-4CE4-B688-02F8C085A830}" type="pres">
      <dgm:prSet presAssocID="{871A9083-6937-4207-8975-3B2FCB0F5E12}" presName="Name56" presStyleLbl="parChTrans1D2" presStyleIdx="4" presStyleCnt="7"/>
      <dgm:spPr/>
    </dgm:pt>
    <dgm:pt modelId="{7698DCFE-32B0-436B-9C45-07257EAFB2B9}" type="pres">
      <dgm:prSet presAssocID="{F52DBCFE-966D-49F9-8D87-C21C6C13399F}" presName="text0" presStyleLbl="node1" presStyleIdx="5" presStyleCnt="8" custScaleX="241152" custRadScaleRad="124443" custRadScaleInc="80361">
        <dgm:presLayoutVars>
          <dgm:bulletEnabled val="1"/>
        </dgm:presLayoutVars>
      </dgm:prSet>
      <dgm:spPr/>
    </dgm:pt>
    <dgm:pt modelId="{05C18FE7-4EDC-4927-A670-90422386EE6E}" type="pres">
      <dgm:prSet presAssocID="{D810FCCB-25B8-4E49-94CC-F5BEA35601D3}" presName="Name56" presStyleLbl="parChTrans1D2" presStyleIdx="5" presStyleCnt="7"/>
      <dgm:spPr/>
    </dgm:pt>
    <dgm:pt modelId="{7D0DED0E-B5DD-4457-9386-2D7110BBEF3F}" type="pres">
      <dgm:prSet presAssocID="{226C0B17-9082-4167-8829-F4DF0CA93FA0}" presName="text0" presStyleLbl="node1" presStyleIdx="6" presStyleCnt="8" custScaleX="280739" custRadScaleRad="154902" custRadScaleInc="29949">
        <dgm:presLayoutVars>
          <dgm:bulletEnabled val="1"/>
        </dgm:presLayoutVars>
      </dgm:prSet>
      <dgm:spPr/>
    </dgm:pt>
    <dgm:pt modelId="{719D55B9-DBE1-4602-B90D-00F3757B9D94}" type="pres">
      <dgm:prSet presAssocID="{21258EBF-2432-45BE-92DA-B3F0CD6A1E77}" presName="Name56" presStyleLbl="parChTrans1D2" presStyleIdx="6" presStyleCnt="7"/>
      <dgm:spPr/>
    </dgm:pt>
    <dgm:pt modelId="{15404276-61C1-42D3-9C2C-8F6A43C20076}" type="pres">
      <dgm:prSet presAssocID="{C6C24ABE-CA26-4AC7-ACD1-BA6078AD30E4}" presName="text0" presStyleLbl="node1" presStyleIdx="7" presStyleCnt="8" custScaleX="295000" custRadScaleRad="160853" custRadScaleInc="-49113">
        <dgm:presLayoutVars>
          <dgm:bulletEnabled val="1"/>
        </dgm:presLayoutVars>
      </dgm:prSet>
      <dgm:spPr/>
    </dgm:pt>
  </dgm:ptLst>
  <dgm:cxnLst>
    <dgm:cxn modelId="{FAA5280A-5F97-4B00-B82F-99CDA70997D1}" type="presOf" srcId="{F52DBCFE-966D-49F9-8D87-C21C6C13399F}" destId="{7698DCFE-32B0-436B-9C45-07257EAFB2B9}" srcOrd="0" destOrd="0" presId="urn:microsoft.com/office/officeart/2008/layout/RadialCluster"/>
    <dgm:cxn modelId="{D8FE4416-7408-4CFF-936D-D9E1699979BC}" type="presOf" srcId="{EF5C264B-6881-45B0-9A5D-F3F54A4914D6}" destId="{A4CE5DE8-4DE4-4900-BC93-5E46F9667279}" srcOrd="0" destOrd="0" presId="urn:microsoft.com/office/officeart/2008/layout/RadialCluster"/>
    <dgm:cxn modelId="{7C2B461F-C510-4969-835D-C67DE120FEC6}" srcId="{EF5C264B-6881-45B0-9A5D-F3F54A4914D6}" destId="{F52DBCFE-966D-49F9-8D87-C21C6C13399F}" srcOrd="4" destOrd="0" parTransId="{871A9083-6937-4207-8975-3B2FCB0F5E12}" sibTransId="{9E4F13D7-B478-4E08-8984-F3D88DF60DD6}"/>
    <dgm:cxn modelId="{1FE5732D-D615-4CCD-AC46-77270FABAFC5}" srcId="{ED8AFB9E-0810-44B9-A42B-671581B04E17}" destId="{EF5C264B-6881-45B0-9A5D-F3F54A4914D6}" srcOrd="0" destOrd="0" parTransId="{105ED3B4-B68B-4B32-9537-F93762BE65E1}" sibTransId="{4FAB1372-48E3-455B-95A5-1818089FE0C5}"/>
    <dgm:cxn modelId="{0C65C939-34EE-4D44-88B7-E5C5F4450FB3}" srcId="{EF5C264B-6881-45B0-9A5D-F3F54A4914D6}" destId="{8AA0FF49-64B4-4E6F-8FD6-2E2A6790B742}" srcOrd="8" destOrd="0" parTransId="{E7FDF8F6-25BD-4021-B3CD-1977B614C73C}" sibTransId="{C231D16D-827C-41ED-A30C-8ECE3789C71D}"/>
    <dgm:cxn modelId="{09E43E3B-4149-460B-89C0-9ECE00D9EB2B}" type="presOf" srcId="{ADE1EFA0-C22F-4C2C-A4CA-3656ECF4EC74}" destId="{A9FB2C2C-F298-4F6B-A548-BC9FAA62CF50}" srcOrd="0" destOrd="0" presId="urn:microsoft.com/office/officeart/2008/layout/RadialCluster"/>
    <dgm:cxn modelId="{9A6E4B3C-BB6E-44EB-9EA0-4475494128F7}" type="presOf" srcId="{75F0061B-DB66-4723-9451-98AD410D2420}" destId="{8C8FAB1F-B5C7-4812-B3DC-0D680E7A7BC3}" srcOrd="0" destOrd="0" presId="urn:microsoft.com/office/officeart/2008/layout/RadialCluster"/>
    <dgm:cxn modelId="{7B406D42-AFC7-4CAF-AE36-9187AE251684}" type="presOf" srcId="{C6C24ABE-CA26-4AC7-ACD1-BA6078AD30E4}" destId="{15404276-61C1-42D3-9C2C-8F6A43C20076}" srcOrd="0" destOrd="0" presId="urn:microsoft.com/office/officeart/2008/layout/RadialCluster"/>
    <dgm:cxn modelId="{5365E045-D581-4DD8-A8A7-BE939F4056B3}" srcId="{EF5C264B-6881-45B0-9A5D-F3F54A4914D6}" destId="{226C0B17-9082-4167-8829-F4DF0CA93FA0}" srcOrd="5" destOrd="0" parTransId="{D810FCCB-25B8-4E49-94CC-F5BEA35601D3}" sibTransId="{1F79007C-F73D-42AE-8740-C54EA9225FC5}"/>
    <dgm:cxn modelId="{C8B4C548-3BD3-4226-83F6-1FAA1EA42B6E}" type="presOf" srcId="{85170414-095C-442A-B659-81177454E7DB}" destId="{53F94044-BA3B-46F5-B9C4-417ACF87D275}" srcOrd="0" destOrd="0" presId="urn:microsoft.com/office/officeart/2008/layout/RadialCluster"/>
    <dgm:cxn modelId="{09ED8449-71BF-41A2-97D5-2F7C3BD03256}" type="presOf" srcId="{C6BB1FBC-5816-4193-9881-02960F3B0DA6}" destId="{3F622054-58D2-43C9-B0C7-FFAA7CDA7655}" srcOrd="0" destOrd="0" presId="urn:microsoft.com/office/officeart/2008/layout/RadialCluster"/>
    <dgm:cxn modelId="{DCEDE96D-74F5-486E-AE5E-0A4883B358D2}" srcId="{EF5C264B-6881-45B0-9A5D-F3F54A4914D6}" destId="{C6C24ABE-CA26-4AC7-ACD1-BA6078AD30E4}" srcOrd="6" destOrd="0" parTransId="{21258EBF-2432-45BE-92DA-B3F0CD6A1E77}" sibTransId="{296D132E-37AD-4162-9706-D90F47C440FA}"/>
    <dgm:cxn modelId="{2EE8354E-D2AF-461B-8709-A959B06F2EBE}" type="presOf" srcId="{21258EBF-2432-45BE-92DA-B3F0CD6A1E77}" destId="{719D55B9-DBE1-4602-B90D-00F3757B9D94}" srcOrd="0" destOrd="0" presId="urn:microsoft.com/office/officeart/2008/layout/RadialCluster"/>
    <dgm:cxn modelId="{885E586E-5678-430E-B955-F4411F8A2451}" type="presOf" srcId="{F580B0B7-FC36-4085-9590-D85407533AE7}" destId="{71D74481-6B60-43A1-932B-163D1230A7FC}" srcOrd="0" destOrd="0" presId="urn:microsoft.com/office/officeart/2008/layout/RadialCluster"/>
    <dgm:cxn modelId="{45918A89-662F-44AD-9556-16E52BCF4944}" type="presOf" srcId="{738BE1D0-3BA6-490F-B324-E1E7CD1FD042}" destId="{45959497-02AB-4AD9-9D5E-4E9CCCB228D7}" srcOrd="0" destOrd="0" presId="urn:microsoft.com/office/officeart/2008/layout/RadialCluster"/>
    <dgm:cxn modelId="{94B29E97-2FF6-4C9C-8064-95B81EF6A8CF}" type="presOf" srcId="{226C0B17-9082-4167-8829-F4DF0CA93FA0}" destId="{7D0DED0E-B5DD-4457-9386-2D7110BBEF3F}" srcOrd="0" destOrd="0" presId="urn:microsoft.com/office/officeart/2008/layout/RadialCluster"/>
    <dgm:cxn modelId="{E7B53599-EA0B-4981-B274-C404883DC1E4}" srcId="{EF5C264B-6881-45B0-9A5D-F3F54A4914D6}" destId="{2E9D0205-A348-43E1-BD30-5F24834911DC}" srcOrd="3" destOrd="0" parTransId="{F580B0B7-FC36-4085-9590-D85407533AE7}" sibTransId="{B83018EB-F8A6-486F-8BC9-37A0F0190E0A}"/>
    <dgm:cxn modelId="{A48443AC-C82E-4218-B266-D0C008594BBE}" type="presOf" srcId="{A1843471-EF01-4D0D-BE8B-382EEA3E1461}" destId="{F99D9116-30D1-4DF9-8B27-3B21BD5E2BEC}" srcOrd="0" destOrd="0" presId="urn:microsoft.com/office/officeart/2008/layout/RadialCluster"/>
    <dgm:cxn modelId="{DB7CBDAF-3318-4BED-8F1C-CB03918951A8}" srcId="{EF5C264B-6881-45B0-9A5D-F3F54A4914D6}" destId="{75F0061B-DB66-4723-9451-98AD410D2420}" srcOrd="0" destOrd="0" parTransId="{A1843471-EF01-4D0D-BE8B-382EEA3E1461}" sibTransId="{108625E6-F86A-4DE9-B3E7-93CA901C6676}"/>
    <dgm:cxn modelId="{6B2AF3C5-7B89-4299-8988-EBFA6CE8CFF0}" type="presOf" srcId="{D810FCCB-25B8-4E49-94CC-F5BEA35601D3}" destId="{05C18FE7-4EDC-4927-A670-90422386EE6E}" srcOrd="0" destOrd="0" presId="urn:microsoft.com/office/officeart/2008/layout/RadialCluster"/>
    <dgm:cxn modelId="{7402C2DA-4728-4F54-992E-EDE269E8C328}" type="presOf" srcId="{ED8AFB9E-0810-44B9-A42B-671581B04E17}" destId="{9BE82D21-FDEC-416E-AFAF-322C2F32702A}" srcOrd="0" destOrd="0" presId="urn:microsoft.com/office/officeart/2008/layout/RadialCluster"/>
    <dgm:cxn modelId="{B24748DD-A851-4638-BC68-20005FBAA763}" type="presOf" srcId="{871A9083-6937-4207-8975-3B2FCB0F5E12}" destId="{65C0E7DD-6E74-4CE4-B688-02F8C085A830}" srcOrd="0" destOrd="0" presId="urn:microsoft.com/office/officeart/2008/layout/RadialCluster"/>
    <dgm:cxn modelId="{CB8B42E1-39DE-407D-A182-C72CE2C874EF}" srcId="{EF5C264B-6881-45B0-9A5D-F3F54A4914D6}" destId="{ADE1EFA0-C22F-4C2C-A4CA-3656ECF4EC74}" srcOrd="2" destOrd="0" parTransId="{85170414-095C-442A-B659-81177454E7DB}" sibTransId="{CB18FBC8-A3A1-449D-959C-246BD7FABFE3}"/>
    <dgm:cxn modelId="{F9D163E7-BA45-4D44-B4BA-46F7AADA1F35}" srcId="{EF5C264B-6881-45B0-9A5D-F3F54A4914D6}" destId="{C6BB1FBC-5816-4193-9881-02960F3B0DA6}" srcOrd="1" destOrd="0" parTransId="{738BE1D0-3BA6-490F-B324-E1E7CD1FD042}" sibTransId="{1431881B-AADA-4625-A85A-EFAC0650EBCD}"/>
    <dgm:cxn modelId="{9A8EFBEB-B228-461E-8DE3-05504DC023EA}" srcId="{EF5C264B-6881-45B0-9A5D-F3F54A4914D6}" destId="{2244F3C2-1AC3-4D13-80F6-87460BBA4BD7}" srcOrd="7" destOrd="0" parTransId="{3EAB1AA2-A14C-451E-B27C-49D76DCA0F42}" sibTransId="{1A002544-9FBD-4868-9CE0-02759437C245}"/>
    <dgm:cxn modelId="{E35352F8-ADFC-49D3-935F-59464BCDBD39}" type="presOf" srcId="{2E9D0205-A348-43E1-BD30-5F24834911DC}" destId="{C9289127-D7D8-4F4A-9DB4-6A22B0856BA3}" srcOrd="0" destOrd="0" presId="urn:microsoft.com/office/officeart/2008/layout/RadialCluster"/>
    <dgm:cxn modelId="{842523CF-979A-4E28-9AC3-3240B72097B1}" type="presParOf" srcId="{9BE82D21-FDEC-416E-AFAF-322C2F32702A}" destId="{10F5C029-86A3-4648-AD94-C556F551C3DF}" srcOrd="0" destOrd="0" presId="urn:microsoft.com/office/officeart/2008/layout/RadialCluster"/>
    <dgm:cxn modelId="{9363A562-FB37-4D03-9737-DDAE4F80D0FB}" type="presParOf" srcId="{10F5C029-86A3-4648-AD94-C556F551C3DF}" destId="{A4CE5DE8-4DE4-4900-BC93-5E46F9667279}" srcOrd="0" destOrd="0" presId="urn:microsoft.com/office/officeart/2008/layout/RadialCluster"/>
    <dgm:cxn modelId="{A3C193AF-1F5C-4E45-92DF-04F4110E5430}" type="presParOf" srcId="{10F5C029-86A3-4648-AD94-C556F551C3DF}" destId="{F99D9116-30D1-4DF9-8B27-3B21BD5E2BEC}" srcOrd="1" destOrd="0" presId="urn:microsoft.com/office/officeart/2008/layout/RadialCluster"/>
    <dgm:cxn modelId="{BAC22415-440C-4450-B968-621866CFED53}" type="presParOf" srcId="{10F5C029-86A3-4648-AD94-C556F551C3DF}" destId="{8C8FAB1F-B5C7-4812-B3DC-0D680E7A7BC3}" srcOrd="2" destOrd="0" presId="urn:microsoft.com/office/officeart/2008/layout/RadialCluster"/>
    <dgm:cxn modelId="{A34C6829-46FE-4B96-A90A-274A8187584B}" type="presParOf" srcId="{10F5C029-86A3-4648-AD94-C556F551C3DF}" destId="{45959497-02AB-4AD9-9D5E-4E9CCCB228D7}" srcOrd="3" destOrd="0" presId="urn:microsoft.com/office/officeart/2008/layout/RadialCluster"/>
    <dgm:cxn modelId="{113A0B09-E3EF-4B07-9144-30A4079F78AC}" type="presParOf" srcId="{10F5C029-86A3-4648-AD94-C556F551C3DF}" destId="{3F622054-58D2-43C9-B0C7-FFAA7CDA7655}" srcOrd="4" destOrd="0" presId="urn:microsoft.com/office/officeart/2008/layout/RadialCluster"/>
    <dgm:cxn modelId="{D1354895-3397-43E6-AFF6-639C1E4FF599}" type="presParOf" srcId="{10F5C029-86A3-4648-AD94-C556F551C3DF}" destId="{53F94044-BA3B-46F5-B9C4-417ACF87D275}" srcOrd="5" destOrd="0" presId="urn:microsoft.com/office/officeart/2008/layout/RadialCluster"/>
    <dgm:cxn modelId="{504D0F82-E32F-4E9C-B8A1-8C8E95C064DF}" type="presParOf" srcId="{10F5C029-86A3-4648-AD94-C556F551C3DF}" destId="{A9FB2C2C-F298-4F6B-A548-BC9FAA62CF50}" srcOrd="6" destOrd="0" presId="urn:microsoft.com/office/officeart/2008/layout/RadialCluster"/>
    <dgm:cxn modelId="{BCFD9396-31EA-4121-9A1F-7163AE31C552}" type="presParOf" srcId="{10F5C029-86A3-4648-AD94-C556F551C3DF}" destId="{71D74481-6B60-43A1-932B-163D1230A7FC}" srcOrd="7" destOrd="0" presId="urn:microsoft.com/office/officeart/2008/layout/RadialCluster"/>
    <dgm:cxn modelId="{D00B6E55-88BA-4CC8-89EE-35C55F1FF18C}" type="presParOf" srcId="{10F5C029-86A3-4648-AD94-C556F551C3DF}" destId="{C9289127-D7D8-4F4A-9DB4-6A22B0856BA3}" srcOrd="8" destOrd="0" presId="urn:microsoft.com/office/officeart/2008/layout/RadialCluster"/>
    <dgm:cxn modelId="{D389E729-FC9A-42BD-BB95-06BFCB5717E8}" type="presParOf" srcId="{10F5C029-86A3-4648-AD94-C556F551C3DF}" destId="{65C0E7DD-6E74-4CE4-B688-02F8C085A830}" srcOrd="9" destOrd="0" presId="urn:microsoft.com/office/officeart/2008/layout/RadialCluster"/>
    <dgm:cxn modelId="{23BFA528-89C3-4453-A5CA-89C05F811BAC}" type="presParOf" srcId="{10F5C029-86A3-4648-AD94-C556F551C3DF}" destId="{7698DCFE-32B0-436B-9C45-07257EAFB2B9}" srcOrd="10" destOrd="0" presId="urn:microsoft.com/office/officeart/2008/layout/RadialCluster"/>
    <dgm:cxn modelId="{56BA7EF3-87F8-4979-BC25-7162BC175EBE}" type="presParOf" srcId="{10F5C029-86A3-4648-AD94-C556F551C3DF}" destId="{05C18FE7-4EDC-4927-A670-90422386EE6E}" srcOrd="11" destOrd="0" presId="urn:microsoft.com/office/officeart/2008/layout/RadialCluster"/>
    <dgm:cxn modelId="{49650360-AB27-41E9-9C2E-4F20EABA080A}" type="presParOf" srcId="{10F5C029-86A3-4648-AD94-C556F551C3DF}" destId="{7D0DED0E-B5DD-4457-9386-2D7110BBEF3F}" srcOrd="12" destOrd="0" presId="urn:microsoft.com/office/officeart/2008/layout/RadialCluster"/>
    <dgm:cxn modelId="{BEDF6720-AA22-4932-AF42-16357C3D2A20}" type="presParOf" srcId="{10F5C029-86A3-4648-AD94-C556F551C3DF}" destId="{719D55B9-DBE1-4602-B90D-00F3757B9D94}" srcOrd="13" destOrd="0" presId="urn:microsoft.com/office/officeart/2008/layout/RadialCluster"/>
    <dgm:cxn modelId="{DBBCEE5D-D787-40C1-AF11-DB30983BEC28}" type="presParOf" srcId="{10F5C029-86A3-4648-AD94-C556F551C3DF}" destId="{15404276-61C1-42D3-9C2C-8F6A43C20076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CE5DE8-4DE4-4900-BC93-5E46F9667279}">
      <dsp:nvSpPr>
        <dsp:cNvPr id="0" name=""/>
        <dsp:cNvSpPr/>
      </dsp:nvSpPr>
      <dsp:spPr>
        <a:xfrm>
          <a:off x="4532248" y="2539414"/>
          <a:ext cx="3765659" cy="2057400"/>
        </a:xfrm>
        <a:prstGeom prst="roundRect">
          <a:avLst/>
        </a:prstGeom>
        <a:solidFill>
          <a:srgbClr val="00B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6000" b="1" kern="1200" dirty="0">
              <a:solidFill>
                <a:schemeClr val="bg1"/>
              </a:solidFill>
            </a:rPr>
            <a:t>Parts of Speech </a:t>
          </a:r>
          <a:endParaRPr lang="en-US" sz="6000" b="1" kern="1200" dirty="0">
            <a:solidFill>
              <a:schemeClr val="bg1"/>
            </a:solidFill>
          </a:endParaRPr>
        </a:p>
      </dsp:txBody>
      <dsp:txXfrm>
        <a:off x="4632682" y="2639848"/>
        <a:ext cx="3564791" cy="1856532"/>
      </dsp:txXfrm>
    </dsp:sp>
    <dsp:sp modelId="{F99D9116-30D1-4DF9-8B27-3B21BD5E2BEC}">
      <dsp:nvSpPr>
        <dsp:cNvPr id="0" name=""/>
        <dsp:cNvSpPr/>
      </dsp:nvSpPr>
      <dsp:spPr>
        <a:xfrm rot="16200000">
          <a:off x="5869291" y="1993627"/>
          <a:ext cx="109157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91574" y="0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8FAB1F-B5C7-4812-B3DC-0D680E7A7BC3}">
      <dsp:nvSpPr>
        <dsp:cNvPr id="0" name=""/>
        <dsp:cNvSpPr/>
      </dsp:nvSpPr>
      <dsp:spPr>
        <a:xfrm>
          <a:off x="5259613" y="69382"/>
          <a:ext cx="2310930" cy="1378458"/>
        </a:xfrm>
        <a:prstGeom prst="roundRect">
          <a:avLst/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5400" b="1" kern="1200"/>
            <a:t>Noun</a:t>
          </a:r>
          <a:endParaRPr lang="en-US" sz="3500" b="1" kern="1200" dirty="0"/>
        </a:p>
      </dsp:txBody>
      <dsp:txXfrm>
        <a:off x="5326904" y="136673"/>
        <a:ext cx="2176348" cy="1243876"/>
      </dsp:txXfrm>
    </dsp:sp>
    <dsp:sp modelId="{45959497-02AB-4AD9-9D5E-4E9CCCB228D7}">
      <dsp:nvSpPr>
        <dsp:cNvPr id="0" name=""/>
        <dsp:cNvSpPr/>
      </dsp:nvSpPr>
      <dsp:spPr>
        <a:xfrm rot="20064687">
          <a:off x="8262278" y="2509578"/>
          <a:ext cx="72653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6539" y="0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622054-58D2-43C9-B0C7-FFAA7CDA7655}">
      <dsp:nvSpPr>
        <dsp:cNvPr id="0" name=""/>
        <dsp:cNvSpPr/>
      </dsp:nvSpPr>
      <dsp:spPr>
        <a:xfrm>
          <a:off x="8685686" y="974222"/>
          <a:ext cx="3413544" cy="1378458"/>
        </a:xfrm>
        <a:prstGeom prst="roundRect">
          <a:avLst/>
        </a:prstGeom>
        <a:solidFill>
          <a:schemeClr val="bg1">
            <a:lumMod val="95000"/>
            <a:lumOff val="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4800" b="1" kern="1200"/>
            <a:t>Pronoun</a:t>
          </a:r>
          <a:endParaRPr lang="en-US" sz="3400" b="1" kern="1200" dirty="0"/>
        </a:p>
      </dsp:txBody>
      <dsp:txXfrm>
        <a:off x="8752977" y="1041513"/>
        <a:ext cx="3278962" cy="1243876"/>
      </dsp:txXfrm>
    </dsp:sp>
    <dsp:sp modelId="{53F94044-BA3B-46F5-B9C4-417ACF87D275}">
      <dsp:nvSpPr>
        <dsp:cNvPr id="0" name=""/>
        <dsp:cNvSpPr/>
      </dsp:nvSpPr>
      <dsp:spPr>
        <a:xfrm rot="468458">
          <a:off x="8294014" y="3883353"/>
          <a:ext cx="84017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40174" y="0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FB2C2C-F298-4F6B-A548-BC9FAA62CF50}">
      <dsp:nvSpPr>
        <dsp:cNvPr id="0" name=""/>
        <dsp:cNvSpPr/>
      </dsp:nvSpPr>
      <dsp:spPr>
        <a:xfrm>
          <a:off x="9130294" y="3429004"/>
          <a:ext cx="2593555" cy="1378458"/>
        </a:xfrm>
        <a:prstGeom prst="roundRect">
          <a:avLst/>
        </a:prstGeom>
        <a:solidFill>
          <a:schemeClr val="tx1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6000" kern="1200" dirty="0">
              <a:solidFill>
                <a:schemeClr val="bg1"/>
              </a:solidFill>
            </a:rPr>
            <a:t>Verb</a:t>
          </a:r>
          <a:endParaRPr lang="en-US" sz="3600" kern="1200" dirty="0">
            <a:solidFill>
              <a:schemeClr val="bg1"/>
            </a:solidFill>
          </a:endParaRPr>
        </a:p>
      </dsp:txBody>
      <dsp:txXfrm>
        <a:off x="9197585" y="3496295"/>
        <a:ext cx="2458973" cy="1243876"/>
      </dsp:txXfrm>
    </dsp:sp>
    <dsp:sp modelId="{71D74481-6B60-43A1-932B-163D1230A7FC}">
      <dsp:nvSpPr>
        <dsp:cNvPr id="0" name=""/>
        <dsp:cNvSpPr/>
      </dsp:nvSpPr>
      <dsp:spPr>
        <a:xfrm rot="2814341">
          <a:off x="7213005" y="4976042"/>
          <a:ext cx="103865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38652" y="0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289127-D7D8-4F4A-9DB4-6A22B0856BA3}">
      <dsp:nvSpPr>
        <dsp:cNvPr id="0" name=""/>
        <dsp:cNvSpPr/>
      </dsp:nvSpPr>
      <dsp:spPr>
        <a:xfrm>
          <a:off x="7372369" y="5355270"/>
          <a:ext cx="2719215" cy="1378458"/>
        </a:xfrm>
        <a:prstGeom prst="roundRect">
          <a:avLst/>
        </a:prstGeom>
        <a:solidFill>
          <a:schemeClr val="accent6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4800" b="1" kern="1200" dirty="0">
              <a:solidFill>
                <a:schemeClr val="bg1"/>
              </a:solidFill>
            </a:rPr>
            <a:t>Adverb</a:t>
          </a:r>
          <a:endParaRPr lang="en-US" sz="3400" b="1" kern="1200" dirty="0">
            <a:solidFill>
              <a:schemeClr val="bg1"/>
            </a:solidFill>
          </a:endParaRPr>
        </a:p>
      </dsp:txBody>
      <dsp:txXfrm>
        <a:off x="7439660" y="5422561"/>
        <a:ext cx="2584633" cy="1243876"/>
      </dsp:txXfrm>
    </dsp:sp>
    <dsp:sp modelId="{65C0E7DD-6E74-4CE4-B688-02F8C085A830}">
      <dsp:nvSpPr>
        <dsp:cNvPr id="0" name=""/>
        <dsp:cNvSpPr/>
      </dsp:nvSpPr>
      <dsp:spPr>
        <a:xfrm rot="8182713">
          <a:off x="4468446" y="4943858"/>
          <a:ext cx="100608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06083" y="0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98DCFE-32B0-436B-9C45-07257EAFB2B9}">
      <dsp:nvSpPr>
        <dsp:cNvPr id="0" name=""/>
        <dsp:cNvSpPr/>
      </dsp:nvSpPr>
      <dsp:spPr>
        <a:xfrm>
          <a:off x="2222020" y="5290902"/>
          <a:ext cx="3324179" cy="1378458"/>
        </a:xfrm>
        <a:prstGeom prst="roundRect">
          <a:avLst/>
        </a:prstGeom>
        <a:solidFill>
          <a:schemeClr val="tx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4800" b="1" kern="1200" dirty="0">
              <a:solidFill>
                <a:schemeClr val="bg1"/>
              </a:solidFill>
            </a:rPr>
            <a:t>Adjective</a:t>
          </a:r>
          <a:endParaRPr lang="en-US" sz="3400" b="1" kern="1200" dirty="0">
            <a:solidFill>
              <a:schemeClr val="bg1"/>
            </a:solidFill>
          </a:endParaRPr>
        </a:p>
      </dsp:txBody>
      <dsp:txXfrm>
        <a:off x="2289311" y="5358193"/>
        <a:ext cx="3189597" cy="1243876"/>
      </dsp:txXfrm>
    </dsp:sp>
    <dsp:sp modelId="{05C18FE7-4EDC-4927-A670-90422386EE6E}">
      <dsp:nvSpPr>
        <dsp:cNvPr id="0" name=""/>
        <dsp:cNvSpPr/>
      </dsp:nvSpPr>
      <dsp:spPr>
        <a:xfrm rot="10490642">
          <a:off x="4014596" y="3761314"/>
          <a:ext cx="51870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8701" y="0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0DED0E-B5DD-4457-9386-2D7110BBEF3F}">
      <dsp:nvSpPr>
        <dsp:cNvPr id="0" name=""/>
        <dsp:cNvSpPr/>
      </dsp:nvSpPr>
      <dsp:spPr>
        <a:xfrm>
          <a:off x="145776" y="3269985"/>
          <a:ext cx="3869869" cy="1378458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4800" b="1" kern="1200" dirty="0">
              <a:solidFill>
                <a:schemeClr val="bg1"/>
              </a:solidFill>
            </a:rPr>
            <a:t>Preposition</a:t>
          </a:r>
          <a:endParaRPr lang="en-US" sz="2800" b="1" kern="1200" dirty="0">
            <a:solidFill>
              <a:schemeClr val="bg1"/>
            </a:solidFill>
          </a:endParaRPr>
        </a:p>
      </dsp:txBody>
      <dsp:txXfrm>
        <a:off x="213067" y="3337276"/>
        <a:ext cx="3735287" cy="1243876"/>
      </dsp:txXfrm>
    </dsp:sp>
    <dsp:sp modelId="{719D55B9-DBE1-4602-B90D-00F3757B9D94}">
      <dsp:nvSpPr>
        <dsp:cNvPr id="0" name=""/>
        <dsp:cNvSpPr/>
      </dsp:nvSpPr>
      <dsp:spPr>
        <a:xfrm rot="12356542">
          <a:off x="3725210" y="2466248"/>
          <a:ext cx="84985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49856" y="0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404276-61C1-42D3-9C2C-8F6A43C20076}">
      <dsp:nvSpPr>
        <dsp:cNvPr id="0" name=""/>
        <dsp:cNvSpPr/>
      </dsp:nvSpPr>
      <dsp:spPr>
        <a:xfrm>
          <a:off x="318058" y="901898"/>
          <a:ext cx="4066451" cy="1378458"/>
        </a:xfrm>
        <a:prstGeom prst="roundRect">
          <a:avLst/>
        </a:prstGeom>
        <a:solidFill>
          <a:srgbClr val="FFFF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4800" b="1" kern="1200" dirty="0">
              <a:solidFill>
                <a:schemeClr val="bg1"/>
              </a:solidFill>
              <a:latin typeface="Rockwell" panose="02060603020205020403"/>
              <a:ea typeface="+mn-ea"/>
              <a:cs typeface="+mn-cs"/>
            </a:rPr>
            <a:t>Conjunction</a:t>
          </a:r>
          <a:endParaRPr lang="en-US" sz="4800" b="1" kern="1200" dirty="0">
            <a:solidFill>
              <a:schemeClr val="bg1"/>
            </a:solidFill>
            <a:latin typeface="Rockwell" panose="02060603020205020403"/>
            <a:ea typeface="+mn-ea"/>
            <a:cs typeface="+mn-cs"/>
          </a:endParaRPr>
        </a:p>
      </dsp:txBody>
      <dsp:txXfrm>
        <a:off x="385349" y="969189"/>
        <a:ext cx="3931869" cy="12438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21-Jul-20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21-Jul-20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21-Jul-20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21-Jul-20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21-Jul-20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21-Jul-20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21-Jul-20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21-Jul-20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21-Jul-20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21-Jul-20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21-Jul-20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21-Jul-20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21-Jul-20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21-Jul-20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21-Jul-20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21-Jul-20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21-Jul-20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21-Jul-20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B0AE10-55E8-4B87-8137-59D51A610D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pic>
        <p:nvPicPr>
          <p:cNvPr id="2" name="Picture 2" descr="বাংলাদেশ কারিগরি শিক্ষা বোর্ড - Home ...">
            <a:extLst>
              <a:ext uri="{FF2B5EF4-FFF2-40B4-BE49-F238E27FC236}">
                <a16:creationId xmlns:a16="http://schemas.microsoft.com/office/drawing/2014/main" id="{D4E472A8-937F-423A-BCC3-024328634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50064" cy="2125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4338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65C3C-A3F3-4505-92F2-047D79F0B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3607" y="0"/>
            <a:ext cx="7111698" cy="901146"/>
          </a:xfrm>
        </p:spPr>
        <p:txBody>
          <a:bodyPr>
            <a:normAutofit/>
          </a:bodyPr>
          <a:lstStyle/>
          <a:p>
            <a:r>
              <a:rPr lang="en-SG" sz="5000" dirty="0">
                <a:solidFill>
                  <a:srgbClr val="00B0F0"/>
                </a:solidFill>
              </a:rPr>
              <a:t>Types of Pronoun</a:t>
            </a:r>
            <a:endParaRPr lang="en-US" sz="5000" dirty="0">
              <a:solidFill>
                <a:srgbClr val="00B0F0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5BD67F3-280A-4E17-AEB4-323E474722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550198"/>
              </p:ext>
            </p:extLst>
          </p:nvPr>
        </p:nvGraphicFramePr>
        <p:xfrm>
          <a:off x="0" y="808886"/>
          <a:ext cx="12192001" cy="60491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0017">
                  <a:extLst>
                    <a:ext uri="{9D8B030D-6E8A-4147-A177-3AD203B41FA5}">
                      <a16:colId xmlns:a16="http://schemas.microsoft.com/office/drawing/2014/main" val="3951293348"/>
                    </a:ext>
                  </a:extLst>
                </a:gridCol>
                <a:gridCol w="1364974">
                  <a:extLst>
                    <a:ext uri="{9D8B030D-6E8A-4147-A177-3AD203B41FA5}">
                      <a16:colId xmlns:a16="http://schemas.microsoft.com/office/drawing/2014/main" val="218467843"/>
                    </a:ext>
                  </a:extLst>
                </a:gridCol>
                <a:gridCol w="1519398">
                  <a:extLst>
                    <a:ext uri="{9D8B030D-6E8A-4147-A177-3AD203B41FA5}">
                      <a16:colId xmlns:a16="http://schemas.microsoft.com/office/drawing/2014/main" val="2744756353"/>
                    </a:ext>
                  </a:extLst>
                </a:gridCol>
                <a:gridCol w="1912915">
                  <a:extLst>
                    <a:ext uri="{9D8B030D-6E8A-4147-A177-3AD203B41FA5}">
                      <a16:colId xmlns:a16="http://schemas.microsoft.com/office/drawing/2014/main" val="757741622"/>
                    </a:ext>
                  </a:extLst>
                </a:gridCol>
                <a:gridCol w="1547723">
                  <a:extLst>
                    <a:ext uri="{9D8B030D-6E8A-4147-A177-3AD203B41FA5}">
                      <a16:colId xmlns:a16="http://schemas.microsoft.com/office/drawing/2014/main" val="4050981052"/>
                    </a:ext>
                  </a:extLst>
                </a:gridCol>
                <a:gridCol w="2108487">
                  <a:extLst>
                    <a:ext uri="{9D8B030D-6E8A-4147-A177-3AD203B41FA5}">
                      <a16:colId xmlns:a16="http://schemas.microsoft.com/office/drawing/2014/main" val="2376697909"/>
                    </a:ext>
                  </a:extLst>
                </a:gridCol>
                <a:gridCol w="2108487">
                  <a:extLst>
                    <a:ext uri="{9D8B030D-6E8A-4147-A177-3AD203B41FA5}">
                      <a16:colId xmlns:a16="http://schemas.microsoft.com/office/drawing/2014/main" val="361131517"/>
                    </a:ext>
                  </a:extLst>
                </a:gridCol>
              </a:tblGrid>
              <a:tr h="63342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Person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bg1"/>
                          </a:solidFill>
                          <a:effectLst/>
                        </a:rPr>
                        <a:t>Singular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</a:rPr>
                        <a:t>Plural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1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10474"/>
                  </a:ext>
                </a:extLst>
              </a:tr>
              <a:tr h="4898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</a:rPr>
                        <a:t>Subject</a:t>
                      </a:r>
                      <a:endParaRPr lang="en-US" sz="2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</a:rPr>
                        <a:t>Object</a:t>
                      </a:r>
                      <a:endParaRPr lang="en-US" sz="2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</a:rPr>
                        <a:t>Possessive</a:t>
                      </a:r>
                      <a:endParaRPr lang="en-US" sz="2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chemeClr val="tx1"/>
                          </a:solidFill>
                          <a:effectLst/>
                        </a:rPr>
                        <a:t>Subject</a:t>
                      </a:r>
                      <a:endParaRPr lang="en-US" sz="2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chemeClr val="tx1"/>
                          </a:solidFill>
                          <a:effectLst/>
                        </a:rPr>
                        <a:t>Object</a:t>
                      </a:r>
                      <a:endParaRPr lang="en-US" sz="2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chemeClr val="tx1"/>
                          </a:solidFill>
                          <a:effectLst/>
                        </a:rPr>
                        <a:t>Possessive</a:t>
                      </a:r>
                      <a:endParaRPr lang="en-US" sz="2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107156"/>
                  </a:ext>
                </a:extLst>
              </a:tr>
              <a:tr h="9526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First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I </a:t>
                      </a:r>
                      <a:r>
                        <a:rPr lang="en-US" sz="1800" b="1" dirty="0" err="1">
                          <a:effectLst/>
                        </a:rPr>
                        <a:t>আমি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Me </a:t>
                      </a:r>
                      <a:r>
                        <a:rPr lang="en-US" sz="1800" b="1" dirty="0" err="1">
                          <a:effectLst/>
                        </a:rPr>
                        <a:t>আমাকে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My /Mine </a:t>
                      </a:r>
                      <a:r>
                        <a:rPr lang="en-US" sz="1800" b="1" dirty="0" err="1">
                          <a:effectLst/>
                        </a:rPr>
                        <a:t>আমার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We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আমরা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Us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আমাদের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Our / Us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আমাদের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45101"/>
                  </a:ext>
                </a:extLst>
              </a:tr>
              <a:tr h="19295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</a:rPr>
                        <a:t>Second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</a:rPr>
                        <a:t>You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bg1"/>
                          </a:solidFill>
                          <a:effectLst/>
                        </a:rPr>
                        <a:t>আপনি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/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bg1"/>
                          </a:solidFill>
                          <a:effectLst/>
                        </a:rPr>
                        <a:t>তুমি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bg1"/>
                          </a:solidFill>
                          <a:effectLst/>
                        </a:rPr>
                        <a:t>আপনার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/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bg1"/>
                          </a:solidFill>
                          <a:effectLst/>
                        </a:rPr>
                        <a:t>তোমার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Your / Yours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bg1"/>
                          </a:solidFill>
                          <a:effectLst/>
                        </a:rPr>
                        <a:t>আপনার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/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effectLst/>
                        </a:rPr>
                        <a:t>তোমার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আপনারা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তোমরা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আপনারা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 /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তোমার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Your/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Yours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আপনাদের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/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তোমাদের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367243"/>
                  </a:ext>
                </a:extLst>
              </a:tr>
              <a:tr h="155382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</a:rPr>
                        <a:t>Third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He</a:t>
                      </a:r>
                      <a:r>
                        <a:rPr lang="bn-IN" sz="2800" b="1" dirty="0">
                          <a:effectLst/>
                        </a:rPr>
                        <a:t>/</a:t>
                      </a:r>
                      <a:endParaRPr lang="en-SG" sz="28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She </a:t>
                      </a:r>
                      <a:r>
                        <a:rPr lang="en-US" sz="1800" b="1" dirty="0" err="1">
                          <a:effectLst/>
                        </a:rPr>
                        <a:t>সে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Him</a:t>
                      </a:r>
                      <a:r>
                        <a:rPr lang="bn-IN" sz="1800" b="1" dirty="0">
                          <a:effectLst/>
                        </a:rPr>
                        <a:t>/</a:t>
                      </a:r>
                      <a:r>
                        <a:rPr lang="en-US" sz="2800" b="1" dirty="0">
                          <a:effectLst/>
                        </a:rPr>
                        <a:t> Her</a:t>
                      </a:r>
                      <a:endParaRPr lang="en-US" sz="24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তাকে</a:t>
                      </a:r>
                      <a:r>
                        <a:rPr lang="en-US" sz="1800" b="1" dirty="0">
                          <a:effectLst/>
                        </a:rPr>
                        <a:t>/</a:t>
                      </a:r>
                      <a:r>
                        <a:rPr lang="en-US" sz="1800" b="1" dirty="0" err="1">
                          <a:effectLst/>
                        </a:rPr>
                        <a:t>তার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His</a:t>
                      </a:r>
                      <a:r>
                        <a:rPr lang="bn-IN" sz="2800" b="1" dirty="0">
                          <a:effectLst/>
                        </a:rPr>
                        <a:t>/</a:t>
                      </a:r>
                      <a:r>
                        <a:rPr lang="en-US" sz="2800" b="1" dirty="0">
                          <a:effectLst/>
                        </a:rPr>
                        <a:t> Hers</a:t>
                      </a:r>
                      <a:endParaRPr lang="en-US" sz="24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তার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They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তারা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Them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তাহাদিগকে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Their/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Theirs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তাদের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334275"/>
                  </a:ext>
                </a:extLst>
              </a:tr>
              <a:tr h="4898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</a:rPr>
                        <a:t>It </a:t>
                      </a:r>
                      <a:r>
                        <a:rPr lang="en-US" sz="1800" b="1">
                          <a:effectLst/>
                        </a:rPr>
                        <a:t>ইহা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</a:rPr>
                        <a:t>It </a:t>
                      </a:r>
                      <a:r>
                        <a:rPr lang="en-US" sz="1800" b="1">
                          <a:effectLst/>
                        </a:rPr>
                        <a:t>ইহা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Its </a:t>
                      </a:r>
                      <a:r>
                        <a:rPr lang="en-US" sz="1800" b="1" dirty="0" err="1">
                          <a:effectLst/>
                        </a:rPr>
                        <a:t>ইহার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6183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8176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0673F-5B45-4A44-8781-FF7AF15FC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55"/>
            <a:ext cx="12191999" cy="934278"/>
          </a:xfrm>
        </p:spPr>
        <p:txBody>
          <a:bodyPr>
            <a:normAutofit fontScale="90000"/>
          </a:bodyPr>
          <a:lstStyle/>
          <a:p>
            <a:r>
              <a:rPr lang="bn-BD" sz="6600" dirty="0">
                <a:solidFill>
                  <a:srgbClr val="FFFF00"/>
                </a:solidFill>
              </a:rPr>
              <a:t>Verbs</a:t>
            </a:r>
            <a:endParaRPr lang="en-US" sz="6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A5FCC-A0CF-48AA-88E6-4CD0C4316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69" y="1133063"/>
            <a:ext cx="8825947" cy="571168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bn-BD" sz="6400" b="1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Vrinda" panose="020B0502040204020203" pitchFamily="34" charset="0"/>
              </a:rPr>
              <a:t>Emon</a:t>
            </a:r>
            <a:r>
              <a:rPr lang="en-US" sz="6400" b="1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Vrinda" panose="020B0502040204020203" pitchFamily="34" charset="0"/>
              </a:rPr>
              <a:t> is a student. He has a </a:t>
            </a:r>
            <a:r>
              <a:rPr lang="bn-BD" sz="6400" b="1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Vrinda" panose="020B0502040204020203" pitchFamily="34" charset="0"/>
              </a:rPr>
              <a:t>laptop</a:t>
            </a:r>
            <a:r>
              <a:rPr lang="en-US" sz="6400" b="1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Vrinda" panose="020B0502040204020203" pitchFamily="34" charset="0"/>
              </a:rPr>
              <a:t>. He </a:t>
            </a:r>
            <a:r>
              <a:rPr lang="bn-BD" sz="6400" b="1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Vrinda" panose="020B0502040204020203" pitchFamily="34" charset="0"/>
              </a:rPr>
              <a:t>practises</a:t>
            </a:r>
            <a:r>
              <a:rPr lang="en-US" sz="6400" b="1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bn-BD" sz="6400" b="1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Vrinda" panose="020B0502040204020203" pitchFamily="34" charset="0"/>
              </a:rPr>
              <a:t>programming five </a:t>
            </a:r>
            <a:r>
              <a:rPr lang="en-US" sz="6400" b="1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Vrinda" panose="020B0502040204020203" pitchFamily="34" charset="0"/>
              </a:rPr>
              <a:t>hours a day. 	</a:t>
            </a:r>
            <a:r>
              <a:rPr lang="en-US" sz="5800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Vrinda" panose="020B0502040204020203" pitchFamily="34" charset="0"/>
              </a:rPr>
              <a:t>	 </a:t>
            </a:r>
            <a:endParaRPr lang="en-US" sz="5800" dirty="0">
              <a:effectLst/>
              <a:ea typeface="Calibri" panose="020F0502020204030204" pitchFamily="34" charset="0"/>
              <a:cs typeface="Vrinda" panose="020B0502040204020203" pitchFamily="34" charset="0"/>
            </a:endParaRPr>
          </a:p>
          <a:p>
            <a:pPr marL="0" indent="0">
              <a:buNone/>
            </a:pPr>
            <a:endParaRPr lang="en-US" sz="58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3112011-5CF6-417C-87A2-733D4AFB6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217" y="1510748"/>
            <a:ext cx="3246784" cy="41611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A5F7FE5-D029-4409-AE0D-6F9CA163D856}"/>
              </a:ext>
            </a:extLst>
          </p:cNvPr>
          <p:cNvSpPr/>
          <p:nvPr/>
        </p:nvSpPr>
        <p:spPr>
          <a:xfrm>
            <a:off x="119268" y="2664720"/>
            <a:ext cx="1537254" cy="74657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F332B24-43D9-4657-BCEB-B9A34065A846}"/>
              </a:ext>
            </a:extLst>
          </p:cNvPr>
          <p:cNvSpPr/>
          <p:nvPr/>
        </p:nvSpPr>
        <p:spPr>
          <a:xfrm>
            <a:off x="2498034" y="1347269"/>
            <a:ext cx="987287" cy="86801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EDD76EB-FBCB-4B28-A08A-CFB1D02ADDD9}"/>
              </a:ext>
            </a:extLst>
          </p:cNvPr>
          <p:cNvSpPr/>
          <p:nvPr/>
        </p:nvSpPr>
        <p:spPr>
          <a:xfrm>
            <a:off x="119268" y="3774696"/>
            <a:ext cx="3472071" cy="86801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703205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0673F-5B45-4A44-8781-FF7AF15FC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55"/>
            <a:ext cx="12191999" cy="934278"/>
          </a:xfrm>
        </p:spPr>
        <p:txBody>
          <a:bodyPr>
            <a:normAutofit fontScale="90000"/>
          </a:bodyPr>
          <a:lstStyle/>
          <a:p>
            <a:r>
              <a:rPr lang="bn-BD" sz="6600" dirty="0">
                <a:solidFill>
                  <a:srgbClr val="FFFF00"/>
                </a:solidFill>
              </a:rPr>
              <a:t>Verbs</a:t>
            </a:r>
            <a:endParaRPr lang="en-US" sz="6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A5FCC-A0CF-48AA-88E6-4CD0C4316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83974"/>
            <a:ext cx="12192000" cy="2869094"/>
          </a:xfrm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en-US" sz="6000" b="1" i="1" dirty="0">
                <a:effectLst/>
              </a:rPr>
              <a:t>is</a:t>
            </a:r>
            <a:r>
              <a:rPr lang="en-US" sz="6000" dirty="0">
                <a:effectLst/>
              </a:rPr>
              <a:t> </a:t>
            </a:r>
            <a:r>
              <a:rPr lang="bn-BD" sz="6000" dirty="0">
                <a:effectLst/>
              </a:rPr>
              <a:t> </a:t>
            </a:r>
            <a:r>
              <a:rPr lang="bn-BD" sz="4000" dirty="0">
                <a:effectLst/>
              </a:rPr>
              <a:t>= </a:t>
            </a:r>
            <a:r>
              <a:rPr lang="en-US" sz="6000" b="1" i="1" dirty="0">
                <a:effectLst/>
              </a:rPr>
              <a:t>Being</a:t>
            </a:r>
            <a:r>
              <a:rPr lang="bn-BD" sz="4000" dirty="0">
                <a:effectLst/>
              </a:rPr>
              <a:t>-</a:t>
            </a:r>
            <a:r>
              <a:rPr lang="en-US" sz="4000" dirty="0">
                <a:effectLst/>
              </a:rPr>
              <a:t> </a:t>
            </a:r>
            <a:r>
              <a:rPr lang="en-US" sz="6000" b="1" i="1" dirty="0" err="1">
                <a:effectLst/>
              </a:rPr>
              <a:t>হওয়া</a:t>
            </a:r>
            <a:r>
              <a:rPr lang="en-US" sz="4000" dirty="0">
                <a:effectLst/>
              </a:rPr>
              <a:t> 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US" sz="6000" b="1" i="1" dirty="0">
                <a:effectLst/>
              </a:rPr>
              <a:t>ha</a:t>
            </a:r>
            <a:r>
              <a:rPr lang="bn-BD" sz="6000" b="1" i="1" dirty="0">
                <a:effectLst/>
              </a:rPr>
              <a:t>s</a:t>
            </a:r>
            <a:r>
              <a:rPr lang="en-US" sz="6000" b="1" i="1" dirty="0">
                <a:effectLst/>
              </a:rPr>
              <a:t> </a:t>
            </a:r>
            <a:r>
              <a:rPr lang="bn-BD" sz="6000" b="1" i="1" dirty="0">
                <a:effectLst/>
              </a:rPr>
              <a:t> </a:t>
            </a:r>
            <a:r>
              <a:rPr lang="bn-BD" sz="4000" dirty="0">
                <a:effectLst/>
              </a:rPr>
              <a:t>= </a:t>
            </a:r>
            <a:r>
              <a:rPr lang="en-US" sz="6000" b="1" i="1" dirty="0">
                <a:effectLst/>
              </a:rPr>
              <a:t>Having</a:t>
            </a:r>
            <a:r>
              <a:rPr lang="bn-BD" sz="4000" dirty="0">
                <a:effectLst/>
              </a:rPr>
              <a:t>- </a:t>
            </a:r>
            <a:r>
              <a:rPr lang="en-US" sz="6000" b="1" i="1" dirty="0" err="1">
                <a:effectLst/>
              </a:rPr>
              <a:t>থাকা</a:t>
            </a:r>
            <a:r>
              <a:rPr lang="en-US" sz="4000" dirty="0">
                <a:effectLst/>
              </a:rPr>
              <a:t> </a:t>
            </a:r>
            <a:r>
              <a:rPr lang="bn-BD" sz="4000" dirty="0">
                <a:effectLst/>
              </a:rPr>
              <a:t> </a:t>
            </a:r>
            <a:endParaRPr lang="en-US" sz="4000" dirty="0">
              <a:effectLst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en-US" sz="6000" b="1" i="1" dirty="0">
                <a:effectLst/>
              </a:rPr>
              <a:t>P</a:t>
            </a:r>
            <a:r>
              <a:rPr lang="bn-BD" sz="6000" b="1" i="1" dirty="0">
                <a:effectLst/>
              </a:rPr>
              <a:t>ractises  </a:t>
            </a:r>
            <a:r>
              <a:rPr lang="bn-BD" sz="4000" b="1" i="1" dirty="0">
                <a:effectLst/>
              </a:rPr>
              <a:t>= </a:t>
            </a:r>
            <a:r>
              <a:rPr lang="en-US" sz="6000" b="1" i="1" dirty="0">
                <a:effectLst/>
              </a:rPr>
              <a:t>Doing</a:t>
            </a:r>
            <a:r>
              <a:rPr lang="bn-BD" sz="4000" dirty="0">
                <a:effectLst/>
              </a:rPr>
              <a:t>-</a:t>
            </a:r>
            <a:r>
              <a:rPr lang="en-US" sz="4000" dirty="0">
                <a:effectLst/>
              </a:rPr>
              <a:t> </a:t>
            </a:r>
            <a:r>
              <a:rPr lang="en-US" sz="4400" b="1" dirty="0" err="1">
                <a:effectLst/>
              </a:rPr>
              <a:t>কিছু</a:t>
            </a:r>
            <a:r>
              <a:rPr lang="en-US" sz="4400" b="1" dirty="0">
                <a:effectLst/>
              </a:rPr>
              <a:t> </a:t>
            </a:r>
            <a:r>
              <a:rPr lang="en-US" sz="4400" b="1" dirty="0" err="1">
                <a:effectLst/>
              </a:rPr>
              <a:t>করা</a:t>
            </a:r>
            <a:r>
              <a:rPr lang="en-US" sz="4400" b="1" dirty="0">
                <a:effectLst/>
              </a:rPr>
              <a:t> </a:t>
            </a:r>
            <a:r>
              <a:rPr lang="en-US" sz="4400" b="1" dirty="0" err="1">
                <a:effectLst/>
              </a:rPr>
              <a:t>বোঝায়</a:t>
            </a:r>
            <a:r>
              <a:rPr lang="bn-BD" sz="4000" dirty="0">
                <a:effectLst/>
              </a:rPr>
              <a:t> </a:t>
            </a:r>
            <a:endParaRPr lang="en-US" sz="4000" dirty="0">
              <a:effectLst/>
            </a:endParaRPr>
          </a:p>
          <a:p>
            <a:pPr marL="0" indent="0" algn="just">
              <a:buNone/>
            </a:pPr>
            <a:r>
              <a:rPr lang="en-US" sz="5800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Vrinda" panose="020B0502040204020203" pitchFamily="34" charset="0"/>
              </a:rPr>
              <a:t>		 </a:t>
            </a:r>
            <a:endParaRPr lang="en-US" sz="5800" dirty="0">
              <a:effectLst/>
              <a:ea typeface="Calibri" panose="020F0502020204030204" pitchFamily="34" charset="0"/>
              <a:cs typeface="Vrinda" panose="020B0502040204020203" pitchFamily="34" charset="0"/>
            </a:endParaRPr>
          </a:p>
          <a:p>
            <a:pPr marL="0" indent="0">
              <a:buNone/>
            </a:pPr>
            <a:endParaRPr lang="en-US" sz="58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A26BFBB-E747-4288-AE50-94DDF4E84363}"/>
              </a:ext>
            </a:extLst>
          </p:cNvPr>
          <p:cNvSpPr txBox="1">
            <a:spLocks/>
          </p:cNvSpPr>
          <p:nvPr/>
        </p:nvSpPr>
        <p:spPr>
          <a:xfrm>
            <a:off x="1" y="4227442"/>
            <a:ext cx="12191999" cy="2564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sz="5400" dirty="0" err="1">
                <a:solidFill>
                  <a:srgbClr val="FFC000"/>
                </a:solidFill>
                <a:effectLst/>
              </a:rPr>
              <a:t>যে</a:t>
            </a:r>
            <a:r>
              <a:rPr lang="en-US" sz="5400" dirty="0">
                <a:solidFill>
                  <a:srgbClr val="FFC000"/>
                </a:solidFill>
                <a:effectLst/>
              </a:rPr>
              <a:t> </a:t>
            </a:r>
            <a:r>
              <a:rPr lang="en-US" sz="5400" b="1" dirty="0">
                <a:solidFill>
                  <a:srgbClr val="FFC000"/>
                </a:solidFill>
                <a:effectLst/>
              </a:rPr>
              <a:t>word</a:t>
            </a:r>
            <a:r>
              <a:rPr lang="en-US" sz="5400" dirty="0">
                <a:solidFill>
                  <a:srgbClr val="FFC000"/>
                </a:solidFill>
                <a:effectLst/>
              </a:rPr>
              <a:t> -এর </a:t>
            </a:r>
            <a:r>
              <a:rPr lang="en-US" sz="5400" dirty="0" err="1">
                <a:solidFill>
                  <a:srgbClr val="FFC000"/>
                </a:solidFill>
                <a:effectLst/>
              </a:rPr>
              <a:t>দ্বারা</a:t>
            </a:r>
            <a:r>
              <a:rPr lang="en-US" sz="5400" dirty="0">
                <a:solidFill>
                  <a:srgbClr val="FFC000"/>
                </a:solidFill>
                <a:effectLst/>
              </a:rPr>
              <a:t> </a:t>
            </a:r>
            <a:r>
              <a:rPr lang="en-US" sz="5400" dirty="0" err="1">
                <a:solidFill>
                  <a:srgbClr val="FFC000"/>
                </a:solidFill>
                <a:effectLst/>
              </a:rPr>
              <a:t>হওয়া</a:t>
            </a:r>
            <a:r>
              <a:rPr lang="en-US" sz="5400" dirty="0">
                <a:solidFill>
                  <a:srgbClr val="FFC000"/>
                </a:solidFill>
                <a:effectLst/>
              </a:rPr>
              <a:t> (</a:t>
            </a:r>
            <a:r>
              <a:rPr lang="en-US" sz="5400" dirty="0" err="1">
                <a:solidFill>
                  <a:srgbClr val="FFC000"/>
                </a:solidFill>
                <a:effectLst/>
              </a:rPr>
              <a:t>কোনো</a:t>
            </a:r>
            <a:r>
              <a:rPr lang="en-US" sz="5400" dirty="0">
                <a:solidFill>
                  <a:srgbClr val="FFC000"/>
                </a:solidFill>
                <a:effectLst/>
              </a:rPr>
              <a:t> </a:t>
            </a:r>
            <a:r>
              <a:rPr lang="en-US" sz="5400" dirty="0" err="1">
                <a:solidFill>
                  <a:srgbClr val="FFC000"/>
                </a:solidFill>
                <a:effectLst/>
              </a:rPr>
              <a:t>বস্তু</a:t>
            </a:r>
            <a:r>
              <a:rPr lang="en-US" sz="5400" dirty="0">
                <a:solidFill>
                  <a:srgbClr val="FFC000"/>
                </a:solidFill>
                <a:effectLst/>
              </a:rPr>
              <a:t> </a:t>
            </a:r>
            <a:r>
              <a:rPr lang="en-US" sz="5400" dirty="0" err="1">
                <a:solidFill>
                  <a:srgbClr val="FFC000"/>
                </a:solidFill>
                <a:effectLst/>
              </a:rPr>
              <a:t>বা</a:t>
            </a:r>
            <a:r>
              <a:rPr lang="en-US" sz="5400" dirty="0">
                <a:solidFill>
                  <a:srgbClr val="FFC000"/>
                </a:solidFill>
                <a:effectLst/>
              </a:rPr>
              <a:t> </a:t>
            </a:r>
            <a:r>
              <a:rPr lang="en-US" sz="5400" dirty="0" err="1">
                <a:solidFill>
                  <a:srgbClr val="FFC000"/>
                </a:solidFill>
                <a:effectLst/>
              </a:rPr>
              <a:t>ব্যক্তি</a:t>
            </a:r>
            <a:r>
              <a:rPr lang="en-US" sz="5400" dirty="0">
                <a:solidFill>
                  <a:srgbClr val="FFC000"/>
                </a:solidFill>
                <a:effectLst/>
              </a:rPr>
              <a:t> </a:t>
            </a:r>
            <a:r>
              <a:rPr lang="en-US" sz="5400" dirty="0" err="1">
                <a:solidFill>
                  <a:srgbClr val="FFC000"/>
                </a:solidFill>
                <a:effectLst/>
              </a:rPr>
              <a:t>কি</a:t>
            </a:r>
            <a:r>
              <a:rPr lang="en-US" sz="5400" dirty="0">
                <a:solidFill>
                  <a:srgbClr val="FFC000"/>
                </a:solidFill>
                <a:effectLst/>
              </a:rPr>
              <a:t> </a:t>
            </a:r>
            <a:r>
              <a:rPr lang="en-US" sz="5400" dirty="0" err="1">
                <a:solidFill>
                  <a:srgbClr val="FFC000"/>
                </a:solidFill>
                <a:effectLst/>
              </a:rPr>
              <a:t>হয়</a:t>
            </a:r>
            <a:r>
              <a:rPr lang="en-US" sz="5400" dirty="0">
                <a:solidFill>
                  <a:srgbClr val="FFC000"/>
                </a:solidFill>
                <a:effectLst/>
              </a:rPr>
              <a:t>), </a:t>
            </a:r>
            <a:r>
              <a:rPr lang="en-US" sz="5400" dirty="0" err="1">
                <a:solidFill>
                  <a:srgbClr val="FFC000"/>
                </a:solidFill>
                <a:effectLst/>
              </a:rPr>
              <a:t>থাকা</a:t>
            </a:r>
            <a:r>
              <a:rPr lang="en-US" sz="5400" dirty="0">
                <a:solidFill>
                  <a:srgbClr val="FFC000"/>
                </a:solidFill>
                <a:effectLst/>
              </a:rPr>
              <a:t>, </a:t>
            </a:r>
            <a:r>
              <a:rPr lang="en-US" sz="5400" dirty="0" err="1">
                <a:solidFill>
                  <a:srgbClr val="FFC000"/>
                </a:solidFill>
                <a:effectLst/>
              </a:rPr>
              <a:t>অবস্থা</a:t>
            </a:r>
            <a:r>
              <a:rPr lang="en-US" sz="5400" dirty="0">
                <a:solidFill>
                  <a:srgbClr val="FFC000"/>
                </a:solidFill>
                <a:effectLst/>
              </a:rPr>
              <a:t> </a:t>
            </a:r>
            <a:r>
              <a:rPr lang="en-US" sz="5400" dirty="0" err="1">
                <a:solidFill>
                  <a:srgbClr val="FFC000"/>
                </a:solidFill>
                <a:effectLst/>
              </a:rPr>
              <a:t>বা</a:t>
            </a:r>
            <a:r>
              <a:rPr lang="en-US" sz="5400" dirty="0">
                <a:solidFill>
                  <a:srgbClr val="FFC000"/>
                </a:solidFill>
                <a:effectLst/>
              </a:rPr>
              <a:t> </a:t>
            </a:r>
            <a:r>
              <a:rPr lang="en-US" sz="5400" dirty="0" err="1">
                <a:solidFill>
                  <a:srgbClr val="FFC000"/>
                </a:solidFill>
                <a:effectLst/>
              </a:rPr>
              <a:t>কোনো</a:t>
            </a:r>
            <a:r>
              <a:rPr lang="en-US" sz="5400" dirty="0">
                <a:solidFill>
                  <a:srgbClr val="FFC000"/>
                </a:solidFill>
                <a:effectLst/>
              </a:rPr>
              <a:t> </a:t>
            </a:r>
            <a:r>
              <a:rPr lang="en-US" sz="5400" dirty="0" err="1">
                <a:solidFill>
                  <a:srgbClr val="FFC000"/>
                </a:solidFill>
                <a:effectLst/>
              </a:rPr>
              <a:t>কিছু</a:t>
            </a:r>
            <a:r>
              <a:rPr lang="en-US" sz="5400" dirty="0">
                <a:solidFill>
                  <a:srgbClr val="FFC000"/>
                </a:solidFill>
                <a:effectLst/>
              </a:rPr>
              <a:t> </a:t>
            </a:r>
            <a:r>
              <a:rPr lang="en-US" sz="5400" dirty="0" err="1">
                <a:solidFill>
                  <a:srgbClr val="FFC000"/>
                </a:solidFill>
                <a:effectLst/>
              </a:rPr>
              <a:t>করা</a:t>
            </a:r>
            <a:r>
              <a:rPr lang="en-US" sz="5400" dirty="0">
                <a:solidFill>
                  <a:srgbClr val="FFC000"/>
                </a:solidFill>
                <a:effectLst/>
              </a:rPr>
              <a:t> </a:t>
            </a:r>
            <a:r>
              <a:rPr lang="en-US" sz="5400" dirty="0" err="1">
                <a:solidFill>
                  <a:srgbClr val="FFC000"/>
                </a:solidFill>
                <a:effectLst/>
              </a:rPr>
              <a:t>বোঝায়</a:t>
            </a:r>
            <a:r>
              <a:rPr lang="en-US" sz="5400" dirty="0">
                <a:solidFill>
                  <a:srgbClr val="FFC000"/>
                </a:solidFill>
                <a:effectLst/>
              </a:rPr>
              <a:t>, </a:t>
            </a:r>
            <a:r>
              <a:rPr lang="en-US" sz="5400" dirty="0" err="1">
                <a:solidFill>
                  <a:srgbClr val="FFC000"/>
                </a:solidFill>
                <a:effectLst/>
              </a:rPr>
              <a:t>সেগুলিই</a:t>
            </a:r>
            <a:r>
              <a:rPr lang="en-US" sz="5400" dirty="0">
                <a:solidFill>
                  <a:srgbClr val="FFC000"/>
                </a:solidFill>
                <a:effectLst/>
              </a:rPr>
              <a:t>  </a:t>
            </a:r>
            <a:r>
              <a:rPr lang="en-US" sz="5400" b="1" dirty="0">
                <a:solidFill>
                  <a:srgbClr val="FFC000"/>
                </a:solidFill>
                <a:effectLst/>
              </a:rPr>
              <a:t>Verb</a:t>
            </a:r>
            <a:r>
              <a:rPr lang="en-US" sz="5400" dirty="0">
                <a:solidFill>
                  <a:srgbClr val="FFC000"/>
                </a:solidFill>
                <a:effectLst/>
              </a:rPr>
              <a:t> </a:t>
            </a:r>
            <a:r>
              <a:rPr lang="bn-BD" sz="5400" dirty="0">
                <a:solidFill>
                  <a:srgbClr val="FFC000"/>
                </a:solidFill>
                <a:effectLst/>
              </a:rPr>
              <a:t>.</a:t>
            </a:r>
            <a:endParaRPr lang="en-US" sz="5400" dirty="0"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9376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0673F-5B45-4A44-8781-FF7AF15FC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55"/>
            <a:ext cx="12191999" cy="934278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solidFill>
                  <a:srgbClr val="FFFF00"/>
                </a:solidFill>
              </a:rPr>
              <a:t>Types of verbs</a:t>
            </a:r>
          </a:p>
        </p:txBody>
      </p:sp>
      <p:sp>
        <p:nvSpPr>
          <p:cNvPr id="8" name="Cloud Callout 8">
            <a:extLst>
              <a:ext uri="{FF2B5EF4-FFF2-40B4-BE49-F238E27FC236}">
                <a16:creationId xmlns:a16="http://schemas.microsoft.com/office/drawing/2014/main" id="{45EF4C4D-C92B-48BA-8558-132E6E9A9CB0}"/>
              </a:ext>
            </a:extLst>
          </p:cNvPr>
          <p:cNvSpPr/>
          <p:nvPr/>
        </p:nvSpPr>
        <p:spPr>
          <a:xfrm>
            <a:off x="4032250" y="1594474"/>
            <a:ext cx="4666725" cy="1927360"/>
          </a:xfrm>
          <a:prstGeom prst="cloudCallout">
            <a:avLst>
              <a:gd name="adj1" fmla="val 19292"/>
              <a:gd name="adj2" fmla="val -40106"/>
            </a:avLst>
          </a:prstGeom>
          <a:solidFill>
            <a:schemeClr val="tx2"/>
          </a:solidFill>
          <a:ln w="19050"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effectLst/>
                <a:latin typeface="Copperplate Gothic Bold" panose="020E07050202060204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Verb</a:t>
            </a:r>
            <a:endParaRPr lang="en-US" sz="1100" dirty="0">
              <a:effectLst/>
              <a:ea typeface="Calibri" panose="020F0502020204030204" pitchFamily="34" charset="0"/>
              <a:cs typeface="Vrinda" panose="020B0502040204020203" pitchFamily="34" charset="0"/>
            </a:endParaRPr>
          </a:p>
        </p:txBody>
      </p:sp>
      <p:sp>
        <p:nvSpPr>
          <p:cNvPr id="9" name="Cloud Callout 10">
            <a:extLst>
              <a:ext uri="{FF2B5EF4-FFF2-40B4-BE49-F238E27FC236}">
                <a16:creationId xmlns:a16="http://schemas.microsoft.com/office/drawing/2014/main" id="{1B13C96D-C14C-4020-9747-2162F0F94F9A}"/>
              </a:ext>
            </a:extLst>
          </p:cNvPr>
          <p:cNvSpPr/>
          <p:nvPr/>
        </p:nvSpPr>
        <p:spPr>
          <a:xfrm>
            <a:off x="8926919" y="2653774"/>
            <a:ext cx="3262947" cy="1736120"/>
          </a:xfrm>
          <a:prstGeom prst="cloudCallout">
            <a:avLst>
              <a:gd name="adj1" fmla="val -70806"/>
              <a:gd name="adj2" fmla="val -31280"/>
            </a:avLst>
          </a:prstGeom>
          <a:solidFill>
            <a:srgbClr val="00B0F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Vrinda" panose="020B0502040204020203" pitchFamily="34" charset="0"/>
              </a:rPr>
              <a:t>Auxiliary Verb </a:t>
            </a:r>
            <a:r>
              <a:rPr lang="en-US" sz="2800" dirty="0">
                <a:effectLst/>
                <a:ea typeface="Calibri" panose="020F0502020204030204" pitchFamily="34" charset="0"/>
                <a:cs typeface="Vrinda" panose="020B0502040204020203" pitchFamily="34" charset="0"/>
              </a:rPr>
              <a:t> 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1D50F0D1-3E89-4F30-B7F0-AF6DC4156142}"/>
              </a:ext>
            </a:extLst>
          </p:cNvPr>
          <p:cNvSpPr/>
          <p:nvPr/>
        </p:nvSpPr>
        <p:spPr>
          <a:xfrm>
            <a:off x="824020" y="4653649"/>
            <a:ext cx="2896114" cy="1230317"/>
          </a:xfrm>
          <a:prstGeom prst="wedgeRoundRectCallout">
            <a:avLst>
              <a:gd name="adj1" fmla="val -30724"/>
              <a:gd name="adj2" fmla="val -107280"/>
              <a:gd name="adj3" fmla="val 16667"/>
            </a:avLst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ea typeface="Calibri" panose="020F0502020204030204" pitchFamily="34" charset="0"/>
                <a:cs typeface="Vrinda" panose="020B0502040204020203" pitchFamily="34" charset="0"/>
              </a:rPr>
              <a:t>Transitive</a:t>
            </a:r>
            <a:endParaRPr lang="en-US" sz="3200" dirty="0">
              <a:effectLst/>
              <a:ea typeface="Calibri" panose="020F0502020204030204" pitchFamily="34" charset="0"/>
              <a:cs typeface="Vrinda" panose="020B0502040204020203" pitchFamily="34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ea typeface="Calibri" panose="020F0502020204030204" pitchFamily="34" charset="0"/>
                <a:cs typeface="Vrinda" panose="020B0502040204020203" pitchFamily="34" charset="0"/>
              </a:rPr>
              <a:t>(with object) 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21E22397-74C3-4DA3-BBE7-C235310E9A57}"/>
              </a:ext>
            </a:extLst>
          </p:cNvPr>
          <p:cNvSpPr/>
          <p:nvPr/>
        </p:nvSpPr>
        <p:spPr>
          <a:xfrm>
            <a:off x="111971" y="1022014"/>
            <a:ext cx="3486665" cy="1104018"/>
          </a:xfrm>
          <a:prstGeom prst="wedgeRoundRectCallout">
            <a:avLst>
              <a:gd name="adj1" fmla="val 821"/>
              <a:gd name="adj2" fmla="val 134106"/>
              <a:gd name="adj3" fmla="val 16667"/>
            </a:avLst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cs typeface="Vrinda" panose="020B0502040204020203" pitchFamily="34" charset="0"/>
              </a:rPr>
              <a:t>Intransitive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cs typeface="Vrinda" panose="020B0502040204020203" pitchFamily="34" charset="0"/>
              </a:rPr>
              <a:t>(without object) </a:t>
            </a:r>
          </a:p>
        </p:txBody>
      </p:sp>
      <p:sp>
        <p:nvSpPr>
          <p:cNvPr id="13" name="Cloud Callout 10">
            <a:extLst>
              <a:ext uri="{FF2B5EF4-FFF2-40B4-BE49-F238E27FC236}">
                <a16:creationId xmlns:a16="http://schemas.microsoft.com/office/drawing/2014/main" id="{41371332-CA79-455B-A2C2-28BE09FD6B09}"/>
              </a:ext>
            </a:extLst>
          </p:cNvPr>
          <p:cNvSpPr/>
          <p:nvPr/>
        </p:nvSpPr>
        <p:spPr>
          <a:xfrm>
            <a:off x="0" y="3092881"/>
            <a:ext cx="3710609" cy="934278"/>
          </a:xfrm>
          <a:prstGeom prst="cloudCallout">
            <a:avLst>
              <a:gd name="adj1" fmla="val 61482"/>
              <a:gd name="adj2" fmla="val -83574"/>
            </a:avLst>
          </a:prstGeom>
          <a:solidFill>
            <a:srgbClr val="92D05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b="1" dirty="0">
                <a:latin typeface="Cambria" panose="02040503050406030204" pitchFamily="18" charset="0"/>
                <a:cs typeface="Vrinda" panose="020B0502040204020203" pitchFamily="34" charset="0"/>
              </a:rPr>
              <a:t>Main Verb </a:t>
            </a:r>
          </a:p>
        </p:txBody>
      </p:sp>
      <p:sp>
        <p:nvSpPr>
          <p:cNvPr id="15" name="Cloud Callout 10">
            <a:extLst>
              <a:ext uri="{FF2B5EF4-FFF2-40B4-BE49-F238E27FC236}">
                <a16:creationId xmlns:a16="http://schemas.microsoft.com/office/drawing/2014/main" id="{C86F654D-FC4D-4BF9-884F-B85BE48B3221}"/>
              </a:ext>
            </a:extLst>
          </p:cNvPr>
          <p:cNvSpPr/>
          <p:nvPr/>
        </p:nvSpPr>
        <p:spPr>
          <a:xfrm>
            <a:off x="8698975" y="5201831"/>
            <a:ext cx="2896114" cy="1361032"/>
          </a:xfrm>
          <a:prstGeom prst="cloudCallout">
            <a:avLst>
              <a:gd name="adj1" fmla="val 401"/>
              <a:gd name="adj2" fmla="val -112287"/>
            </a:avLst>
          </a:prstGeom>
          <a:solidFill>
            <a:srgbClr val="FFFF0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latin typeface="Cambria" panose="02040503050406030204" pitchFamily="18" charset="0"/>
                <a:ea typeface="Calibri" panose="020F0502020204030204" pitchFamily="34" charset="0"/>
                <a:cs typeface="Vrinda" panose="020B0502040204020203" pitchFamily="34" charset="0"/>
              </a:rPr>
              <a:t>Tense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Vrinda" panose="020B0502040204020203" pitchFamily="34" charset="0"/>
              </a:rPr>
              <a:t>Based</a:t>
            </a:r>
            <a:endParaRPr lang="en-US" sz="2800" dirty="0">
              <a:effectLst/>
              <a:ea typeface="Calibri" panose="020F0502020204030204" pitchFamily="34" charset="0"/>
              <a:cs typeface="Vrinda" panose="020B0502040204020203" pitchFamily="34" charset="0"/>
            </a:endParaRPr>
          </a:p>
        </p:txBody>
      </p:sp>
      <p:sp>
        <p:nvSpPr>
          <p:cNvPr id="17" name="Cloud Callout 10">
            <a:extLst>
              <a:ext uri="{FF2B5EF4-FFF2-40B4-BE49-F238E27FC236}">
                <a16:creationId xmlns:a16="http://schemas.microsoft.com/office/drawing/2014/main" id="{2333A54B-80A4-43F0-9C4B-FD239A234C8E}"/>
              </a:ext>
            </a:extLst>
          </p:cNvPr>
          <p:cNvSpPr/>
          <p:nvPr/>
        </p:nvSpPr>
        <p:spPr>
          <a:xfrm>
            <a:off x="5657221" y="4653649"/>
            <a:ext cx="2678397" cy="1096364"/>
          </a:xfrm>
          <a:prstGeom prst="cloudCallout">
            <a:avLst>
              <a:gd name="adj1" fmla="val 86534"/>
              <a:gd name="adj2" fmla="val -95343"/>
            </a:avLst>
          </a:prstGeom>
          <a:solidFill>
            <a:srgbClr val="FFFF0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Vrinda" panose="020B0502040204020203" pitchFamily="34" charset="0"/>
              </a:rPr>
              <a:t>Modal</a:t>
            </a:r>
            <a:endParaRPr lang="en-US" sz="2800" dirty="0">
              <a:effectLst/>
              <a:ea typeface="Calibri" panose="020F0502020204030204" pitchFamily="34" charset="0"/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709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97568-7485-4016-B102-5199CCED4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418"/>
            <a:ext cx="12192000" cy="1179443"/>
          </a:xfrm>
        </p:spPr>
        <p:txBody>
          <a:bodyPr>
            <a:normAutofit fontScale="90000"/>
          </a:bodyPr>
          <a:lstStyle/>
          <a:p>
            <a:r>
              <a:rPr lang="en-SG" sz="6000" dirty="0">
                <a:solidFill>
                  <a:srgbClr val="FFFF00"/>
                </a:solidFill>
              </a:rPr>
              <a:t>Main Verb Vs Helping Verb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708BAB9-7CF1-4A8D-AFE9-B7B5BA410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7182" y="1388167"/>
            <a:ext cx="9554818" cy="125233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SG" sz="7200" b="1" dirty="0"/>
              <a:t>He is a very lazy boy. </a:t>
            </a:r>
          </a:p>
          <a:p>
            <a:pPr marL="0" indent="0">
              <a:buNone/>
            </a:pPr>
            <a:endParaRPr lang="en-SG" sz="6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2865C5-7DC6-49DC-BA9D-C8E7F61692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07" t="4526" r="1498" b="9867"/>
          <a:stretch/>
        </p:blipFill>
        <p:spPr>
          <a:xfrm>
            <a:off x="-1" y="1385713"/>
            <a:ext cx="2637183" cy="5110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D0D87466-AC0F-4A26-BC70-1892F2F52A0C}"/>
              </a:ext>
            </a:extLst>
          </p:cNvPr>
          <p:cNvSpPr txBox="1">
            <a:spLocks/>
          </p:cNvSpPr>
          <p:nvPr/>
        </p:nvSpPr>
        <p:spPr>
          <a:xfrm>
            <a:off x="2637182" y="4088329"/>
            <a:ext cx="9554818" cy="125232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SG" sz="7200" b="1" dirty="0"/>
              <a:t>He is running fast. </a:t>
            </a:r>
            <a:endParaRPr lang="en-SG" sz="7200" dirty="0"/>
          </a:p>
          <a:p>
            <a:pPr marL="0" indent="0">
              <a:buFont typeface="Arial" panose="020B0604020202020204" pitchFamily="34" charset="0"/>
              <a:buNone/>
            </a:pPr>
            <a:endParaRPr lang="en-SG" sz="6000" dirty="0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7890686C-244A-4E2A-834B-C91552478EE8}"/>
              </a:ext>
            </a:extLst>
          </p:cNvPr>
          <p:cNvSpPr txBox="1">
            <a:spLocks/>
          </p:cNvSpPr>
          <p:nvPr/>
        </p:nvSpPr>
        <p:spPr>
          <a:xfrm>
            <a:off x="2637182" y="2769671"/>
            <a:ext cx="8633792" cy="125232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SG" sz="7200" b="1" dirty="0"/>
              <a:t>He runs fast. </a:t>
            </a:r>
            <a:endParaRPr lang="en-SG" sz="7200" dirty="0"/>
          </a:p>
          <a:p>
            <a:pPr marL="0" indent="0">
              <a:buFont typeface="Arial" panose="020B0604020202020204" pitchFamily="34" charset="0"/>
              <a:buNone/>
            </a:pPr>
            <a:endParaRPr lang="en-SG" sz="6000" dirty="0"/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BB00F246-A34E-44BB-9668-D623F9518BB2}"/>
              </a:ext>
            </a:extLst>
          </p:cNvPr>
          <p:cNvSpPr txBox="1">
            <a:spLocks/>
          </p:cNvSpPr>
          <p:nvPr/>
        </p:nvSpPr>
        <p:spPr>
          <a:xfrm>
            <a:off x="2637182" y="5382931"/>
            <a:ext cx="8633792" cy="125232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SG" sz="7200" b="1" dirty="0"/>
              <a:t>He can run fast. </a:t>
            </a:r>
            <a:endParaRPr lang="en-SG" sz="7200" dirty="0"/>
          </a:p>
          <a:p>
            <a:pPr marL="0" indent="0">
              <a:buFont typeface="Arial" panose="020B0604020202020204" pitchFamily="34" charset="0"/>
              <a:buNone/>
            </a:pPr>
            <a:endParaRPr lang="en-SG" sz="60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902FC4C-362E-4610-AC50-F9A547E5359B}"/>
              </a:ext>
            </a:extLst>
          </p:cNvPr>
          <p:cNvSpPr txBox="1">
            <a:spLocks/>
          </p:cNvSpPr>
          <p:nvPr/>
        </p:nvSpPr>
        <p:spPr>
          <a:xfrm>
            <a:off x="3901430" y="1669774"/>
            <a:ext cx="1041631" cy="76862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6600" b="1" dirty="0">
              <a:solidFill>
                <a:schemeClr val="tx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A8D1264-00CC-41C7-B60E-30B02B12A06E}"/>
              </a:ext>
            </a:extLst>
          </p:cNvPr>
          <p:cNvSpPr txBox="1">
            <a:spLocks/>
          </p:cNvSpPr>
          <p:nvPr/>
        </p:nvSpPr>
        <p:spPr>
          <a:xfrm>
            <a:off x="3941187" y="3044687"/>
            <a:ext cx="2154813" cy="76862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6600" b="1" dirty="0">
              <a:solidFill>
                <a:schemeClr val="tx2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51691AD-9FFD-4155-A4CC-39029ACE89D4}"/>
              </a:ext>
            </a:extLst>
          </p:cNvPr>
          <p:cNvSpPr txBox="1">
            <a:spLocks/>
          </p:cNvSpPr>
          <p:nvPr/>
        </p:nvSpPr>
        <p:spPr>
          <a:xfrm>
            <a:off x="4943061" y="4330179"/>
            <a:ext cx="3578087" cy="93096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6600" b="1" dirty="0">
              <a:solidFill>
                <a:schemeClr val="tx2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84368B5-651F-4A46-BC7D-225262CA9AE9}"/>
              </a:ext>
            </a:extLst>
          </p:cNvPr>
          <p:cNvSpPr txBox="1">
            <a:spLocks/>
          </p:cNvSpPr>
          <p:nvPr/>
        </p:nvSpPr>
        <p:spPr>
          <a:xfrm>
            <a:off x="4055165" y="4363310"/>
            <a:ext cx="788505" cy="768626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6600" b="1" dirty="0">
              <a:solidFill>
                <a:schemeClr val="tx2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CC9F1B2-AD93-482B-A664-D90DA0AEC62B}"/>
              </a:ext>
            </a:extLst>
          </p:cNvPr>
          <p:cNvSpPr txBox="1">
            <a:spLocks/>
          </p:cNvSpPr>
          <p:nvPr/>
        </p:nvSpPr>
        <p:spPr>
          <a:xfrm>
            <a:off x="5724940" y="5667883"/>
            <a:ext cx="1603514" cy="80175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6600" b="1" dirty="0">
              <a:solidFill>
                <a:schemeClr val="tx2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EB65B1B-6200-4810-93D0-234BB7D27F60}"/>
              </a:ext>
            </a:extLst>
          </p:cNvPr>
          <p:cNvSpPr txBox="1">
            <a:spLocks/>
          </p:cNvSpPr>
          <p:nvPr/>
        </p:nvSpPr>
        <p:spPr>
          <a:xfrm>
            <a:off x="4055165" y="5701014"/>
            <a:ext cx="1497495" cy="768626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6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852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97568-7485-4016-B102-5199CCED4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418"/>
            <a:ext cx="12192000" cy="1179443"/>
          </a:xfrm>
        </p:spPr>
        <p:txBody>
          <a:bodyPr>
            <a:normAutofit/>
          </a:bodyPr>
          <a:lstStyle/>
          <a:p>
            <a:r>
              <a:rPr lang="en-SG" sz="6000" dirty="0">
                <a:solidFill>
                  <a:srgbClr val="FFFF00"/>
                </a:solidFill>
              </a:rPr>
              <a:t>Main Verbs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708BAB9-7CF1-4A8D-AFE9-B7B5BA410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7182" y="1644066"/>
            <a:ext cx="9554818" cy="125233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SG" sz="7200" b="1" dirty="0"/>
              <a:t>He is carrying a bag.</a:t>
            </a:r>
          </a:p>
          <a:p>
            <a:pPr marL="0" indent="0">
              <a:buNone/>
            </a:pPr>
            <a:endParaRPr lang="en-SG" sz="6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2865C5-7DC6-49DC-BA9D-C8E7F61692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07" t="4526" r="1498" b="9867"/>
          <a:stretch/>
        </p:blipFill>
        <p:spPr>
          <a:xfrm>
            <a:off x="-1" y="1385713"/>
            <a:ext cx="2637183" cy="5110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7890686C-244A-4E2A-834B-C91552478EE8}"/>
              </a:ext>
            </a:extLst>
          </p:cNvPr>
          <p:cNvSpPr txBox="1">
            <a:spLocks/>
          </p:cNvSpPr>
          <p:nvPr/>
        </p:nvSpPr>
        <p:spPr>
          <a:xfrm>
            <a:off x="2729947" y="4185071"/>
            <a:ext cx="8633792" cy="125232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SG" sz="7200" b="1" dirty="0"/>
              <a:t>He is running fast. </a:t>
            </a:r>
            <a:endParaRPr lang="en-SG" sz="7200" dirty="0"/>
          </a:p>
          <a:p>
            <a:pPr marL="0" indent="0">
              <a:buFont typeface="Arial" panose="020B0604020202020204" pitchFamily="34" charset="0"/>
              <a:buNone/>
            </a:pPr>
            <a:endParaRPr lang="en-SG" sz="6000" dirty="0"/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C119CC0E-C957-44C6-AE5B-3A0CDA15439D}"/>
              </a:ext>
            </a:extLst>
          </p:cNvPr>
          <p:cNvSpPr txBox="1">
            <a:spLocks/>
          </p:cNvSpPr>
          <p:nvPr/>
        </p:nvSpPr>
        <p:spPr>
          <a:xfrm>
            <a:off x="4634947" y="2978823"/>
            <a:ext cx="3518453" cy="90035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SG" sz="6000" b="1" dirty="0">
                <a:solidFill>
                  <a:srgbClr val="FFFF00"/>
                </a:solidFill>
              </a:rPr>
              <a:t>Transitive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D73521DD-DA94-4284-9B72-DFF955F0C2E9}"/>
              </a:ext>
            </a:extLst>
          </p:cNvPr>
          <p:cNvSpPr txBox="1">
            <a:spLocks/>
          </p:cNvSpPr>
          <p:nvPr/>
        </p:nvSpPr>
        <p:spPr>
          <a:xfrm>
            <a:off x="4634947" y="5525126"/>
            <a:ext cx="3518453" cy="90035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SG" sz="6000" b="1" dirty="0">
                <a:solidFill>
                  <a:srgbClr val="FFFF00"/>
                </a:solidFill>
              </a:rPr>
              <a:t>Intransitive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A29D695-5C45-4473-9F01-D5170E2CCB4B}"/>
              </a:ext>
            </a:extLst>
          </p:cNvPr>
          <p:cNvSpPr txBox="1">
            <a:spLocks/>
          </p:cNvSpPr>
          <p:nvPr/>
        </p:nvSpPr>
        <p:spPr>
          <a:xfrm>
            <a:off x="9554818" y="1885918"/>
            <a:ext cx="1808921" cy="85728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6600" b="1" dirty="0">
              <a:solidFill>
                <a:schemeClr val="tx2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90E4850-9DC3-43EE-91F4-DFF7C19591FD}"/>
              </a:ext>
            </a:extLst>
          </p:cNvPr>
          <p:cNvSpPr txBox="1">
            <a:spLocks/>
          </p:cNvSpPr>
          <p:nvPr/>
        </p:nvSpPr>
        <p:spPr>
          <a:xfrm>
            <a:off x="3982279" y="1881114"/>
            <a:ext cx="4823790" cy="93931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6600" b="1" dirty="0">
              <a:solidFill>
                <a:schemeClr val="tx2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0A6B33A-0B40-44B0-BF3D-21EEA0943B2C}"/>
              </a:ext>
            </a:extLst>
          </p:cNvPr>
          <p:cNvSpPr txBox="1">
            <a:spLocks/>
          </p:cNvSpPr>
          <p:nvPr/>
        </p:nvSpPr>
        <p:spPr>
          <a:xfrm>
            <a:off x="4028663" y="4341578"/>
            <a:ext cx="4651511" cy="999047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6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040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97568-7485-4016-B102-5199CCED4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418"/>
            <a:ext cx="12192000" cy="1179443"/>
          </a:xfrm>
        </p:spPr>
        <p:txBody>
          <a:bodyPr>
            <a:normAutofit/>
          </a:bodyPr>
          <a:lstStyle/>
          <a:p>
            <a:r>
              <a:rPr lang="en-SG" sz="6000" dirty="0">
                <a:solidFill>
                  <a:srgbClr val="FFFF00"/>
                </a:solidFill>
              </a:rPr>
              <a:t>Let’s work out!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708BAB9-7CF1-4A8D-AFE9-B7B5BA410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026" y="1636976"/>
            <a:ext cx="11873947" cy="520730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SG" sz="6000" b="1" dirty="0">
                <a:latin typeface="+mj-lt"/>
              </a:rPr>
              <a:t>Dhaka is a big </a:t>
            </a:r>
            <a:r>
              <a:rPr lang="en-SG" sz="6000" b="1" u="sng" dirty="0">
                <a:solidFill>
                  <a:srgbClr val="FFFF00"/>
                </a:solidFill>
                <a:latin typeface="+mj-lt"/>
              </a:rPr>
              <a:t>city</a:t>
            </a:r>
            <a:r>
              <a:rPr lang="en-SG" sz="6000" b="1" dirty="0">
                <a:latin typeface="+mj-lt"/>
              </a:rPr>
              <a:t>. </a:t>
            </a:r>
          </a:p>
          <a:p>
            <a:pPr marL="0" indent="0">
              <a:buNone/>
            </a:pPr>
            <a:r>
              <a:rPr lang="en-SG" sz="6000" b="1" dirty="0">
                <a:latin typeface="+mj-lt"/>
              </a:rPr>
              <a:t>The food </a:t>
            </a:r>
            <a:r>
              <a:rPr lang="en-SG" sz="6000" b="1" u="sng" dirty="0">
                <a:solidFill>
                  <a:srgbClr val="FFFF00"/>
                </a:solidFill>
                <a:latin typeface="+mj-lt"/>
              </a:rPr>
              <a:t>tastes</a:t>
            </a:r>
            <a:r>
              <a:rPr lang="bn-BD" sz="6000" b="1" dirty="0">
                <a:latin typeface="+mj-lt"/>
              </a:rPr>
              <a:t> delicious. </a:t>
            </a:r>
          </a:p>
          <a:p>
            <a:pPr marL="0" indent="0">
              <a:buNone/>
            </a:pPr>
            <a:r>
              <a:rPr lang="bn-BD" sz="6000" b="1" u="sng" dirty="0">
                <a:solidFill>
                  <a:srgbClr val="FFFF00"/>
                </a:solidFill>
                <a:latin typeface="+mj-lt"/>
              </a:rPr>
              <a:t>Water</a:t>
            </a:r>
            <a:r>
              <a:rPr lang="bn-BD" sz="6000" b="1" dirty="0">
                <a:latin typeface="+mj-lt"/>
              </a:rPr>
              <a:t> the plant. </a:t>
            </a:r>
          </a:p>
          <a:p>
            <a:pPr marL="0" indent="0">
              <a:buNone/>
            </a:pPr>
            <a:r>
              <a:rPr lang="bn-BD" sz="6000" b="1" dirty="0">
                <a:latin typeface="+mj-lt"/>
              </a:rPr>
              <a:t>Everybody likes </a:t>
            </a:r>
            <a:r>
              <a:rPr lang="bn-BD" sz="6000" b="1" u="sng" dirty="0">
                <a:solidFill>
                  <a:srgbClr val="FFFF00"/>
                </a:solidFill>
                <a:latin typeface="+mj-lt"/>
              </a:rPr>
              <a:t>him</a:t>
            </a:r>
            <a:r>
              <a:rPr lang="bn-BD" sz="6000" b="1" dirty="0">
                <a:latin typeface="+mj-lt"/>
              </a:rPr>
              <a:t> for his honesty. </a:t>
            </a:r>
          </a:p>
          <a:p>
            <a:pPr marL="0" indent="0">
              <a:buNone/>
            </a:pPr>
            <a:r>
              <a:rPr lang="bn-BD" sz="6000" b="1" dirty="0">
                <a:latin typeface="+mj-lt"/>
              </a:rPr>
              <a:t>He has no </a:t>
            </a:r>
            <a:r>
              <a:rPr lang="bn-BD" sz="6000" b="1" u="sng" dirty="0">
                <a:solidFill>
                  <a:srgbClr val="FFFF00"/>
                </a:solidFill>
                <a:latin typeface="+mj-lt"/>
              </a:rPr>
              <a:t>love</a:t>
            </a:r>
            <a:r>
              <a:rPr lang="bn-BD" sz="6000" b="1" dirty="0">
                <a:latin typeface="+mj-lt"/>
              </a:rPr>
              <a:t> for the poor. </a:t>
            </a:r>
            <a:r>
              <a:rPr lang="en-SG" sz="6000" b="1" dirty="0">
                <a:latin typeface="+mj-lt"/>
              </a:rPr>
              <a:t> </a:t>
            </a:r>
          </a:p>
        </p:txBody>
      </p:sp>
      <p:pic>
        <p:nvPicPr>
          <p:cNvPr id="6" name="Picture 5" descr="C:\Documents and Settings\Rajon\Desktop\yTkg5KXEc.png">
            <a:extLst>
              <a:ext uri="{FF2B5EF4-FFF2-40B4-BE49-F238E27FC236}">
                <a16:creationId xmlns:a16="http://schemas.microsoft.com/office/drawing/2014/main" id="{61BC72CD-C4A6-47B5-AF57-A64EC722B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6266">
            <a:off x="8513823" y="1444540"/>
            <a:ext cx="3004806" cy="248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340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0F8722E-841D-4FF3-AEA3-FB358F4F813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88825" cy="8382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>
                <a:solidFill>
                  <a:srgbClr val="00B0F0"/>
                </a:solidFill>
              </a:rPr>
              <a:t>Let’s Wrap Up!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F233F13-3012-4280-BE3C-2C974360AAF4}"/>
              </a:ext>
            </a:extLst>
          </p:cNvPr>
          <p:cNvSpPr txBox="1">
            <a:spLocks/>
          </p:cNvSpPr>
          <p:nvPr/>
        </p:nvSpPr>
        <p:spPr>
          <a:xfrm>
            <a:off x="0" y="969618"/>
            <a:ext cx="10800438" cy="934262"/>
          </a:xfrm>
          <a:prstGeom prst="rect">
            <a:avLst/>
          </a:prstGeom>
          <a:solidFill>
            <a:schemeClr val="accent1"/>
          </a:solidFill>
          <a:ln w="57150"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SG" sz="5400" b="1" dirty="0">
                <a:solidFill>
                  <a:schemeClr val="bg1"/>
                </a:solidFill>
              </a:rPr>
              <a:t>What have we learnt today? 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CACBE67-7D09-48BE-AEBF-511B3E172827}"/>
              </a:ext>
            </a:extLst>
          </p:cNvPr>
          <p:cNvSpPr txBox="1">
            <a:spLocks/>
          </p:cNvSpPr>
          <p:nvPr/>
        </p:nvSpPr>
        <p:spPr>
          <a:xfrm>
            <a:off x="0" y="1996644"/>
            <a:ext cx="12188825" cy="486135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500" b="1" dirty="0">
                <a:solidFill>
                  <a:schemeClr val="tx2"/>
                </a:solidFill>
              </a:rPr>
              <a:t>M</a:t>
            </a:r>
            <a:r>
              <a:rPr lang="bn-BD" sz="4500" b="1" dirty="0">
                <a:solidFill>
                  <a:schemeClr val="tx2"/>
                </a:solidFill>
              </a:rPr>
              <a:t>arks distribution of new syllabus 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bn-BD" sz="4500" b="1" dirty="0">
                <a:solidFill>
                  <a:schemeClr val="tx2"/>
                </a:solidFill>
              </a:rPr>
              <a:t>Defination of Parts of Speech 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bn-BD" sz="4500" b="1" dirty="0">
                <a:solidFill>
                  <a:schemeClr val="tx2"/>
                </a:solidFill>
              </a:rPr>
              <a:t>Noun and Its types 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bn-BD" sz="4500" b="1" dirty="0">
                <a:solidFill>
                  <a:schemeClr val="tx2"/>
                </a:solidFill>
              </a:rPr>
              <a:t>Pronoun and its types (Personal)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bn-BD" sz="4500" b="1" dirty="0">
                <a:solidFill>
                  <a:schemeClr val="tx2"/>
                </a:solidFill>
              </a:rPr>
              <a:t>Verb and its types 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bn-BD" sz="4500" b="1" dirty="0">
                <a:solidFill>
                  <a:schemeClr val="tx2"/>
                </a:solidFill>
              </a:rPr>
              <a:t>Differences – Main Vs Helping verb, Transitive vs Intransitive Verbs</a:t>
            </a:r>
            <a:endParaRPr lang="en-US" sz="45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97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0F8722E-841D-4FF3-AEA3-FB358F4F813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88825" cy="8382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6000" b="1" dirty="0">
                <a:solidFill>
                  <a:srgbClr val="00B0F0"/>
                </a:solidFill>
              </a:rPr>
              <a:t>Upcoming Class</a:t>
            </a:r>
            <a:r>
              <a:rPr lang="en-US" sz="6000" b="1" dirty="0">
                <a:solidFill>
                  <a:srgbClr val="00B0F0"/>
                </a:solidFill>
              </a:rPr>
              <a:t>!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CACBE67-7D09-48BE-AEBF-511B3E172827}"/>
              </a:ext>
            </a:extLst>
          </p:cNvPr>
          <p:cNvSpPr txBox="1">
            <a:spLocks/>
          </p:cNvSpPr>
          <p:nvPr/>
        </p:nvSpPr>
        <p:spPr>
          <a:xfrm>
            <a:off x="72886" y="1636644"/>
            <a:ext cx="12043051" cy="440634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>
              <a:buFont typeface="Wingdings" panose="05000000000000000000" pitchFamily="2" charset="2"/>
              <a:buChar char="ü"/>
            </a:pPr>
            <a:endParaRPr lang="bn-BD" sz="4500" b="1" dirty="0">
              <a:solidFill>
                <a:schemeClr val="tx2"/>
              </a:solidFill>
            </a:endParaRPr>
          </a:p>
          <a:p>
            <a:pPr marL="685800" indent="-685800">
              <a:buFont typeface="Wingdings" panose="05000000000000000000" pitchFamily="2" charset="2"/>
              <a:buChar char="ü"/>
            </a:pPr>
            <a:endParaRPr lang="bn-BD" sz="4500" b="1" dirty="0">
              <a:solidFill>
                <a:schemeClr val="tx2"/>
              </a:solidFill>
            </a:endParaRPr>
          </a:p>
          <a:p>
            <a:r>
              <a:rPr lang="bn-BD" sz="4800" b="1" dirty="0">
                <a:solidFill>
                  <a:srgbClr val="FFFF00"/>
                </a:solidFill>
              </a:rPr>
              <a:t>Definition and List of Most Common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bn-BD" sz="5400" b="1" dirty="0">
                <a:solidFill>
                  <a:schemeClr val="tx2"/>
                </a:solidFill>
              </a:rPr>
              <a:t>Adverb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bn-BD" sz="5400" b="1" dirty="0">
                <a:solidFill>
                  <a:schemeClr val="tx2"/>
                </a:solidFill>
              </a:rPr>
              <a:t>Adjective 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bn-BD" sz="5400" b="1" dirty="0">
                <a:solidFill>
                  <a:schemeClr val="tx2"/>
                </a:solidFill>
              </a:rPr>
              <a:t>Preposition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bn-BD" sz="5400" b="1" dirty="0">
                <a:solidFill>
                  <a:schemeClr val="tx2"/>
                </a:solidFill>
              </a:rPr>
              <a:t>Conjunction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5400" b="1" dirty="0">
                <a:solidFill>
                  <a:schemeClr val="tx2"/>
                </a:solidFill>
              </a:rPr>
              <a:t>I</a:t>
            </a:r>
            <a:r>
              <a:rPr lang="bn-BD" sz="5400" b="1" dirty="0">
                <a:solidFill>
                  <a:schemeClr val="tx2"/>
                </a:solidFill>
              </a:rPr>
              <a:t>nterjection </a:t>
            </a:r>
            <a:endParaRPr lang="en-US" sz="5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3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Rare Diseases IE on Twitter: &quot;5 days &amp; counting.... 😀 Here we are ...">
            <a:extLst>
              <a:ext uri="{FF2B5EF4-FFF2-40B4-BE49-F238E27FC236}">
                <a16:creationId xmlns:a16="http://schemas.microsoft.com/office/drawing/2014/main" id="{5F7E91A2-ECBB-4B09-B0F3-3E02D1024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304800"/>
            <a:ext cx="5943599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" descr="Download Maid On The Spot Inc - Thank You Transparent Clipart ...">
            <a:extLst>
              <a:ext uri="{FF2B5EF4-FFF2-40B4-BE49-F238E27FC236}">
                <a16:creationId xmlns:a16="http://schemas.microsoft.com/office/drawing/2014/main" id="{EF663BEE-B128-41F3-B18B-A8ADC49D6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061" y="1749288"/>
            <a:ext cx="5574127" cy="455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201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2495" y="1769588"/>
            <a:ext cx="9435241" cy="1219677"/>
          </a:xfrm>
          <a:solidFill>
            <a:srgbClr val="0070C0"/>
          </a:solidFill>
          <a:ln w="762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8000" dirty="0">
                <a:solidFill>
                  <a:schemeClr val="bg1"/>
                </a:solidFill>
              </a:rPr>
              <a:t>Today’s Lesson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F7BEAE9-4680-4C38-8147-DEB8D6176250}"/>
              </a:ext>
            </a:extLst>
          </p:cNvPr>
          <p:cNvSpPr txBox="1">
            <a:spLocks/>
          </p:cNvSpPr>
          <p:nvPr/>
        </p:nvSpPr>
        <p:spPr>
          <a:xfrm>
            <a:off x="263582" y="3095978"/>
            <a:ext cx="11447622" cy="3663462"/>
          </a:xfrm>
          <a:prstGeom prst="rect">
            <a:avLst/>
          </a:prstGeom>
          <a:solidFill>
            <a:srgbClr val="002060"/>
          </a:solidFill>
          <a:ln w="76200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000" b="1" dirty="0">
              <a:solidFill>
                <a:srgbClr val="00B0F0"/>
              </a:solidFill>
            </a:endParaRPr>
          </a:p>
          <a:p>
            <a:r>
              <a:rPr lang="en-US" sz="5000" b="1" dirty="0">
                <a:solidFill>
                  <a:srgbClr val="FFFF00"/>
                </a:solidFill>
              </a:rPr>
              <a:t>Topic</a:t>
            </a:r>
            <a:r>
              <a:rPr lang="en-US" sz="50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: Parts of Speech </a:t>
            </a:r>
            <a:r>
              <a:rPr lang="en-US" sz="4000" b="1" dirty="0">
                <a:solidFill>
                  <a:srgbClr val="FFFF00"/>
                </a:solidFill>
              </a:rPr>
              <a:t>(PART-</a:t>
            </a:r>
            <a:r>
              <a:rPr lang="bn-BD" sz="6000" b="1" dirty="0">
                <a:solidFill>
                  <a:srgbClr val="FFFF00"/>
                </a:solidFill>
              </a:rPr>
              <a:t>1</a:t>
            </a:r>
            <a:r>
              <a:rPr lang="en-US" sz="4000" b="1" dirty="0">
                <a:solidFill>
                  <a:srgbClr val="FFFF00"/>
                </a:solidFill>
              </a:rPr>
              <a:t>) </a:t>
            </a:r>
          </a:p>
          <a:p>
            <a:r>
              <a:rPr lang="en-US" sz="5000" b="1" dirty="0">
                <a:solidFill>
                  <a:srgbClr val="FFFF00"/>
                </a:solidFill>
              </a:rPr>
              <a:t>Class</a:t>
            </a:r>
            <a:r>
              <a:rPr lang="en-US" sz="50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: Nine (Vocational)</a:t>
            </a:r>
          </a:p>
          <a:p>
            <a:r>
              <a:rPr lang="en-US" sz="5000" b="1" dirty="0">
                <a:solidFill>
                  <a:srgbClr val="FFFF00"/>
                </a:solidFill>
              </a:rPr>
              <a:t>    Subject</a:t>
            </a:r>
            <a:r>
              <a:rPr lang="en-US" sz="50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: English-1</a:t>
            </a:r>
          </a:p>
          <a:p>
            <a:endParaRPr lang="en-US" sz="50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11" name="Google Shape;120;p28">
            <a:extLst>
              <a:ext uri="{FF2B5EF4-FFF2-40B4-BE49-F238E27FC236}">
                <a16:creationId xmlns:a16="http://schemas.microsoft.com/office/drawing/2014/main" id="{2DC9BD20-A92A-4461-B0AB-596D7EDF4639}"/>
              </a:ext>
            </a:extLst>
          </p:cNvPr>
          <p:cNvGrpSpPr/>
          <p:nvPr/>
        </p:nvGrpSpPr>
        <p:grpSpPr>
          <a:xfrm>
            <a:off x="1588" y="146062"/>
            <a:ext cx="1455830" cy="1600201"/>
            <a:chOff x="4432326" y="248872"/>
            <a:chExt cx="4330674" cy="4627928"/>
          </a:xfrm>
        </p:grpSpPr>
        <p:sp>
          <p:nvSpPr>
            <p:cNvPr id="12" name="Google Shape;121;p28">
              <a:extLst>
                <a:ext uri="{FF2B5EF4-FFF2-40B4-BE49-F238E27FC236}">
                  <a16:creationId xmlns:a16="http://schemas.microsoft.com/office/drawing/2014/main" id="{846C4BAC-830B-426C-93E4-4FF888EDDFA3}"/>
                </a:ext>
              </a:extLst>
            </p:cNvPr>
            <p:cNvSpPr/>
            <p:nvPr/>
          </p:nvSpPr>
          <p:spPr>
            <a:xfrm>
              <a:off x="4432326" y="722981"/>
              <a:ext cx="4330674" cy="3369890"/>
            </a:xfrm>
            <a:custGeom>
              <a:avLst/>
              <a:gdLst/>
              <a:ahLst/>
              <a:cxnLst/>
              <a:rect l="l" t="t" r="r" b="b"/>
              <a:pathLst>
                <a:path w="196069" h="152570" extrusionOk="0">
                  <a:moveTo>
                    <a:pt x="142998" y="1"/>
                  </a:moveTo>
                  <a:cubicBezTo>
                    <a:pt x="142338" y="1"/>
                    <a:pt x="141677" y="15"/>
                    <a:pt x="141017" y="44"/>
                  </a:cubicBezTo>
                  <a:cubicBezTo>
                    <a:pt x="130024" y="539"/>
                    <a:pt x="119675" y="5013"/>
                    <a:pt x="109307" y="8691"/>
                  </a:cubicBezTo>
                  <a:cubicBezTo>
                    <a:pt x="101690" y="11396"/>
                    <a:pt x="93613" y="13712"/>
                    <a:pt x="85626" y="13712"/>
                  </a:cubicBezTo>
                  <a:cubicBezTo>
                    <a:pt x="82740" y="13712"/>
                    <a:pt x="79866" y="13409"/>
                    <a:pt x="77029" y="12714"/>
                  </a:cubicBezTo>
                  <a:cubicBezTo>
                    <a:pt x="69292" y="10820"/>
                    <a:pt x="62490" y="6139"/>
                    <a:pt x="54821" y="4006"/>
                  </a:cubicBezTo>
                  <a:cubicBezTo>
                    <a:pt x="51664" y="3128"/>
                    <a:pt x="48550" y="2718"/>
                    <a:pt x="45521" y="2718"/>
                  </a:cubicBezTo>
                  <a:cubicBezTo>
                    <a:pt x="19649" y="2718"/>
                    <a:pt x="0" y="32673"/>
                    <a:pt x="13205" y="56998"/>
                  </a:cubicBezTo>
                  <a:cubicBezTo>
                    <a:pt x="16824" y="63664"/>
                    <a:pt x="22408" y="69008"/>
                    <a:pt x="27089" y="74980"/>
                  </a:cubicBezTo>
                  <a:cubicBezTo>
                    <a:pt x="31774" y="80952"/>
                    <a:pt x="35717" y="88153"/>
                    <a:pt x="35086" y="95715"/>
                  </a:cubicBezTo>
                  <a:cubicBezTo>
                    <a:pt x="34562" y="101970"/>
                    <a:pt x="30995" y="107545"/>
                    <a:pt x="29517" y="113648"/>
                  </a:cubicBezTo>
                  <a:cubicBezTo>
                    <a:pt x="26693" y="125340"/>
                    <a:pt x="32293" y="138200"/>
                    <a:pt x="41988" y="145323"/>
                  </a:cubicBezTo>
                  <a:cubicBezTo>
                    <a:pt x="48682" y="150246"/>
                    <a:pt x="56989" y="152570"/>
                    <a:pt x="65333" y="152570"/>
                  </a:cubicBezTo>
                  <a:cubicBezTo>
                    <a:pt x="69066" y="152570"/>
                    <a:pt x="72807" y="152105"/>
                    <a:pt x="76414" y="151198"/>
                  </a:cubicBezTo>
                  <a:cubicBezTo>
                    <a:pt x="88077" y="148271"/>
                    <a:pt x="98378" y="141093"/>
                    <a:pt x="106479" y="132205"/>
                  </a:cubicBezTo>
                  <a:cubicBezTo>
                    <a:pt x="110816" y="127449"/>
                    <a:pt x="115046" y="121885"/>
                    <a:pt x="121277" y="120267"/>
                  </a:cubicBezTo>
                  <a:cubicBezTo>
                    <a:pt x="122614" y="119920"/>
                    <a:pt x="123961" y="119777"/>
                    <a:pt x="125314" y="119777"/>
                  </a:cubicBezTo>
                  <a:cubicBezTo>
                    <a:pt x="130007" y="119777"/>
                    <a:pt x="134776" y="121497"/>
                    <a:pt x="139483" y="122396"/>
                  </a:cubicBezTo>
                  <a:cubicBezTo>
                    <a:pt x="141980" y="122872"/>
                    <a:pt x="144519" y="123106"/>
                    <a:pt x="147059" y="123106"/>
                  </a:cubicBezTo>
                  <a:cubicBezTo>
                    <a:pt x="155882" y="123106"/>
                    <a:pt x="164714" y="120286"/>
                    <a:pt x="171820" y="115038"/>
                  </a:cubicBezTo>
                  <a:cubicBezTo>
                    <a:pt x="186483" y="104210"/>
                    <a:pt x="194491" y="84179"/>
                    <a:pt x="195238" y="63924"/>
                  </a:cubicBezTo>
                  <a:cubicBezTo>
                    <a:pt x="196069" y="41516"/>
                    <a:pt x="188013" y="18833"/>
                    <a:pt x="170266" y="8036"/>
                  </a:cubicBezTo>
                  <a:cubicBezTo>
                    <a:pt x="162072" y="3052"/>
                    <a:pt x="152576" y="1"/>
                    <a:pt x="142998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3" name="Google Shape;122;p28">
              <a:extLst>
                <a:ext uri="{FF2B5EF4-FFF2-40B4-BE49-F238E27FC236}">
                  <a16:creationId xmlns:a16="http://schemas.microsoft.com/office/drawing/2014/main" id="{3F514918-139B-4D8E-A7F5-8A5835A8F3FE}"/>
                </a:ext>
              </a:extLst>
            </p:cNvPr>
            <p:cNvSpPr/>
            <p:nvPr/>
          </p:nvSpPr>
          <p:spPr>
            <a:xfrm>
              <a:off x="4999334" y="4230453"/>
              <a:ext cx="3231777" cy="646347"/>
            </a:xfrm>
            <a:custGeom>
              <a:avLst/>
              <a:gdLst/>
              <a:ahLst/>
              <a:cxnLst/>
              <a:rect l="l" t="t" r="r" b="b"/>
              <a:pathLst>
                <a:path w="146317" h="29263" extrusionOk="0">
                  <a:moveTo>
                    <a:pt x="73158" y="0"/>
                  </a:moveTo>
                  <a:cubicBezTo>
                    <a:pt x="32757" y="0"/>
                    <a:pt x="0" y="6550"/>
                    <a:pt x="0" y="14631"/>
                  </a:cubicBezTo>
                  <a:cubicBezTo>
                    <a:pt x="0" y="22712"/>
                    <a:pt x="32757" y="29262"/>
                    <a:pt x="73158" y="29262"/>
                  </a:cubicBezTo>
                  <a:cubicBezTo>
                    <a:pt x="113560" y="29262"/>
                    <a:pt x="146317" y="22712"/>
                    <a:pt x="146317" y="14631"/>
                  </a:cubicBezTo>
                  <a:cubicBezTo>
                    <a:pt x="146317" y="6550"/>
                    <a:pt x="113560" y="0"/>
                    <a:pt x="73158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123;p28">
              <a:extLst>
                <a:ext uri="{FF2B5EF4-FFF2-40B4-BE49-F238E27FC236}">
                  <a16:creationId xmlns:a16="http://schemas.microsoft.com/office/drawing/2014/main" id="{0BD046B9-FB21-4B33-8EC5-5314577CFA6F}"/>
                </a:ext>
              </a:extLst>
            </p:cNvPr>
            <p:cNvSpPr/>
            <p:nvPr/>
          </p:nvSpPr>
          <p:spPr>
            <a:xfrm>
              <a:off x="7093472" y="254770"/>
              <a:ext cx="1309148" cy="1428531"/>
            </a:xfrm>
            <a:custGeom>
              <a:avLst/>
              <a:gdLst/>
              <a:ahLst/>
              <a:cxnLst/>
              <a:rect l="l" t="t" r="r" b="b"/>
              <a:pathLst>
                <a:path w="59271" h="64676" extrusionOk="0">
                  <a:moveTo>
                    <a:pt x="3351" y="0"/>
                  </a:moveTo>
                  <a:cubicBezTo>
                    <a:pt x="1502" y="0"/>
                    <a:pt x="0" y="1503"/>
                    <a:pt x="0" y="3352"/>
                  </a:cubicBezTo>
                  <a:lnTo>
                    <a:pt x="0" y="61324"/>
                  </a:lnTo>
                  <a:cubicBezTo>
                    <a:pt x="0" y="63173"/>
                    <a:pt x="1502" y="64676"/>
                    <a:pt x="3351" y="64676"/>
                  </a:cubicBezTo>
                  <a:lnTo>
                    <a:pt x="55923" y="64676"/>
                  </a:lnTo>
                  <a:cubicBezTo>
                    <a:pt x="57773" y="64676"/>
                    <a:pt x="59270" y="63173"/>
                    <a:pt x="59270" y="61324"/>
                  </a:cubicBezTo>
                  <a:lnTo>
                    <a:pt x="59270" y="3352"/>
                  </a:lnTo>
                  <a:cubicBezTo>
                    <a:pt x="59270" y="1503"/>
                    <a:pt x="57773" y="0"/>
                    <a:pt x="559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124;p28">
              <a:extLst>
                <a:ext uri="{FF2B5EF4-FFF2-40B4-BE49-F238E27FC236}">
                  <a16:creationId xmlns:a16="http://schemas.microsoft.com/office/drawing/2014/main" id="{941E6138-009D-4259-AFE7-78EF06EB2E48}"/>
                </a:ext>
              </a:extLst>
            </p:cNvPr>
            <p:cNvSpPr/>
            <p:nvPr/>
          </p:nvSpPr>
          <p:spPr>
            <a:xfrm>
              <a:off x="7087464" y="248872"/>
              <a:ext cx="1321142" cy="1440326"/>
            </a:xfrm>
            <a:custGeom>
              <a:avLst/>
              <a:gdLst/>
              <a:ahLst/>
              <a:cxnLst/>
              <a:rect l="l" t="t" r="r" b="b"/>
              <a:pathLst>
                <a:path w="59814" h="65210" extrusionOk="0">
                  <a:moveTo>
                    <a:pt x="56279" y="540"/>
                  </a:moveTo>
                  <a:cubicBezTo>
                    <a:pt x="57929" y="540"/>
                    <a:pt x="59275" y="1882"/>
                    <a:pt x="59275" y="3535"/>
                  </a:cubicBezTo>
                  <a:lnTo>
                    <a:pt x="59275" y="61676"/>
                  </a:lnTo>
                  <a:cubicBezTo>
                    <a:pt x="59275" y="63329"/>
                    <a:pt x="57929" y="64671"/>
                    <a:pt x="56279" y="64671"/>
                  </a:cubicBezTo>
                  <a:lnTo>
                    <a:pt x="3535" y="64671"/>
                  </a:lnTo>
                  <a:cubicBezTo>
                    <a:pt x="1885" y="64671"/>
                    <a:pt x="543" y="63329"/>
                    <a:pt x="543" y="61676"/>
                  </a:cubicBezTo>
                  <a:lnTo>
                    <a:pt x="543" y="3535"/>
                  </a:lnTo>
                  <a:cubicBezTo>
                    <a:pt x="543" y="1882"/>
                    <a:pt x="1885" y="540"/>
                    <a:pt x="3535" y="540"/>
                  </a:cubicBezTo>
                  <a:close/>
                  <a:moveTo>
                    <a:pt x="3535" y="0"/>
                  </a:moveTo>
                  <a:cubicBezTo>
                    <a:pt x="1586" y="0"/>
                    <a:pt x="1" y="1586"/>
                    <a:pt x="1" y="3535"/>
                  </a:cubicBezTo>
                  <a:lnTo>
                    <a:pt x="1" y="61676"/>
                  </a:lnTo>
                  <a:cubicBezTo>
                    <a:pt x="1" y="63624"/>
                    <a:pt x="1586" y="65210"/>
                    <a:pt x="3535" y="65210"/>
                  </a:cubicBezTo>
                  <a:lnTo>
                    <a:pt x="56279" y="65210"/>
                  </a:lnTo>
                  <a:cubicBezTo>
                    <a:pt x="58228" y="65210"/>
                    <a:pt x="59814" y="63624"/>
                    <a:pt x="59814" y="61676"/>
                  </a:cubicBezTo>
                  <a:lnTo>
                    <a:pt x="59814" y="3535"/>
                  </a:lnTo>
                  <a:cubicBezTo>
                    <a:pt x="59814" y="1586"/>
                    <a:pt x="58228" y="0"/>
                    <a:pt x="5627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Google Shape;125;p28">
              <a:extLst>
                <a:ext uri="{FF2B5EF4-FFF2-40B4-BE49-F238E27FC236}">
                  <a16:creationId xmlns:a16="http://schemas.microsoft.com/office/drawing/2014/main" id="{E6E5CB83-DB8B-4C11-98AB-51ADA1459959}"/>
                </a:ext>
              </a:extLst>
            </p:cNvPr>
            <p:cNvSpPr/>
            <p:nvPr/>
          </p:nvSpPr>
          <p:spPr>
            <a:xfrm>
              <a:off x="7093472" y="254770"/>
              <a:ext cx="1309148" cy="147014"/>
            </a:xfrm>
            <a:custGeom>
              <a:avLst/>
              <a:gdLst/>
              <a:ahLst/>
              <a:cxnLst/>
              <a:rect l="l" t="t" r="r" b="b"/>
              <a:pathLst>
                <a:path w="59271" h="6656" extrusionOk="0">
                  <a:moveTo>
                    <a:pt x="3068" y="0"/>
                  </a:moveTo>
                  <a:cubicBezTo>
                    <a:pt x="1374" y="0"/>
                    <a:pt x="0" y="1375"/>
                    <a:pt x="0" y="3072"/>
                  </a:cubicBezTo>
                  <a:lnTo>
                    <a:pt x="0" y="6655"/>
                  </a:lnTo>
                  <a:lnTo>
                    <a:pt x="59270" y="6655"/>
                  </a:lnTo>
                  <a:lnTo>
                    <a:pt x="59270" y="3407"/>
                  </a:lnTo>
                  <a:cubicBezTo>
                    <a:pt x="59270" y="1527"/>
                    <a:pt x="57749" y="0"/>
                    <a:pt x="558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Google Shape;126;p28">
              <a:extLst>
                <a:ext uri="{FF2B5EF4-FFF2-40B4-BE49-F238E27FC236}">
                  <a16:creationId xmlns:a16="http://schemas.microsoft.com/office/drawing/2014/main" id="{406B66DB-1A6F-4FF5-B947-5BA470562DCB}"/>
                </a:ext>
              </a:extLst>
            </p:cNvPr>
            <p:cNvSpPr/>
            <p:nvPr/>
          </p:nvSpPr>
          <p:spPr>
            <a:xfrm>
              <a:off x="7087464" y="248872"/>
              <a:ext cx="1321142" cy="158897"/>
            </a:xfrm>
            <a:custGeom>
              <a:avLst/>
              <a:gdLst/>
              <a:ahLst/>
              <a:cxnLst/>
              <a:rect l="l" t="t" r="r" b="b"/>
              <a:pathLst>
                <a:path w="59814" h="7194" extrusionOk="0">
                  <a:moveTo>
                    <a:pt x="56279" y="540"/>
                  </a:moveTo>
                  <a:cubicBezTo>
                    <a:pt x="57929" y="540"/>
                    <a:pt x="59275" y="1882"/>
                    <a:pt x="59275" y="3535"/>
                  </a:cubicBezTo>
                  <a:lnTo>
                    <a:pt x="59275" y="6651"/>
                  </a:lnTo>
                  <a:lnTo>
                    <a:pt x="543" y="6651"/>
                  </a:lnTo>
                  <a:lnTo>
                    <a:pt x="543" y="3535"/>
                  </a:lnTo>
                  <a:cubicBezTo>
                    <a:pt x="543" y="1882"/>
                    <a:pt x="1885" y="540"/>
                    <a:pt x="3535" y="540"/>
                  </a:cubicBezTo>
                  <a:close/>
                  <a:moveTo>
                    <a:pt x="3535" y="0"/>
                  </a:moveTo>
                  <a:cubicBezTo>
                    <a:pt x="1586" y="0"/>
                    <a:pt x="1" y="1586"/>
                    <a:pt x="1" y="3535"/>
                  </a:cubicBezTo>
                  <a:lnTo>
                    <a:pt x="1" y="6922"/>
                  </a:lnTo>
                  <a:cubicBezTo>
                    <a:pt x="1" y="7070"/>
                    <a:pt x="124" y="7193"/>
                    <a:pt x="272" y="7193"/>
                  </a:cubicBezTo>
                  <a:lnTo>
                    <a:pt x="59542" y="7193"/>
                  </a:lnTo>
                  <a:cubicBezTo>
                    <a:pt x="59694" y="7193"/>
                    <a:pt x="59814" y="7070"/>
                    <a:pt x="59814" y="6922"/>
                  </a:cubicBezTo>
                  <a:lnTo>
                    <a:pt x="59814" y="3535"/>
                  </a:lnTo>
                  <a:cubicBezTo>
                    <a:pt x="59814" y="1586"/>
                    <a:pt x="58228" y="0"/>
                    <a:pt x="5627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Google Shape;127;p28">
              <a:extLst>
                <a:ext uri="{FF2B5EF4-FFF2-40B4-BE49-F238E27FC236}">
                  <a16:creationId xmlns:a16="http://schemas.microsoft.com/office/drawing/2014/main" id="{70571D36-ED28-48B3-A061-4FDB2E03DDF4}"/>
                </a:ext>
              </a:extLst>
            </p:cNvPr>
            <p:cNvSpPr/>
            <p:nvPr/>
          </p:nvSpPr>
          <p:spPr>
            <a:xfrm>
              <a:off x="7158939" y="1011465"/>
              <a:ext cx="538692" cy="12016"/>
            </a:xfrm>
            <a:custGeom>
              <a:avLst/>
              <a:gdLst/>
              <a:ahLst/>
              <a:cxnLst/>
              <a:rect l="l" t="t" r="r" b="b"/>
              <a:pathLst>
                <a:path w="24389" h="544" extrusionOk="0">
                  <a:moveTo>
                    <a:pt x="268" y="1"/>
                  </a:moveTo>
                  <a:cubicBezTo>
                    <a:pt x="120" y="1"/>
                    <a:pt x="0" y="124"/>
                    <a:pt x="0" y="272"/>
                  </a:cubicBezTo>
                  <a:cubicBezTo>
                    <a:pt x="0" y="419"/>
                    <a:pt x="120" y="543"/>
                    <a:pt x="268" y="543"/>
                  </a:cubicBezTo>
                  <a:lnTo>
                    <a:pt x="24117" y="543"/>
                  </a:lnTo>
                  <a:cubicBezTo>
                    <a:pt x="24268" y="543"/>
                    <a:pt x="24388" y="419"/>
                    <a:pt x="24388" y="272"/>
                  </a:cubicBezTo>
                  <a:cubicBezTo>
                    <a:pt x="24388" y="124"/>
                    <a:pt x="24268" y="1"/>
                    <a:pt x="2411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Google Shape;128;p28">
              <a:extLst>
                <a:ext uri="{FF2B5EF4-FFF2-40B4-BE49-F238E27FC236}">
                  <a16:creationId xmlns:a16="http://schemas.microsoft.com/office/drawing/2014/main" id="{C0E2F2CC-756B-475D-B71F-25E8FCA4E695}"/>
                </a:ext>
              </a:extLst>
            </p:cNvPr>
            <p:cNvSpPr/>
            <p:nvPr/>
          </p:nvSpPr>
          <p:spPr>
            <a:xfrm>
              <a:off x="7158939" y="1079473"/>
              <a:ext cx="538692" cy="12038"/>
            </a:xfrm>
            <a:custGeom>
              <a:avLst/>
              <a:gdLst/>
              <a:ahLst/>
              <a:cxnLst/>
              <a:rect l="l" t="t" r="r" b="b"/>
              <a:pathLst>
                <a:path w="24389" h="545" extrusionOk="0">
                  <a:moveTo>
                    <a:pt x="268" y="1"/>
                  </a:moveTo>
                  <a:cubicBezTo>
                    <a:pt x="120" y="1"/>
                    <a:pt x="0" y="124"/>
                    <a:pt x="0" y="273"/>
                  </a:cubicBezTo>
                  <a:cubicBezTo>
                    <a:pt x="0" y="420"/>
                    <a:pt x="120" y="544"/>
                    <a:pt x="268" y="544"/>
                  </a:cubicBezTo>
                  <a:lnTo>
                    <a:pt x="24117" y="544"/>
                  </a:lnTo>
                  <a:cubicBezTo>
                    <a:pt x="24268" y="544"/>
                    <a:pt x="24388" y="420"/>
                    <a:pt x="24388" y="273"/>
                  </a:cubicBezTo>
                  <a:cubicBezTo>
                    <a:pt x="24388" y="124"/>
                    <a:pt x="24268" y="1"/>
                    <a:pt x="2411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Google Shape;129;p28">
              <a:extLst>
                <a:ext uri="{FF2B5EF4-FFF2-40B4-BE49-F238E27FC236}">
                  <a16:creationId xmlns:a16="http://schemas.microsoft.com/office/drawing/2014/main" id="{17601362-EAB3-42E4-86C5-014097DB2945}"/>
                </a:ext>
              </a:extLst>
            </p:cNvPr>
            <p:cNvSpPr/>
            <p:nvPr/>
          </p:nvSpPr>
          <p:spPr>
            <a:xfrm>
              <a:off x="7158939" y="1147502"/>
              <a:ext cx="538692" cy="12016"/>
            </a:xfrm>
            <a:custGeom>
              <a:avLst/>
              <a:gdLst/>
              <a:ahLst/>
              <a:cxnLst/>
              <a:rect l="l" t="t" r="r" b="b"/>
              <a:pathLst>
                <a:path w="24389" h="544" extrusionOk="0">
                  <a:moveTo>
                    <a:pt x="268" y="1"/>
                  </a:moveTo>
                  <a:cubicBezTo>
                    <a:pt x="120" y="1"/>
                    <a:pt x="0" y="124"/>
                    <a:pt x="0" y="272"/>
                  </a:cubicBezTo>
                  <a:cubicBezTo>
                    <a:pt x="0" y="423"/>
                    <a:pt x="120" y="543"/>
                    <a:pt x="268" y="543"/>
                  </a:cubicBezTo>
                  <a:lnTo>
                    <a:pt x="24117" y="543"/>
                  </a:lnTo>
                  <a:cubicBezTo>
                    <a:pt x="24268" y="543"/>
                    <a:pt x="24388" y="423"/>
                    <a:pt x="24388" y="272"/>
                  </a:cubicBezTo>
                  <a:cubicBezTo>
                    <a:pt x="24388" y="124"/>
                    <a:pt x="24268" y="1"/>
                    <a:pt x="2411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130;p28">
              <a:extLst>
                <a:ext uri="{FF2B5EF4-FFF2-40B4-BE49-F238E27FC236}">
                  <a16:creationId xmlns:a16="http://schemas.microsoft.com/office/drawing/2014/main" id="{2E64895E-F7E1-45B8-8583-677A1389235C}"/>
                </a:ext>
              </a:extLst>
            </p:cNvPr>
            <p:cNvSpPr/>
            <p:nvPr/>
          </p:nvSpPr>
          <p:spPr>
            <a:xfrm>
              <a:off x="7158939" y="1215510"/>
              <a:ext cx="538692" cy="12038"/>
            </a:xfrm>
            <a:custGeom>
              <a:avLst/>
              <a:gdLst/>
              <a:ahLst/>
              <a:cxnLst/>
              <a:rect l="l" t="t" r="r" b="b"/>
              <a:pathLst>
                <a:path w="24389" h="545" extrusionOk="0">
                  <a:moveTo>
                    <a:pt x="268" y="1"/>
                  </a:moveTo>
                  <a:cubicBezTo>
                    <a:pt x="120" y="1"/>
                    <a:pt x="0" y="124"/>
                    <a:pt x="0" y="273"/>
                  </a:cubicBezTo>
                  <a:cubicBezTo>
                    <a:pt x="0" y="424"/>
                    <a:pt x="120" y="544"/>
                    <a:pt x="268" y="544"/>
                  </a:cubicBezTo>
                  <a:lnTo>
                    <a:pt x="24117" y="544"/>
                  </a:lnTo>
                  <a:cubicBezTo>
                    <a:pt x="24268" y="544"/>
                    <a:pt x="24388" y="424"/>
                    <a:pt x="24388" y="273"/>
                  </a:cubicBezTo>
                  <a:cubicBezTo>
                    <a:pt x="24388" y="124"/>
                    <a:pt x="24268" y="1"/>
                    <a:pt x="2411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131;p28">
              <a:extLst>
                <a:ext uri="{FF2B5EF4-FFF2-40B4-BE49-F238E27FC236}">
                  <a16:creationId xmlns:a16="http://schemas.microsoft.com/office/drawing/2014/main" id="{B15D11D5-D455-4423-8A1A-0597C4282338}"/>
                </a:ext>
              </a:extLst>
            </p:cNvPr>
            <p:cNvSpPr/>
            <p:nvPr/>
          </p:nvSpPr>
          <p:spPr>
            <a:xfrm>
              <a:off x="7158939" y="1283628"/>
              <a:ext cx="538692" cy="11927"/>
            </a:xfrm>
            <a:custGeom>
              <a:avLst/>
              <a:gdLst/>
              <a:ahLst/>
              <a:cxnLst/>
              <a:rect l="l" t="t" r="r" b="b"/>
              <a:pathLst>
                <a:path w="24389" h="540" extrusionOk="0">
                  <a:moveTo>
                    <a:pt x="268" y="1"/>
                  </a:moveTo>
                  <a:cubicBezTo>
                    <a:pt x="120" y="1"/>
                    <a:pt x="0" y="120"/>
                    <a:pt x="0" y="268"/>
                  </a:cubicBezTo>
                  <a:cubicBezTo>
                    <a:pt x="0" y="420"/>
                    <a:pt x="120" y="539"/>
                    <a:pt x="268" y="539"/>
                  </a:cubicBezTo>
                  <a:lnTo>
                    <a:pt x="24117" y="539"/>
                  </a:lnTo>
                  <a:cubicBezTo>
                    <a:pt x="24268" y="539"/>
                    <a:pt x="24388" y="420"/>
                    <a:pt x="24388" y="268"/>
                  </a:cubicBezTo>
                  <a:cubicBezTo>
                    <a:pt x="24388" y="120"/>
                    <a:pt x="24268" y="1"/>
                    <a:pt x="2411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Google Shape;132;p28">
              <a:extLst>
                <a:ext uri="{FF2B5EF4-FFF2-40B4-BE49-F238E27FC236}">
                  <a16:creationId xmlns:a16="http://schemas.microsoft.com/office/drawing/2014/main" id="{9CFAF435-C92D-47D7-9210-C8BD874B7767}"/>
                </a:ext>
              </a:extLst>
            </p:cNvPr>
            <p:cNvSpPr/>
            <p:nvPr/>
          </p:nvSpPr>
          <p:spPr>
            <a:xfrm>
              <a:off x="7158939" y="1351635"/>
              <a:ext cx="538692" cy="11949"/>
            </a:xfrm>
            <a:custGeom>
              <a:avLst/>
              <a:gdLst/>
              <a:ahLst/>
              <a:cxnLst/>
              <a:rect l="l" t="t" r="r" b="b"/>
              <a:pathLst>
                <a:path w="24389" h="541" extrusionOk="0">
                  <a:moveTo>
                    <a:pt x="268" y="1"/>
                  </a:moveTo>
                  <a:cubicBezTo>
                    <a:pt x="120" y="1"/>
                    <a:pt x="0" y="121"/>
                    <a:pt x="0" y="269"/>
                  </a:cubicBezTo>
                  <a:cubicBezTo>
                    <a:pt x="0" y="421"/>
                    <a:pt x="120" y="540"/>
                    <a:pt x="268" y="540"/>
                  </a:cubicBezTo>
                  <a:lnTo>
                    <a:pt x="24117" y="540"/>
                  </a:lnTo>
                  <a:cubicBezTo>
                    <a:pt x="24268" y="540"/>
                    <a:pt x="24388" y="421"/>
                    <a:pt x="24388" y="269"/>
                  </a:cubicBezTo>
                  <a:cubicBezTo>
                    <a:pt x="24388" y="121"/>
                    <a:pt x="24268" y="1"/>
                    <a:pt x="2411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Google Shape;133;p28">
              <a:extLst>
                <a:ext uri="{FF2B5EF4-FFF2-40B4-BE49-F238E27FC236}">
                  <a16:creationId xmlns:a16="http://schemas.microsoft.com/office/drawing/2014/main" id="{0159CBF0-5AD9-4FE6-B13A-0EDBAF5D9C1C}"/>
                </a:ext>
              </a:extLst>
            </p:cNvPr>
            <p:cNvSpPr/>
            <p:nvPr/>
          </p:nvSpPr>
          <p:spPr>
            <a:xfrm>
              <a:off x="7158939" y="1419664"/>
              <a:ext cx="538692" cy="11927"/>
            </a:xfrm>
            <a:custGeom>
              <a:avLst/>
              <a:gdLst/>
              <a:ahLst/>
              <a:cxnLst/>
              <a:rect l="l" t="t" r="r" b="b"/>
              <a:pathLst>
                <a:path w="24389" h="540" extrusionOk="0">
                  <a:moveTo>
                    <a:pt x="268" y="1"/>
                  </a:moveTo>
                  <a:cubicBezTo>
                    <a:pt x="120" y="1"/>
                    <a:pt x="0" y="121"/>
                    <a:pt x="0" y="272"/>
                  </a:cubicBezTo>
                  <a:cubicBezTo>
                    <a:pt x="0" y="420"/>
                    <a:pt x="120" y="539"/>
                    <a:pt x="268" y="539"/>
                  </a:cubicBezTo>
                  <a:lnTo>
                    <a:pt x="24117" y="539"/>
                  </a:lnTo>
                  <a:cubicBezTo>
                    <a:pt x="24268" y="539"/>
                    <a:pt x="24388" y="420"/>
                    <a:pt x="24388" y="272"/>
                  </a:cubicBezTo>
                  <a:cubicBezTo>
                    <a:pt x="24388" y="121"/>
                    <a:pt x="24268" y="1"/>
                    <a:pt x="2411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Google Shape;134;p28">
              <a:extLst>
                <a:ext uri="{FF2B5EF4-FFF2-40B4-BE49-F238E27FC236}">
                  <a16:creationId xmlns:a16="http://schemas.microsoft.com/office/drawing/2014/main" id="{2F5FB396-ED04-41DA-9464-62D9360A90AD}"/>
                </a:ext>
              </a:extLst>
            </p:cNvPr>
            <p:cNvSpPr/>
            <p:nvPr/>
          </p:nvSpPr>
          <p:spPr>
            <a:xfrm>
              <a:off x="7158939" y="1487672"/>
              <a:ext cx="538692" cy="11949"/>
            </a:xfrm>
            <a:custGeom>
              <a:avLst/>
              <a:gdLst/>
              <a:ahLst/>
              <a:cxnLst/>
              <a:rect l="l" t="t" r="r" b="b"/>
              <a:pathLst>
                <a:path w="24389" h="541" extrusionOk="0">
                  <a:moveTo>
                    <a:pt x="268" y="1"/>
                  </a:moveTo>
                  <a:cubicBezTo>
                    <a:pt x="120" y="1"/>
                    <a:pt x="0" y="121"/>
                    <a:pt x="0" y="273"/>
                  </a:cubicBezTo>
                  <a:cubicBezTo>
                    <a:pt x="0" y="421"/>
                    <a:pt x="120" y="541"/>
                    <a:pt x="268" y="541"/>
                  </a:cubicBezTo>
                  <a:lnTo>
                    <a:pt x="24117" y="541"/>
                  </a:lnTo>
                  <a:cubicBezTo>
                    <a:pt x="24268" y="541"/>
                    <a:pt x="24388" y="421"/>
                    <a:pt x="24388" y="273"/>
                  </a:cubicBezTo>
                  <a:cubicBezTo>
                    <a:pt x="24388" y="121"/>
                    <a:pt x="24268" y="1"/>
                    <a:pt x="2411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Google Shape;135;p28">
              <a:extLst>
                <a:ext uri="{FF2B5EF4-FFF2-40B4-BE49-F238E27FC236}">
                  <a16:creationId xmlns:a16="http://schemas.microsoft.com/office/drawing/2014/main" id="{3184A99E-21BF-4871-97AC-85B4ECE4289A}"/>
                </a:ext>
              </a:extLst>
            </p:cNvPr>
            <p:cNvSpPr/>
            <p:nvPr/>
          </p:nvSpPr>
          <p:spPr>
            <a:xfrm>
              <a:off x="7158939" y="1555701"/>
              <a:ext cx="538692" cy="11927"/>
            </a:xfrm>
            <a:custGeom>
              <a:avLst/>
              <a:gdLst/>
              <a:ahLst/>
              <a:cxnLst/>
              <a:rect l="l" t="t" r="r" b="b"/>
              <a:pathLst>
                <a:path w="24389" h="540" extrusionOk="0">
                  <a:moveTo>
                    <a:pt x="268" y="1"/>
                  </a:moveTo>
                  <a:cubicBezTo>
                    <a:pt x="120" y="1"/>
                    <a:pt x="0" y="121"/>
                    <a:pt x="0" y="272"/>
                  </a:cubicBezTo>
                  <a:cubicBezTo>
                    <a:pt x="0" y="420"/>
                    <a:pt x="120" y="540"/>
                    <a:pt x="268" y="540"/>
                  </a:cubicBezTo>
                  <a:lnTo>
                    <a:pt x="24117" y="540"/>
                  </a:lnTo>
                  <a:cubicBezTo>
                    <a:pt x="24268" y="540"/>
                    <a:pt x="24388" y="420"/>
                    <a:pt x="24388" y="272"/>
                  </a:cubicBezTo>
                  <a:cubicBezTo>
                    <a:pt x="24388" y="121"/>
                    <a:pt x="24268" y="1"/>
                    <a:pt x="2411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Google Shape;136;p28">
              <a:extLst>
                <a:ext uri="{FF2B5EF4-FFF2-40B4-BE49-F238E27FC236}">
                  <a16:creationId xmlns:a16="http://schemas.microsoft.com/office/drawing/2014/main" id="{B00876A8-27C1-42C6-8780-7F44DD795409}"/>
                </a:ext>
              </a:extLst>
            </p:cNvPr>
            <p:cNvSpPr/>
            <p:nvPr/>
          </p:nvSpPr>
          <p:spPr>
            <a:xfrm>
              <a:off x="7778339" y="1011465"/>
              <a:ext cx="538692" cy="12016"/>
            </a:xfrm>
            <a:custGeom>
              <a:avLst/>
              <a:gdLst/>
              <a:ahLst/>
              <a:cxnLst/>
              <a:rect l="l" t="t" r="r" b="b"/>
              <a:pathLst>
                <a:path w="24389" h="544" extrusionOk="0">
                  <a:moveTo>
                    <a:pt x="272" y="1"/>
                  </a:moveTo>
                  <a:cubicBezTo>
                    <a:pt x="120" y="1"/>
                    <a:pt x="0" y="124"/>
                    <a:pt x="0" y="272"/>
                  </a:cubicBezTo>
                  <a:cubicBezTo>
                    <a:pt x="0" y="419"/>
                    <a:pt x="120" y="543"/>
                    <a:pt x="272" y="543"/>
                  </a:cubicBezTo>
                  <a:lnTo>
                    <a:pt x="24117" y="543"/>
                  </a:lnTo>
                  <a:cubicBezTo>
                    <a:pt x="24269" y="543"/>
                    <a:pt x="24389" y="419"/>
                    <a:pt x="24389" y="272"/>
                  </a:cubicBezTo>
                  <a:cubicBezTo>
                    <a:pt x="24389" y="124"/>
                    <a:pt x="24269" y="1"/>
                    <a:pt x="2411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Google Shape;137;p28">
              <a:extLst>
                <a:ext uri="{FF2B5EF4-FFF2-40B4-BE49-F238E27FC236}">
                  <a16:creationId xmlns:a16="http://schemas.microsoft.com/office/drawing/2014/main" id="{AE424561-ABBB-4A0F-AB51-605251BB9392}"/>
                </a:ext>
              </a:extLst>
            </p:cNvPr>
            <p:cNvSpPr/>
            <p:nvPr/>
          </p:nvSpPr>
          <p:spPr>
            <a:xfrm>
              <a:off x="7778339" y="1079473"/>
              <a:ext cx="538692" cy="12038"/>
            </a:xfrm>
            <a:custGeom>
              <a:avLst/>
              <a:gdLst/>
              <a:ahLst/>
              <a:cxnLst/>
              <a:rect l="l" t="t" r="r" b="b"/>
              <a:pathLst>
                <a:path w="24389" h="545" extrusionOk="0">
                  <a:moveTo>
                    <a:pt x="272" y="1"/>
                  </a:moveTo>
                  <a:cubicBezTo>
                    <a:pt x="120" y="1"/>
                    <a:pt x="0" y="124"/>
                    <a:pt x="0" y="273"/>
                  </a:cubicBezTo>
                  <a:cubicBezTo>
                    <a:pt x="0" y="420"/>
                    <a:pt x="120" y="544"/>
                    <a:pt x="272" y="544"/>
                  </a:cubicBezTo>
                  <a:lnTo>
                    <a:pt x="24117" y="544"/>
                  </a:lnTo>
                  <a:cubicBezTo>
                    <a:pt x="24269" y="544"/>
                    <a:pt x="24389" y="420"/>
                    <a:pt x="24389" y="273"/>
                  </a:cubicBezTo>
                  <a:cubicBezTo>
                    <a:pt x="24389" y="124"/>
                    <a:pt x="24269" y="1"/>
                    <a:pt x="2411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Google Shape;138;p28">
              <a:extLst>
                <a:ext uri="{FF2B5EF4-FFF2-40B4-BE49-F238E27FC236}">
                  <a16:creationId xmlns:a16="http://schemas.microsoft.com/office/drawing/2014/main" id="{09AB2C8A-0D83-4DFF-AA77-5B68FCBBC04B}"/>
                </a:ext>
              </a:extLst>
            </p:cNvPr>
            <p:cNvSpPr/>
            <p:nvPr/>
          </p:nvSpPr>
          <p:spPr>
            <a:xfrm>
              <a:off x="7778339" y="1147502"/>
              <a:ext cx="538692" cy="12016"/>
            </a:xfrm>
            <a:custGeom>
              <a:avLst/>
              <a:gdLst/>
              <a:ahLst/>
              <a:cxnLst/>
              <a:rect l="l" t="t" r="r" b="b"/>
              <a:pathLst>
                <a:path w="24389" h="544" extrusionOk="0">
                  <a:moveTo>
                    <a:pt x="272" y="1"/>
                  </a:moveTo>
                  <a:cubicBezTo>
                    <a:pt x="120" y="1"/>
                    <a:pt x="0" y="124"/>
                    <a:pt x="0" y="272"/>
                  </a:cubicBezTo>
                  <a:cubicBezTo>
                    <a:pt x="0" y="423"/>
                    <a:pt x="120" y="543"/>
                    <a:pt x="272" y="543"/>
                  </a:cubicBezTo>
                  <a:lnTo>
                    <a:pt x="24117" y="543"/>
                  </a:lnTo>
                  <a:cubicBezTo>
                    <a:pt x="24269" y="543"/>
                    <a:pt x="24389" y="423"/>
                    <a:pt x="24389" y="272"/>
                  </a:cubicBezTo>
                  <a:cubicBezTo>
                    <a:pt x="24389" y="124"/>
                    <a:pt x="24269" y="1"/>
                    <a:pt x="2411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Google Shape;139;p28">
              <a:extLst>
                <a:ext uri="{FF2B5EF4-FFF2-40B4-BE49-F238E27FC236}">
                  <a16:creationId xmlns:a16="http://schemas.microsoft.com/office/drawing/2014/main" id="{299103B2-555F-4630-A80E-2F67BD2C1B69}"/>
                </a:ext>
              </a:extLst>
            </p:cNvPr>
            <p:cNvSpPr/>
            <p:nvPr/>
          </p:nvSpPr>
          <p:spPr>
            <a:xfrm>
              <a:off x="7778339" y="1215510"/>
              <a:ext cx="538692" cy="12038"/>
            </a:xfrm>
            <a:custGeom>
              <a:avLst/>
              <a:gdLst/>
              <a:ahLst/>
              <a:cxnLst/>
              <a:rect l="l" t="t" r="r" b="b"/>
              <a:pathLst>
                <a:path w="24389" h="545" extrusionOk="0">
                  <a:moveTo>
                    <a:pt x="272" y="1"/>
                  </a:moveTo>
                  <a:cubicBezTo>
                    <a:pt x="120" y="1"/>
                    <a:pt x="0" y="124"/>
                    <a:pt x="0" y="273"/>
                  </a:cubicBezTo>
                  <a:cubicBezTo>
                    <a:pt x="0" y="424"/>
                    <a:pt x="120" y="544"/>
                    <a:pt x="272" y="544"/>
                  </a:cubicBezTo>
                  <a:lnTo>
                    <a:pt x="24117" y="544"/>
                  </a:lnTo>
                  <a:cubicBezTo>
                    <a:pt x="24269" y="544"/>
                    <a:pt x="24389" y="424"/>
                    <a:pt x="24389" y="273"/>
                  </a:cubicBezTo>
                  <a:cubicBezTo>
                    <a:pt x="24389" y="124"/>
                    <a:pt x="24269" y="1"/>
                    <a:pt x="2411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Google Shape;140;p28">
              <a:extLst>
                <a:ext uri="{FF2B5EF4-FFF2-40B4-BE49-F238E27FC236}">
                  <a16:creationId xmlns:a16="http://schemas.microsoft.com/office/drawing/2014/main" id="{2BCF2A3E-BC3D-4815-88F5-60ED1963DAAC}"/>
                </a:ext>
              </a:extLst>
            </p:cNvPr>
            <p:cNvSpPr/>
            <p:nvPr/>
          </p:nvSpPr>
          <p:spPr>
            <a:xfrm>
              <a:off x="7778339" y="1283628"/>
              <a:ext cx="538692" cy="11927"/>
            </a:xfrm>
            <a:custGeom>
              <a:avLst/>
              <a:gdLst/>
              <a:ahLst/>
              <a:cxnLst/>
              <a:rect l="l" t="t" r="r" b="b"/>
              <a:pathLst>
                <a:path w="24389" h="540" extrusionOk="0">
                  <a:moveTo>
                    <a:pt x="272" y="1"/>
                  </a:moveTo>
                  <a:cubicBezTo>
                    <a:pt x="120" y="1"/>
                    <a:pt x="0" y="120"/>
                    <a:pt x="0" y="268"/>
                  </a:cubicBezTo>
                  <a:cubicBezTo>
                    <a:pt x="0" y="420"/>
                    <a:pt x="120" y="539"/>
                    <a:pt x="272" y="539"/>
                  </a:cubicBezTo>
                  <a:lnTo>
                    <a:pt x="24117" y="539"/>
                  </a:lnTo>
                  <a:cubicBezTo>
                    <a:pt x="24269" y="539"/>
                    <a:pt x="24389" y="420"/>
                    <a:pt x="24389" y="268"/>
                  </a:cubicBezTo>
                  <a:cubicBezTo>
                    <a:pt x="24389" y="120"/>
                    <a:pt x="24269" y="1"/>
                    <a:pt x="2411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Google Shape;141;p28">
              <a:extLst>
                <a:ext uri="{FF2B5EF4-FFF2-40B4-BE49-F238E27FC236}">
                  <a16:creationId xmlns:a16="http://schemas.microsoft.com/office/drawing/2014/main" id="{D8F035D4-F2A8-48C4-BDE4-2BA6C9F28875}"/>
                </a:ext>
              </a:extLst>
            </p:cNvPr>
            <p:cNvSpPr/>
            <p:nvPr/>
          </p:nvSpPr>
          <p:spPr>
            <a:xfrm>
              <a:off x="7778339" y="1351635"/>
              <a:ext cx="538692" cy="11949"/>
            </a:xfrm>
            <a:custGeom>
              <a:avLst/>
              <a:gdLst/>
              <a:ahLst/>
              <a:cxnLst/>
              <a:rect l="l" t="t" r="r" b="b"/>
              <a:pathLst>
                <a:path w="24389" h="541" extrusionOk="0">
                  <a:moveTo>
                    <a:pt x="272" y="1"/>
                  </a:moveTo>
                  <a:cubicBezTo>
                    <a:pt x="120" y="1"/>
                    <a:pt x="0" y="121"/>
                    <a:pt x="0" y="269"/>
                  </a:cubicBezTo>
                  <a:cubicBezTo>
                    <a:pt x="0" y="421"/>
                    <a:pt x="120" y="540"/>
                    <a:pt x="272" y="540"/>
                  </a:cubicBezTo>
                  <a:lnTo>
                    <a:pt x="24117" y="540"/>
                  </a:lnTo>
                  <a:cubicBezTo>
                    <a:pt x="24269" y="540"/>
                    <a:pt x="24389" y="421"/>
                    <a:pt x="24389" y="269"/>
                  </a:cubicBezTo>
                  <a:cubicBezTo>
                    <a:pt x="24389" y="121"/>
                    <a:pt x="24269" y="1"/>
                    <a:pt x="2411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Google Shape;142;p28">
              <a:extLst>
                <a:ext uri="{FF2B5EF4-FFF2-40B4-BE49-F238E27FC236}">
                  <a16:creationId xmlns:a16="http://schemas.microsoft.com/office/drawing/2014/main" id="{7FBAC79A-027B-404C-A3CD-3EC565019AE2}"/>
                </a:ext>
              </a:extLst>
            </p:cNvPr>
            <p:cNvSpPr/>
            <p:nvPr/>
          </p:nvSpPr>
          <p:spPr>
            <a:xfrm>
              <a:off x="7778339" y="1419664"/>
              <a:ext cx="538692" cy="11927"/>
            </a:xfrm>
            <a:custGeom>
              <a:avLst/>
              <a:gdLst/>
              <a:ahLst/>
              <a:cxnLst/>
              <a:rect l="l" t="t" r="r" b="b"/>
              <a:pathLst>
                <a:path w="24389" h="540" extrusionOk="0">
                  <a:moveTo>
                    <a:pt x="272" y="1"/>
                  </a:moveTo>
                  <a:cubicBezTo>
                    <a:pt x="120" y="1"/>
                    <a:pt x="0" y="121"/>
                    <a:pt x="0" y="272"/>
                  </a:cubicBezTo>
                  <a:cubicBezTo>
                    <a:pt x="0" y="420"/>
                    <a:pt x="120" y="539"/>
                    <a:pt x="272" y="539"/>
                  </a:cubicBezTo>
                  <a:lnTo>
                    <a:pt x="24117" y="539"/>
                  </a:lnTo>
                  <a:cubicBezTo>
                    <a:pt x="24269" y="539"/>
                    <a:pt x="24389" y="420"/>
                    <a:pt x="24389" y="272"/>
                  </a:cubicBezTo>
                  <a:cubicBezTo>
                    <a:pt x="24389" y="121"/>
                    <a:pt x="24269" y="1"/>
                    <a:pt x="2411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143;p28">
              <a:extLst>
                <a:ext uri="{FF2B5EF4-FFF2-40B4-BE49-F238E27FC236}">
                  <a16:creationId xmlns:a16="http://schemas.microsoft.com/office/drawing/2014/main" id="{D29974F9-CBF2-4305-A60B-34E4E81CFFC9}"/>
                </a:ext>
              </a:extLst>
            </p:cNvPr>
            <p:cNvSpPr/>
            <p:nvPr/>
          </p:nvSpPr>
          <p:spPr>
            <a:xfrm>
              <a:off x="7778339" y="1487672"/>
              <a:ext cx="538692" cy="11949"/>
            </a:xfrm>
            <a:custGeom>
              <a:avLst/>
              <a:gdLst/>
              <a:ahLst/>
              <a:cxnLst/>
              <a:rect l="l" t="t" r="r" b="b"/>
              <a:pathLst>
                <a:path w="24389" h="541" extrusionOk="0">
                  <a:moveTo>
                    <a:pt x="272" y="1"/>
                  </a:moveTo>
                  <a:cubicBezTo>
                    <a:pt x="120" y="1"/>
                    <a:pt x="0" y="121"/>
                    <a:pt x="0" y="273"/>
                  </a:cubicBezTo>
                  <a:cubicBezTo>
                    <a:pt x="0" y="421"/>
                    <a:pt x="120" y="541"/>
                    <a:pt x="272" y="541"/>
                  </a:cubicBezTo>
                  <a:lnTo>
                    <a:pt x="24117" y="541"/>
                  </a:lnTo>
                  <a:cubicBezTo>
                    <a:pt x="24269" y="541"/>
                    <a:pt x="24389" y="421"/>
                    <a:pt x="24389" y="273"/>
                  </a:cubicBezTo>
                  <a:cubicBezTo>
                    <a:pt x="24389" y="121"/>
                    <a:pt x="24269" y="1"/>
                    <a:pt x="2411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Google Shape;144;p28">
              <a:extLst>
                <a:ext uri="{FF2B5EF4-FFF2-40B4-BE49-F238E27FC236}">
                  <a16:creationId xmlns:a16="http://schemas.microsoft.com/office/drawing/2014/main" id="{7FE41F82-F68B-42CC-9B66-BDB8A4B1C4C5}"/>
                </a:ext>
              </a:extLst>
            </p:cNvPr>
            <p:cNvSpPr/>
            <p:nvPr/>
          </p:nvSpPr>
          <p:spPr>
            <a:xfrm>
              <a:off x="7778339" y="1555701"/>
              <a:ext cx="538692" cy="11927"/>
            </a:xfrm>
            <a:custGeom>
              <a:avLst/>
              <a:gdLst/>
              <a:ahLst/>
              <a:cxnLst/>
              <a:rect l="l" t="t" r="r" b="b"/>
              <a:pathLst>
                <a:path w="24389" h="540" extrusionOk="0">
                  <a:moveTo>
                    <a:pt x="272" y="1"/>
                  </a:moveTo>
                  <a:cubicBezTo>
                    <a:pt x="120" y="1"/>
                    <a:pt x="0" y="121"/>
                    <a:pt x="0" y="272"/>
                  </a:cubicBezTo>
                  <a:cubicBezTo>
                    <a:pt x="0" y="420"/>
                    <a:pt x="120" y="540"/>
                    <a:pt x="272" y="540"/>
                  </a:cubicBezTo>
                  <a:lnTo>
                    <a:pt x="24117" y="540"/>
                  </a:lnTo>
                  <a:cubicBezTo>
                    <a:pt x="24269" y="540"/>
                    <a:pt x="24389" y="420"/>
                    <a:pt x="24389" y="272"/>
                  </a:cubicBezTo>
                  <a:cubicBezTo>
                    <a:pt x="24389" y="121"/>
                    <a:pt x="24269" y="1"/>
                    <a:pt x="2411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Google Shape;145;p28">
              <a:extLst>
                <a:ext uri="{FF2B5EF4-FFF2-40B4-BE49-F238E27FC236}">
                  <a16:creationId xmlns:a16="http://schemas.microsoft.com/office/drawing/2014/main" id="{4DCD555B-6639-4F8A-8551-F096FD02CAF8}"/>
                </a:ext>
              </a:extLst>
            </p:cNvPr>
            <p:cNvSpPr/>
            <p:nvPr/>
          </p:nvSpPr>
          <p:spPr>
            <a:xfrm>
              <a:off x="7153108" y="522006"/>
              <a:ext cx="432650" cy="304476"/>
            </a:xfrm>
            <a:custGeom>
              <a:avLst/>
              <a:gdLst/>
              <a:ahLst/>
              <a:cxnLst/>
              <a:rect l="l" t="t" r="r" b="b"/>
              <a:pathLst>
                <a:path w="19588" h="13785" extrusionOk="0">
                  <a:moveTo>
                    <a:pt x="0" y="0"/>
                  </a:moveTo>
                  <a:lnTo>
                    <a:pt x="0" y="328"/>
                  </a:lnTo>
                  <a:lnTo>
                    <a:pt x="1462" y="328"/>
                  </a:lnTo>
                  <a:lnTo>
                    <a:pt x="5616" y="13784"/>
                  </a:lnTo>
                  <a:lnTo>
                    <a:pt x="5680" y="13784"/>
                  </a:lnTo>
                  <a:cubicBezTo>
                    <a:pt x="6442" y="13784"/>
                    <a:pt x="6647" y="13249"/>
                    <a:pt x="6894" y="12530"/>
                  </a:cubicBezTo>
                  <a:lnTo>
                    <a:pt x="9567" y="4526"/>
                  </a:lnTo>
                  <a:lnTo>
                    <a:pt x="12426" y="13784"/>
                  </a:lnTo>
                  <a:lnTo>
                    <a:pt x="12490" y="13784"/>
                  </a:lnTo>
                  <a:cubicBezTo>
                    <a:pt x="13249" y="13784"/>
                    <a:pt x="13457" y="13249"/>
                    <a:pt x="13704" y="12530"/>
                  </a:cubicBezTo>
                  <a:lnTo>
                    <a:pt x="16935" y="2836"/>
                  </a:lnTo>
                  <a:cubicBezTo>
                    <a:pt x="17447" y="1335"/>
                    <a:pt x="18002" y="328"/>
                    <a:pt x="19588" y="328"/>
                  </a:cubicBezTo>
                  <a:lnTo>
                    <a:pt x="19588" y="0"/>
                  </a:lnTo>
                  <a:lnTo>
                    <a:pt x="13497" y="0"/>
                  </a:lnTo>
                  <a:lnTo>
                    <a:pt x="13497" y="328"/>
                  </a:lnTo>
                  <a:lnTo>
                    <a:pt x="13848" y="328"/>
                  </a:lnTo>
                  <a:cubicBezTo>
                    <a:pt x="15246" y="328"/>
                    <a:pt x="16668" y="411"/>
                    <a:pt x="16668" y="1810"/>
                  </a:cubicBezTo>
                  <a:cubicBezTo>
                    <a:pt x="16668" y="2137"/>
                    <a:pt x="16604" y="2592"/>
                    <a:pt x="16480" y="2940"/>
                  </a:cubicBezTo>
                  <a:lnTo>
                    <a:pt x="13848" y="10945"/>
                  </a:lnTo>
                  <a:lnTo>
                    <a:pt x="13724" y="10945"/>
                  </a:lnTo>
                  <a:lnTo>
                    <a:pt x="10636" y="328"/>
                  </a:lnTo>
                  <a:lnTo>
                    <a:pt x="12159" y="328"/>
                  </a:lnTo>
                  <a:lnTo>
                    <a:pt x="12159" y="0"/>
                  </a:lnTo>
                  <a:lnTo>
                    <a:pt x="6810" y="0"/>
                  </a:lnTo>
                  <a:lnTo>
                    <a:pt x="6810" y="328"/>
                  </a:lnTo>
                  <a:lnTo>
                    <a:pt x="8272" y="328"/>
                  </a:lnTo>
                  <a:lnTo>
                    <a:pt x="9362" y="3866"/>
                  </a:lnTo>
                  <a:lnTo>
                    <a:pt x="7038" y="10945"/>
                  </a:lnTo>
                  <a:lnTo>
                    <a:pt x="6914" y="10945"/>
                  </a:lnTo>
                  <a:lnTo>
                    <a:pt x="3826" y="328"/>
                  </a:lnTo>
                  <a:lnTo>
                    <a:pt x="5352" y="328"/>
                  </a:lnTo>
                  <a:lnTo>
                    <a:pt x="5352" y="0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Google Shape;146;p28">
              <a:extLst>
                <a:ext uri="{FF2B5EF4-FFF2-40B4-BE49-F238E27FC236}">
                  <a16:creationId xmlns:a16="http://schemas.microsoft.com/office/drawing/2014/main" id="{1051AFFA-A4CF-481E-8C09-81AA4358C1A8}"/>
                </a:ext>
              </a:extLst>
            </p:cNvPr>
            <p:cNvSpPr/>
            <p:nvPr/>
          </p:nvSpPr>
          <p:spPr>
            <a:xfrm>
              <a:off x="7772685" y="454154"/>
              <a:ext cx="542138" cy="490033"/>
            </a:xfrm>
            <a:custGeom>
              <a:avLst/>
              <a:gdLst/>
              <a:ahLst/>
              <a:cxnLst/>
              <a:rect l="l" t="t" r="r" b="b"/>
              <a:pathLst>
                <a:path w="24545" h="22186" extrusionOk="0">
                  <a:moveTo>
                    <a:pt x="0" y="1"/>
                  </a:moveTo>
                  <a:lnTo>
                    <a:pt x="0" y="22185"/>
                  </a:lnTo>
                  <a:lnTo>
                    <a:pt x="24545" y="22185"/>
                  </a:lnTo>
                  <a:lnTo>
                    <a:pt x="24545" y="1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Google Shape;147;p28">
              <a:extLst>
                <a:ext uri="{FF2B5EF4-FFF2-40B4-BE49-F238E27FC236}">
                  <a16:creationId xmlns:a16="http://schemas.microsoft.com/office/drawing/2014/main" id="{12EF1319-BE7A-4AE9-ABD5-8C9778C0B594}"/>
                </a:ext>
              </a:extLst>
            </p:cNvPr>
            <p:cNvSpPr/>
            <p:nvPr/>
          </p:nvSpPr>
          <p:spPr>
            <a:xfrm>
              <a:off x="7760780" y="442248"/>
              <a:ext cx="565970" cy="513822"/>
            </a:xfrm>
            <a:custGeom>
              <a:avLst/>
              <a:gdLst/>
              <a:ahLst/>
              <a:cxnLst/>
              <a:rect l="l" t="t" r="r" b="b"/>
              <a:pathLst>
                <a:path w="25624" h="23263" extrusionOk="0">
                  <a:moveTo>
                    <a:pt x="24541" y="1083"/>
                  </a:moveTo>
                  <a:lnTo>
                    <a:pt x="24541" y="22181"/>
                  </a:lnTo>
                  <a:lnTo>
                    <a:pt x="1083" y="22181"/>
                  </a:lnTo>
                  <a:lnTo>
                    <a:pt x="1083" y="1083"/>
                  </a:lnTo>
                  <a:close/>
                  <a:moveTo>
                    <a:pt x="539" y="0"/>
                  </a:moveTo>
                  <a:cubicBezTo>
                    <a:pt x="240" y="0"/>
                    <a:pt x="1" y="245"/>
                    <a:pt x="1" y="540"/>
                  </a:cubicBezTo>
                  <a:lnTo>
                    <a:pt x="1" y="22724"/>
                  </a:lnTo>
                  <a:cubicBezTo>
                    <a:pt x="1" y="23023"/>
                    <a:pt x="240" y="23263"/>
                    <a:pt x="539" y="23263"/>
                  </a:cubicBezTo>
                  <a:lnTo>
                    <a:pt x="25084" y="23263"/>
                  </a:lnTo>
                  <a:cubicBezTo>
                    <a:pt x="25384" y="23263"/>
                    <a:pt x="25624" y="23023"/>
                    <a:pt x="25624" y="22724"/>
                  </a:cubicBezTo>
                  <a:lnTo>
                    <a:pt x="25624" y="540"/>
                  </a:lnTo>
                  <a:cubicBezTo>
                    <a:pt x="25624" y="245"/>
                    <a:pt x="25384" y="0"/>
                    <a:pt x="2508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Google Shape;148;p28">
              <a:extLst>
                <a:ext uri="{FF2B5EF4-FFF2-40B4-BE49-F238E27FC236}">
                  <a16:creationId xmlns:a16="http://schemas.microsoft.com/office/drawing/2014/main" id="{42D6D694-4F32-4D51-A738-9481DB16C90F}"/>
                </a:ext>
              </a:extLst>
            </p:cNvPr>
            <p:cNvSpPr/>
            <p:nvPr/>
          </p:nvSpPr>
          <p:spPr>
            <a:xfrm>
              <a:off x="7772685" y="658927"/>
              <a:ext cx="542138" cy="285260"/>
            </a:xfrm>
            <a:custGeom>
              <a:avLst/>
              <a:gdLst/>
              <a:ahLst/>
              <a:cxnLst/>
              <a:rect l="l" t="t" r="r" b="b"/>
              <a:pathLst>
                <a:path w="24545" h="12915" extrusionOk="0">
                  <a:moveTo>
                    <a:pt x="24545" y="1"/>
                  </a:moveTo>
                  <a:cubicBezTo>
                    <a:pt x="23882" y="36"/>
                    <a:pt x="23075" y="132"/>
                    <a:pt x="22097" y="348"/>
                  </a:cubicBezTo>
                  <a:cubicBezTo>
                    <a:pt x="18366" y="1159"/>
                    <a:pt x="17396" y="6507"/>
                    <a:pt x="13181" y="6507"/>
                  </a:cubicBezTo>
                  <a:cubicBezTo>
                    <a:pt x="9447" y="6507"/>
                    <a:pt x="9127" y="1483"/>
                    <a:pt x="3779" y="831"/>
                  </a:cubicBezTo>
                  <a:cubicBezTo>
                    <a:pt x="3456" y="792"/>
                    <a:pt x="3149" y="773"/>
                    <a:pt x="2857" y="773"/>
                  </a:cubicBezTo>
                  <a:cubicBezTo>
                    <a:pt x="1684" y="773"/>
                    <a:pt x="749" y="1068"/>
                    <a:pt x="0" y="1507"/>
                  </a:cubicBezTo>
                  <a:lnTo>
                    <a:pt x="0" y="12914"/>
                  </a:lnTo>
                  <a:lnTo>
                    <a:pt x="24545" y="12914"/>
                  </a:lnTo>
                  <a:lnTo>
                    <a:pt x="2454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Google Shape;149;p28">
              <a:extLst>
                <a:ext uri="{FF2B5EF4-FFF2-40B4-BE49-F238E27FC236}">
                  <a16:creationId xmlns:a16="http://schemas.microsoft.com/office/drawing/2014/main" id="{3C0B5229-B8CB-49D7-A38B-BCE3E3CC6A01}"/>
                </a:ext>
              </a:extLst>
            </p:cNvPr>
            <p:cNvSpPr/>
            <p:nvPr/>
          </p:nvSpPr>
          <p:spPr>
            <a:xfrm>
              <a:off x="7766787" y="653007"/>
              <a:ext cx="554065" cy="297077"/>
            </a:xfrm>
            <a:custGeom>
              <a:avLst/>
              <a:gdLst/>
              <a:ahLst/>
              <a:cxnLst/>
              <a:rect l="l" t="t" r="r" b="b"/>
              <a:pathLst>
                <a:path w="25085" h="13450" extrusionOk="0">
                  <a:moveTo>
                    <a:pt x="24541" y="556"/>
                  </a:moveTo>
                  <a:lnTo>
                    <a:pt x="24541" y="12910"/>
                  </a:lnTo>
                  <a:lnTo>
                    <a:pt x="539" y="12910"/>
                  </a:lnTo>
                  <a:lnTo>
                    <a:pt x="539" y="1930"/>
                  </a:lnTo>
                  <a:cubicBezTo>
                    <a:pt x="1294" y="1522"/>
                    <a:pt x="2157" y="1314"/>
                    <a:pt x="3116" y="1314"/>
                  </a:cubicBezTo>
                  <a:cubicBezTo>
                    <a:pt x="3406" y="1314"/>
                    <a:pt x="3704" y="1333"/>
                    <a:pt x="4010" y="1371"/>
                  </a:cubicBezTo>
                  <a:cubicBezTo>
                    <a:pt x="6751" y="1703"/>
                    <a:pt x="8144" y="3244"/>
                    <a:pt x="9371" y="4606"/>
                  </a:cubicBezTo>
                  <a:cubicBezTo>
                    <a:pt x="10505" y="5860"/>
                    <a:pt x="11575" y="7047"/>
                    <a:pt x="13448" y="7047"/>
                  </a:cubicBezTo>
                  <a:cubicBezTo>
                    <a:pt x="15849" y="7047"/>
                    <a:pt x="17247" y="5405"/>
                    <a:pt x="18593" y="3819"/>
                  </a:cubicBezTo>
                  <a:cubicBezTo>
                    <a:pt x="19727" y="2489"/>
                    <a:pt x="20798" y="1231"/>
                    <a:pt x="22419" y="879"/>
                  </a:cubicBezTo>
                  <a:cubicBezTo>
                    <a:pt x="23178" y="715"/>
                    <a:pt x="23890" y="608"/>
                    <a:pt x="24541" y="556"/>
                  </a:cubicBezTo>
                  <a:close/>
                  <a:moveTo>
                    <a:pt x="24816" y="0"/>
                  </a:moveTo>
                  <a:cubicBezTo>
                    <a:pt x="24810" y="0"/>
                    <a:pt x="24803" y="1"/>
                    <a:pt x="24797" y="1"/>
                  </a:cubicBezTo>
                  <a:cubicBezTo>
                    <a:pt x="24041" y="37"/>
                    <a:pt x="23202" y="156"/>
                    <a:pt x="22304" y="348"/>
                  </a:cubicBezTo>
                  <a:cubicBezTo>
                    <a:pt x="20502" y="744"/>
                    <a:pt x="19324" y="2129"/>
                    <a:pt x="18182" y="3467"/>
                  </a:cubicBezTo>
                  <a:cubicBezTo>
                    <a:pt x="16855" y="5029"/>
                    <a:pt x="15601" y="6503"/>
                    <a:pt x="13448" y="6503"/>
                  </a:cubicBezTo>
                  <a:cubicBezTo>
                    <a:pt x="11815" y="6503"/>
                    <a:pt x="10868" y="5457"/>
                    <a:pt x="9774" y="4243"/>
                  </a:cubicBezTo>
                  <a:cubicBezTo>
                    <a:pt x="8480" y="2813"/>
                    <a:pt x="7014" y="1187"/>
                    <a:pt x="4078" y="831"/>
                  </a:cubicBezTo>
                  <a:cubicBezTo>
                    <a:pt x="3753" y="793"/>
                    <a:pt x="3436" y="773"/>
                    <a:pt x="3128" y="773"/>
                  </a:cubicBezTo>
                  <a:cubicBezTo>
                    <a:pt x="2009" y="773"/>
                    <a:pt x="1005" y="1028"/>
                    <a:pt x="131" y="1539"/>
                  </a:cubicBezTo>
                  <a:cubicBezTo>
                    <a:pt x="48" y="1587"/>
                    <a:pt x="0" y="1679"/>
                    <a:pt x="0" y="1775"/>
                  </a:cubicBezTo>
                  <a:lnTo>
                    <a:pt x="0" y="13182"/>
                  </a:lnTo>
                  <a:cubicBezTo>
                    <a:pt x="0" y="13330"/>
                    <a:pt x="120" y="13450"/>
                    <a:pt x="267" y="13450"/>
                  </a:cubicBezTo>
                  <a:lnTo>
                    <a:pt x="24812" y="13450"/>
                  </a:lnTo>
                  <a:cubicBezTo>
                    <a:pt x="24960" y="13450"/>
                    <a:pt x="25084" y="13330"/>
                    <a:pt x="25084" y="13182"/>
                  </a:cubicBezTo>
                  <a:lnTo>
                    <a:pt x="25084" y="269"/>
                  </a:lnTo>
                  <a:cubicBezTo>
                    <a:pt x="25084" y="197"/>
                    <a:pt x="25052" y="125"/>
                    <a:pt x="25000" y="73"/>
                  </a:cubicBezTo>
                  <a:cubicBezTo>
                    <a:pt x="24949" y="25"/>
                    <a:pt x="24887" y="0"/>
                    <a:pt x="2481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Google Shape;150;p28">
              <a:extLst>
                <a:ext uri="{FF2B5EF4-FFF2-40B4-BE49-F238E27FC236}">
                  <a16:creationId xmlns:a16="http://schemas.microsoft.com/office/drawing/2014/main" id="{8F8EEAA6-FBCB-4C39-89CA-63A6DB5A320B}"/>
                </a:ext>
              </a:extLst>
            </p:cNvPr>
            <p:cNvSpPr/>
            <p:nvPr/>
          </p:nvSpPr>
          <p:spPr>
            <a:xfrm>
              <a:off x="7831084" y="505419"/>
              <a:ext cx="121680" cy="121768"/>
            </a:xfrm>
            <a:custGeom>
              <a:avLst/>
              <a:gdLst/>
              <a:ahLst/>
              <a:cxnLst/>
              <a:rect l="l" t="t" r="r" b="b"/>
              <a:pathLst>
                <a:path w="5509" h="5513" extrusionOk="0">
                  <a:moveTo>
                    <a:pt x="2753" y="1"/>
                  </a:moveTo>
                  <a:cubicBezTo>
                    <a:pt x="1231" y="1"/>
                    <a:pt x="0" y="1234"/>
                    <a:pt x="0" y="2757"/>
                  </a:cubicBezTo>
                  <a:cubicBezTo>
                    <a:pt x="0" y="4278"/>
                    <a:pt x="1231" y="5513"/>
                    <a:pt x="2753" y="5513"/>
                  </a:cubicBezTo>
                  <a:cubicBezTo>
                    <a:pt x="4275" y="5513"/>
                    <a:pt x="5509" y="4278"/>
                    <a:pt x="5509" y="2757"/>
                  </a:cubicBezTo>
                  <a:cubicBezTo>
                    <a:pt x="5509" y="1234"/>
                    <a:pt x="4275" y="1"/>
                    <a:pt x="27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151;p28">
              <a:extLst>
                <a:ext uri="{FF2B5EF4-FFF2-40B4-BE49-F238E27FC236}">
                  <a16:creationId xmlns:a16="http://schemas.microsoft.com/office/drawing/2014/main" id="{AA2E7A2A-9839-44E9-9FB6-1CAA50DBA800}"/>
                </a:ext>
              </a:extLst>
            </p:cNvPr>
            <p:cNvSpPr/>
            <p:nvPr/>
          </p:nvSpPr>
          <p:spPr>
            <a:xfrm>
              <a:off x="7825098" y="499521"/>
              <a:ext cx="133674" cy="133651"/>
            </a:xfrm>
            <a:custGeom>
              <a:avLst/>
              <a:gdLst/>
              <a:ahLst/>
              <a:cxnLst/>
              <a:rect l="l" t="t" r="r" b="b"/>
              <a:pathLst>
                <a:path w="6052" h="6051" extrusionOk="0">
                  <a:moveTo>
                    <a:pt x="3024" y="539"/>
                  </a:moveTo>
                  <a:cubicBezTo>
                    <a:pt x="4393" y="539"/>
                    <a:pt x="5512" y="1654"/>
                    <a:pt x="5512" y="3024"/>
                  </a:cubicBezTo>
                  <a:cubicBezTo>
                    <a:pt x="5512" y="4393"/>
                    <a:pt x="4393" y="5512"/>
                    <a:pt x="3024" y="5512"/>
                  </a:cubicBezTo>
                  <a:cubicBezTo>
                    <a:pt x="1654" y="5512"/>
                    <a:pt x="540" y="4393"/>
                    <a:pt x="540" y="3024"/>
                  </a:cubicBezTo>
                  <a:cubicBezTo>
                    <a:pt x="540" y="1654"/>
                    <a:pt x="1654" y="539"/>
                    <a:pt x="3024" y="539"/>
                  </a:cubicBezTo>
                  <a:close/>
                  <a:moveTo>
                    <a:pt x="3024" y="0"/>
                  </a:moveTo>
                  <a:cubicBezTo>
                    <a:pt x="1358" y="0"/>
                    <a:pt x="0" y="1358"/>
                    <a:pt x="0" y="3024"/>
                  </a:cubicBezTo>
                  <a:cubicBezTo>
                    <a:pt x="0" y="4693"/>
                    <a:pt x="1358" y="6051"/>
                    <a:pt x="3024" y="6051"/>
                  </a:cubicBezTo>
                  <a:cubicBezTo>
                    <a:pt x="4693" y="6051"/>
                    <a:pt x="6052" y="4693"/>
                    <a:pt x="6052" y="3024"/>
                  </a:cubicBezTo>
                  <a:cubicBezTo>
                    <a:pt x="6052" y="1358"/>
                    <a:pt x="4693" y="0"/>
                    <a:pt x="302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152;p28">
              <a:extLst>
                <a:ext uri="{FF2B5EF4-FFF2-40B4-BE49-F238E27FC236}">
                  <a16:creationId xmlns:a16="http://schemas.microsoft.com/office/drawing/2014/main" id="{954456EC-D6C7-4C1A-9084-D78C7A600967}"/>
                </a:ext>
              </a:extLst>
            </p:cNvPr>
            <p:cNvSpPr/>
            <p:nvPr/>
          </p:nvSpPr>
          <p:spPr>
            <a:xfrm>
              <a:off x="7132898" y="297730"/>
              <a:ext cx="1206640" cy="46605"/>
            </a:xfrm>
            <a:custGeom>
              <a:avLst/>
              <a:gdLst/>
              <a:ahLst/>
              <a:cxnLst/>
              <a:rect l="l" t="t" r="r" b="b"/>
              <a:pathLst>
                <a:path w="54630" h="2110" extrusionOk="0">
                  <a:moveTo>
                    <a:pt x="0" y="0"/>
                  </a:moveTo>
                  <a:lnTo>
                    <a:pt x="0" y="2109"/>
                  </a:lnTo>
                  <a:lnTo>
                    <a:pt x="54630" y="2109"/>
                  </a:lnTo>
                  <a:lnTo>
                    <a:pt x="546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Google Shape;153;p28">
              <a:extLst>
                <a:ext uri="{FF2B5EF4-FFF2-40B4-BE49-F238E27FC236}">
                  <a16:creationId xmlns:a16="http://schemas.microsoft.com/office/drawing/2014/main" id="{9449B64E-C2C9-4952-B595-CED03856394F}"/>
                </a:ext>
              </a:extLst>
            </p:cNvPr>
            <p:cNvSpPr/>
            <p:nvPr/>
          </p:nvSpPr>
          <p:spPr>
            <a:xfrm>
              <a:off x="7126891" y="291833"/>
              <a:ext cx="1218567" cy="58510"/>
            </a:xfrm>
            <a:custGeom>
              <a:avLst/>
              <a:gdLst/>
              <a:ahLst/>
              <a:cxnLst/>
              <a:rect l="l" t="t" r="r" b="b"/>
              <a:pathLst>
                <a:path w="55170" h="2649" extrusionOk="0">
                  <a:moveTo>
                    <a:pt x="54630" y="540"/>
                  </a:moveTo>
                  <a:lnTo>
                    <a:pt x="54630" y="2105"/>
                  </a:lnTo>
                  <a:lnTo>
                    <a:pt x="540" y="2105"/>
                  </a:lnTo>
                  <a:lnTo>
                    <a:pt x="540" y="540"/>
                  </a:lnTo>
                  <a:close/>
                  <a:moveTo>
                    <a:pt x="272" y="0"/>
                  </a:moveTo>
                  <a:cubicBezTo>
                    <a:pt x="121" y="0"/>
                    <a:pt x="1" y="120"/>
                    <a:pt x="1" y="272"/>
                  </a:cubicBezTo>
                  <a:lnTo>
                    <a:pt x="1" y="2376"/>
                  </a:lnTo>
                  <a:cubicBezTo>
                    <a:pt x="1" y="2525"/>
                    <a:pt x="121" y="2649"/>
                    <a:pt x="272" y="2649"/>
                  </a:cubicBezTo>
                  <a:lnTo>
                    <a:pt x="54898" y="2649"/>
                  </a:lnTo>
                  <a:cubicBezTo>
                    <a:pt x="55049" y="2649"/>
                    <a:pt x="55169" y="2525"/>
                    <a:pt x="55169" y="2376"/>
                  </a:cubicBezTo>
                  <a:lnTo>
                    <a:pt x="55169" y="272"/>
                  </a:lnTo>
                  <a:cubicBezTo>
                    <a:pt x="55169" y="120"/>
                    <a:pt x="55049" y="0"/>
                    <a:pt x="5489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Google Shape;154;p28">
              <a:extLst>
                <a:ext uri="{FF2B5EF4-FFF2-40B4-BE49-F238E27FC236}">
                  <a16:creationId xmlns:a16="http://schemas.microsoft.com/office/drawing/2014/main" id="{02048848-1F0B-4B5A-A340-2D5B8DF0B96E}"/>
                </a:ext>
              </a:extLst>
            </p:cNvPr>
            <p:cNvSpPr/>
            <p:nvPr/>
          </p:nvSpPr>
          <p:spPr>
            <a:xfrm>
              <a:off x="5314810" y="424247"/>
              <a:ext cx="1014037" cy="673337"/>
            </a:xfrm>
            <a:custGeom>
              <a:avLst/>
              <a:gdLst/>
              <a:ahLst/>
              <a:cxnLst/>
              <a:rect l="l" t="t" r="r" b="b"/>
              <a:pathLst>
                <a:path w="45910" h="30485" extrusionOk="0">
                  <a:moveTo>
                    <a:pt x="3236" y="0"/>
                  </a:moveTo>
                  <a:cubicBezTo>
                    <a:pt x="1450" y="0"/>
                    <a:pt x="1" y="1451"/>
                    <a:pt x="1" y="3236"/>
                  </a:cubicBezTo>
                  <a:lnTo>
                    <a:pt x="1" y="27353"/>
                  </a:lnTo>
                  <a:cubicBezTo>
                    <a:pt x="1" y="29083"/>
                    <a:pt x="1406" y="30484"/>
                    <a:pt x="3136" y="30484"/>
                  </a:cubicBezTo>
                  <a:lnTo>
                    <a:pt x="42779" y="30484"/>
                  </a:lnTo>
                  <a:cubicBezTo>
                    <a:pt x="44508" y="30484"/>
                    <a:pt x="45910" y="29083"/>
                    <a:pt x="45910" y="27353"/>
                  </a:cubicBezTo>
                  <a:lnTo>
                    <a:pt x="45910" y="3236"/>
                  </a:lnTo>
                  <a:cubicBezTo>
                    <a:pt x="45910" y="1451"/>
                    <a:pt x="44464" y="0"/>
                    <a:pt x="426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Google Shape;155;p28">
              <a:extLst>
                <a:ext uri="{FF2B5EF4-FFF2-40B4-BE49-F238E27FC236}">
                  <a16:creationId xmlns:a16="http://schemas.microsoft.com/office/drawing/2014/main" id="{2B2D13FA-BD63-470B-A01A-01B2DF6E1401}"/>
                </a:ext>
              </a:extLst>
            </p:cNvPr>
            <p:cNvSpPr/>
            <p:nvPr/>
          </p:nvSpPr>
          <p:spPr>
            <a:xfrm>
              <a:off x="5308913" y="418239"/>
              <a:ext cx="1025942" cy="685353"/>
            </a:xfrm>
            <a:custGeom>
              <a:avLst/>
              <a:gdLst/>
              <a:ahLst/>
              <a:cxnLst/>
              <a:rect l="l" t="t" r="r" b="b"/>
              <a:pathLst>
                <a:path w="46449" h="31029" extrusionOk="0">
                  <a:moveTo>
                    <a:pt x="42682" y="544"/>
                  </a:moveTo>
                  <a:cubicBezTo>
                    <a:pt x="44460" y="544"/>
                    <a:pt x="45909" y="1990"/>
                    <a:pt x="45909" y="3771"/>
                  </a:cubicBezTo>
                  <a:lnTo>
                    <a:pt x="45909" y="30489"/>
                  </a:lnTo>
                  <a:lnTo>
                    <a:pt x="539" y="30489"/>
                  </a:lnTo>
                  <a:lnTo>
                    <a:pt x="539" y="3771"/>
                  </a:lnTo>
                  <a:cubicBezTo>
                    <a:pt x="539" y="1990"/>
                    <a:pt x="1989" y="544"/>
                    <a:pt x="3767" y="544"/>
                  </a:cubicBezTo>
                  <a:close/>
                  <a:moveTo>
                    <a:pt x="3767" y="1"/>
                  </a:moveTo>
                  <a:cubicBezTo>
                    <a:pt x="1689" y="1"/>
                    <a:pt x="0" y="1691"/>
                    <a:pt x="0" y="3771"/>
                  </a:cubicBezTo>
                  <a:lnTo>
                    <a:pt x="0" y="30756"/>
                  </a:lnTo>
                  <a:cubicBezTo>
                    <a:pt x="0" y="30909"/>
                    <a:pt x="120" y="31029"/>
                    <a:pt x="268" y="31029"/>
                  </a:cubicBezTo>
                  <a:lnTo>
                    <a:pt x="46177" y="31029"/>
                  </a:lnTo>
                  <a:cubicBezTo>
                    <a:pt x="46329" y="31029"/>
                    <a:pt x="46449" y="30909"/>
                    <a:pt x="46449" y="30756"/>
                  </a:cubicBezTo>
                  <a:lnTo>
                    <a:pt x="46449" y="3771"/>
                  </a:lnTo>
                  <a:cubicBezTo>
                    <a:pt x="46449" y="1691"/>
                    <a:pt x="44759" y="1"/>
                    <a:pt x="4268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Google Shape;156;p28">
              <a:extLst>
                <a:ext uri="{FF2B5EF4-FFF2-40B4-BE49-F238E27FC236}">
                  <a16:creationId xmlns:a16="http://schemas.microsoft.com/office/drawing/2014/main" id="{29159443-3F15-47DB-AD30-D5E489BD5E03}"/>
                </a:ext>
              </a:extLst>
            </p:cNvPr>
            <p:cNvSpPr/>
            <p:nvPr/>
          </p:nvSpPr>
          <p:spPr>
            <a:xfrm>
              <a:off x="5314810" y="1001659"/>
              <a:ext cx="1014037" cy="95926"/>
            </a:xfrm>
            <a:custGeom>
              <a:avLst/>
              <a:gdLst/>
              <a:ahLst/>
              <a:cxnLst/>
              <a:rect l="l" t="t" r="r" b="b"/>
              <a:pathLst>
                <a:path w="45910" h="4343" extrusionOk="0">
                  <a:moveTo>
                    <a:pt x="1" y="1"/>
                  </a:moveTo>
                  <a:lnTo>
                    <a:pt x="1" y="4342"/>
                  </a:lnTo>
                  <a:lnTo>
                    <a:pt x="45910" y="4342"/>
                  </a:lnTo>
                  <a:lnTo>
                    <a:pt x="4591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Google Shape;157;p28">
              <a:extLst>
                <a:ext uri="{FF2B5EF4-FFF2-40B4-BE49-F238E27FC236}">
                  <a16:creationId xmlns:a16="http://schemas.microsoft.com/office/drawing/2014/main" id="{C105D905-E5A0-477E-8B43-60FDDCD93BB4}"/>
                </a:ext>
              </a:extLst>
            </p:cNvPr>
            <p:cNvSpPr/>
            <p:nvPr/>
          </p:nvSpPr>
          <p:spPr>
            <a:xfrm>
              <a:off x="5308913" y="995761"/>
              <a:ext cx="1025942" cy="107831"/>
            </a:xfrm>
            <a:custGeom>
              <a:avLst/>
              <a:gdLst/>
              <a:ahLst/>
              <a:cxnLst/>
              <a:rect l="l" t="t" r="r" b="b"/>
              <a:pathLst>
                <a:path w="46449" h="4882" extrusionOk="0">
                  <a:moveTo>
                    <a:pt x="45909" y="540"/>
                  </a:moveTo>
                  <a:lnTo>
                    <a:pt x="45909" y="4342"/>
                  </a:lnTo>
                  <a:lnTo>
                    <a:pt x="539" y="4342"/>
                  </a:lnTo>
                  <a:lnTo>
                    <a:pt x="539" y="540"/>
                  </a:lnTo>
                  <a:close/>
                  <a:moveTo>
                    <a:pt x="268" y="0"/>
                  </a:moveTo>
                  <a:cubicBezTo>
                    <a:pt x="120" y="0"/>
                    <a:pt x="0" y="120"/>
                    <a:pt x="0" y="268"/>
                  </a:cubicBezTo>
                  <a:lnTo>
                    <a:pt x="0" y="4609"/>
                  </a:lnTo>
                  <a:cubicBezTo>
                    <a:pt x="0" y="4762"/>
                    <a:pt x="120" y="4882"/>
                    <a:pt x="268" y="4882"/>
                  </a:cubicBezTo>
                  <a:lnTo>
                    <a:pt x="46177" y="4882"/>
                  </a:lnTo>
                  <a:cubicBezTo>
                    <a:pt x="46329" y="4882"/>
                    <a:pt x="46449" y="4762"/>
                    <a:pt x="46449" y="4609"/>
                  </a:cubicBezTo>
                  <a:lnTo>
                    <a:pt x="46449" y="268"/>
                  </a:lnTo>
                  <a:cubicBezTo>
                    <a:pt x="46449" y="120"/>
                    <a:pt x="46329" y="0"/>
                    <a:pt x="46177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" name="Google Shape;158;p28">
              <a:extLst>
                <a:ext uri="{FF2B5EF4-FFF2-40B4-BE49-F238E27FC236}">
                  <a16:creationId xmlns:a16="http://schemas.microsoft.com/office/drawing/2014/main" id="{2439DFA4-2341-402F-8A03-8799CCCCCD58}"/>
                </a:ext>
              </a:extLst>
            </p:cNvPr>
            <p:cNvSpPr/>
            <p:nvPr/>
          </p:nvSpPr>
          <p:spPr>
            <a:xfrm>
              <a:off x="5361304" y="1034481"/>
              <a:ext cx="921159" cy="30392"/>
            </a:xfrm>
            <a:custGeom>
              <a:avLst/>
              <a:gdLst/>
              <a:ahLst/>
              <a:cxnLst/>
              <a:rect l="l" t="t" r="r" b="b"/>
              <a:pathLst>
                <a:path w="41705" h="1376" extrusionOk="0">
                  <a:moveTo>
                    <a:pt x="1" y="1"/>
                  </a:moveTo>
                  <a:lnTo>
                    <a:pt x="1" y="1375"/>
                  </a:lnTo>
                  <a:lnTo>
                    <a:pt x="41704" y="1375"/>
                  </a:lnTo>
                  <a:lnTo>
                    <a:pt x="417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" name="Google Shape;159;p28">
              <a:extLst>
                <a:ext uri="{FF2B5EF4-FFF2-40B4-BE49-F238E27FC236}">
                  <a16:creationId xmlns:a16="http://schemas.microsoft.com/office/drawing/2014/main" id="{7F52A494-4EF2-4F68-8BB5-AC858E96C3E9}"/>
                </a:ext>
              </a:extLst>
            </p:cNvPr>
            <p:cNvSpPr/>
            <p:nvPr/>
          </p:nvSpPr>
          <p:spPr>
            <a:xfrm>
              <a:off x="5355296" y="1028495"/>
              <a:ext cx="933153" cy="42364"/>
            </a:xfrm>
            <a:custGeom>
              <a:avLst/>
              <a:gdLst/>
              <a:ahLst/>
              <a:cxnLst/>
              <a:rect l="l" t="t" r="r" b="b"/>
              <a:pathLst>
                <a:path w="42248" h="1918" extrusionOk="0">
                  <a:moveTo>
                    <a:pt x="41704" y="544"/>
                  </a:moveTo>
                  <a:lnTo>
                    <a:pt x="41704" y="1374"/>
                  </a:lnTo>
                  <a:lnTo>
                    <a:pt x="540" y="1374"/>
                  </a:lnTo>
                  <a:lnTo>
                    <a:pt x="540" y="544"/>
                  </a:lnTo>
                  <a:close/>
                  <a:moveTo>
                    <a:pt x="273" y="0"/>
                  </a:moveTo>
                  <a:cubicBezTo>
                    <a:pt x="120" y="0"/>
                    <a:pt x="0" y="124"/>
                    <a:pt x="0" y="272"/>
                  </a:cubicBezTo>
                  <a:lnTo>
                    <a:pt x="0" y="1646"/>
                  </a:lnTo>
                  <a:cubicBezTo>
                    <a:pt x="0" y="1794"/>
                    <a:pt x="120" y="1918"/>
                    <a:pt x="273" y="1918"/>
                  </a:cubicBezTo>
                  <a:lnTo>
                    <a:pt x="41976" y="1918"/>
                  </a:lnTo>
                  <a:cubicBezTo>
                    <a:pt x="42128" y="1918"/>
                    <a:pt x="42248" y="1794"/>
                    <a:pt x="42248" y="1646"/>
                  </a:cubicBezTo>
                  <a:lnTo>
                    <a:pt x="42248" y="272"/>
                  </a:lnTo>
                  <a:cubicBezTo>
                    <a:pt x="42248" y="124"/>
                    <a:pt x="42128" y="0"/>
                    <a:pt x="4197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" name="Google Shape;160;p28">
              <a:extLst>
                <a:ext uri="{FF2B5EF4-FFF2-40B4-BE49-F238E27FC236}">
                  <a16:creationId xmlns:a16="http://schemas.microsoft.com/office/drawing/2014/main" id="{D15C8A5A-5758-493A-BDF8-68C193FEF803}"/>
                </a:ext>
              </a:extLst>
            </p:cNvPr>
            <p:cNvSpPr/>
            <p:nvPr/>
          </p:nvSpPr>
          <p:spPr>
            <a:xfrm>
              <a:off x="5681816" y="590036"/>
              <a:ext cx="280114" cy="280114"/>
            </a:xfrm>
            <a:custGeom>
              <a:avLst/>
              <a:gdLst/>
              <a:ahLst/>
              <a:cxnLst/>
              <a:rect l="l" t="t" r="r" b="b"/>
              <a:pathLst>
                <a:path w="12682" h="12682" extrusionOk="0">
                  <a:moveTo>
                    <a:pt x="6340" y="0"/>
                  </a:moveTo>
                  <a:cubicBezTo>
                    <a:pt x="2841" y="0"/>
                    <a:pt x="0" y="2836"/>
                    <a:pt x="0" y="6339"/>
                  </a:cubicBezTo>
                  <a:cubicBezTo>
                    <a:pt x="0" y="9841"/>
                    <a:pt x="2841" y="12682"/>
                    <a:pt x="6340" y="12682"/>
                  </a:cubicBezTo>
                  <a:cubicBezTo>
                    <a:pt x="9842" y="12682"/>
                    <a:pt x="12682" y="9841"/>
                    <a:pt x="12682" y="6339"/>
                  </a:cubicBezTo>
                  <a:cubicBezTo>
                    <a:pt x="12682" y="2836"/>
                    <a:pt x="9842" y="0"/>
                    <a:pt x="634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Google Shape;161;p28">
              <a:extLst>
                <a:ext uri="{FF2B5EF4-FFF2-40B4-BE49-F238E27FC236}">
                  <a16:creationId xmlns:a16="http://schemas.microsoft.com/office/drawing/2014/main" id="{56BF34DB-603C-4EE5-ACFA-C95FA61B5ECD}"/>
                </a:ext>
              </a:extLst>
            </p:cNvPr>
            <p:cNvSpPr/>
            <p:nvPr/>
          </p:nvSpPr>
          <p:spPr>
            <a:xfrm>
              <a:off x="5675808" y="584006"/>
              <a:ext cx="292151" cy="292063"/>
            </a:xfrm>
            <a:custGeom>
              <a:avLst/>
              <a:gdLst/>
              <a:ahLst/>
              <a:cxnLst/>
              <a:rect l="l" t="t" r="r" b="b"/>
              <a:pathLst>
                <a:path w="13227" h="13223" extrusionOk="0">
                  <a:moveTo>
                    <a:pt x="6612" y="541"/>
                  </a:moveTo>
                  <a:cubicBezTo>
                    <a:pt x="9958" y="541"/>
                    <a:pt x="12682" y="3264"/>
                    <a:pt x="12682" y="6612"/>
                  </a:cubicBezTo>
                  <a:cubicBezTo>
                    <a:pt x="12682" y="9959"/>
                    <a:pt x="9958" y="12683"/>
                    <a:pt x="6612" y="12683"/>
                  </a:cubicBezTo>
                  <a:cubicBezTo>
                    <a:pt x="3264" y="12683"/>
                    <a:pt x="544" y="9959"/>
                    <a:pt x="544" y="6612"/>
                  </a:cubicBezTo>
                  <a:cubicBezTo>
                    <a:pt x="544" y="3264"/>
                    <a:pt x="3264" y="541"/>
                    <a:pt x="6612" y="541"/>
                  </a:cubicBezTo>
                  <a:close/>
                  <a:moveTo>
                    <a:pt x="6612" y="1"/>
                  </a:moveTo>
                  <a:cubicBezTo>
                    <a:pt x="2969" y="1"/>
                    <a:pt x="1" y="2965"/>
                    <a:pt x="1" y="6612"/>
                  </a:cubicBezTo>
                  <a:cubicBezTo>
                    <a:pt x="1" y="10258"/>
                    <a:pt x="2969" y="13222"/>
                    <a:pt x="6612" y="13222"/>
                  </a:cubicBezTo>
                  <a:cubicBezTo>
                    <a:pt x="10258" y="13222"/>
                    <a:pt x="13226" y="10258"/>
                    <a:pt x="13226" y="6612"/>
                  </a:cubicBezTo>
                  <a:cubicBezTo>
                    <a:pt x="13226" y="2965"/>
                    <a:pt x="10258" y="1"/>
                    <a:pt x="661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Google Shape;162;p28">
              <a:extLst>
                <a:ext uri="{FF2B5EF4-FFF2-40B4-BE49-F238E27FC236}">
                  <a16:creationId xmlns:a16="http://schemas.microsoft.com/office/drawing/2014/main" id="{09C1ADB9-2B96-44F2-B74C-0BAFB5CBA0A1}"/>
                </a:ext>
              </a:extLst>
            </p:cNvPr>
            <p:cNvSpPr/>
            <p:nvPr/>
          </p:nvSpPr>
          <p:spPr>
            <a:xfrm>
              <a:off x="5758658" y="642781"/>
              <a:ext cx="151145" cy="174535"/>
            </a:xfrm>
            <a:custGeom>
              <a:avLst/>
              <a:gdLst/>
              <a:ahLst/>
              <a:cxnLst/>
              <a:rect l="l" t="t" r="r" b="b"/>
              <a:pathLst>
                <a:path w="6843" h="7902" extrusionOk="0">
                  <a:moveTo>
                    <a:pt x="0" y="0"/>
                  </a:moveTo>
                  <a:lnTo>
                    <a:pt x="0" y="7901"/>
                  </a:lnTo>
                  <a:lnTo>
                    <a:pt x="6843" y="39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Google Shape;163;p28">
              <a:extLst>
                <a:ext uri="{FF2B5EF4-FFF2-40B4-BE49-F238E27FC236}">
                  <a16:creationId xmlns:a16="http://schemas.microsoft.com/office/drawing/2014/main" id="{0C933AB7-7F3E-46D5-8E03-96652FC964B2}"/>
                </a:ext>
              </a:extLst>
            </p:cNvPr>
            <p:cNvSpPr/>
            <p:nvPr/>
          </p:nvSpPr>
          <p:spPr>
            <a:xfrm>
              <a:off x="5752650" y="636883"/>
              <a:ext cx="163138" cy="186419"/>
            </a:xfrm>
            <a:custGeom>
              <a:avLst/>
              <a:gdLst/>
              <a:ahLst/>
              <a:cxnLst/>
              <a:rect l="l" t="t" r="r" b="b"/>
              <a:pathLst>
                <a:path w="7386" h="8440" extrusionOk="0">
                  <a:moveTo>
                    <a:pt x="544" y="739"/>
                  </a:moveTo>
                  <a:lnTo>
                    <a:pt x="6571" y="4218"/>
                  </a:lnTo>
                  <a:lnTo>
                    <a:pt x="544" y="7700"/>
                  </a:lnTo>
                  <a:lnTo>
                    <a:pt x="544" y="739"/>
                  </a:lnTo>
                  <a:close/>
                  <a:moveTo>
                    <a:pt x="272" y="0"/>
                  </a:moveTo>
                  <a:cubicBezTo>
                    <a:pt x="225" y="0"/>
                    <a:pt x="179" y="12"/>
                    <a:pt x="137" y="36"/>
                  </a:cubicBezTo>
                  <a:cubicBezTo>
                    <a:pt x="53" y="84"/>
                    <a:pt x="1" y="171"/>
                    <a:pt x="1" y="267"/>
                  </a:cubicBezTo>
                  <a:lnTo>
                    <a:pt x="1" y="8168"/>
                  </a:lnTo>
                  <a:cubicBezTo>
                    <a:pt x="1" y="8264"/>
                    <a:pt x="53" y="8352"/>
                    <a:pt x="137" y="8404"/>
                  </a:cubicBezTo>
                  <a:cubicBezTo>
                    <a:pt x="180" y="8428"/>
                    <a:pt x="224" y="8439"/>
                    <a:pt x="272" y="8439"/>
                  </a:cubicBezTo>
                  <a:cubicBezTo>
                    <a:pt x="320" y="8439"/>
                    <a:pt x="368" y="8428"/>
                    <a:pt x="408" y="8404"/>
                  </a:cubicBezTo>
                  <a:lnTo>
                    <a:pt x="7250" y="4453"/>
                  </a:lnTo>
                  <a:cubicBezTo>
                    <a:pt x="7334" y="4405"/>
                    <a:pt x="7386" y="4313"/>
                    <a:pt x="7386" y="4218"/>
                  </a:cubicBezTo>
                  <a:cubicBezTo>
                    <a:pt x="7386" y="4122"/>
                    <a:pt x="7334" y="4034"/>
                    <a:pt x="7250" y="3982"/>
                  </a:cubicBezTo>
                  <a:lnTo>
                    <a:pt x="408" y="36"/>
                  </a:lnTo>
                  <a:cubicBezTo>
                    <a:pt x="366" y="12"/>
                    <a:pt x="319" y="0"/>
                    <a:pt x="27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Google Shape;164;p28">
              <a:extLst>
                <a:ext uri="{FF2B5EF4-FFF2-40B4-BE49-F238E27FC236}">
                  <a16:creationId xmlns:a16="http://schemas.microsoft.com/office/drawing/2014/main" id="{C3DD24E2-8CA3-4C81-866B-4A5FAA38DC76}"/>
                </a:ext>
              </a:extLst>
            </p:cNvPr>
            <p:cNvSpPr/>
            <p:nvPr/>
          </p:nvSpPr>
          <p:spPr>
            <a:xfrm>
              <a:off x="4894065" y="1342910"/>
              <a:ext cx="1029852" cy="434262"/>
            </a:xfrm>
            <a:custGeom>
              <a:avLst/>
              <a:gdLst/>
              <a:ahLst/>
              <a:cxnLst/>
              <a:rect l="l" t="t" r="r" b="b"/>
              <a:pathLst>
                <a:path w="46626" h="19661" extrusionOk="0">
                  <a:moveTo>
                    <a:pt x="1887" y="1"/>
                  </a:moveTo>
                  <a:cubicBezTo>
                    <a:pt x="847" y="1"/>
                    <a:pt x="1" y="843"/>
                    <a:pt x="1" y="1886"/>
                  </a:cubicBezTo>
                  <a:lnTo>
                    <a:pt x="1" y="17775"/>
                  </a:lnTo>
                  <a:cubicBezTo>
                    <a:pt x="1" y="18817"/>
                    <a:pt x="847" y="19660"/>
                    <a:pt x="1887" y="19660"/>
                  </a:cubicBezTo>
                  <a:lnTo>
                    <a:pt x="44740" y="19660"/>
                  </a:lnTo>
                  <a:cubicBezTo>
                    <a:pt x="45782" y="19660"/>
                    <a:pt x="46625" y="18817"/>
                    <a:pt x="46625" y="17775"/>
                  </a:cubicBezTo>
                  <a:lnTo>
                    <a:pt x="46625" y="1886"/>
                  </a:lnTo>
                  <a:cubicBezTo>
                    <a:pt x="46625" y="843"/>
                    <a:pt x="45782" y="1"/>
                    <a:pt x="4474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Google Shape;165;p28">
              <a:extLst>
                <a:ext uri="{FF2B5EF4-FFF2-40B4-BE49-F238E27FC236}">
                  <a16:creationId xmlns:a16="http://schemas.microsoft.com/office/drawing/2014/main" id="{B71EC163-D7D7-4C78-BFD6-F981B7505A64}"/>
                </a:ext>
              </a:extLst>
            </p:cNvPr>
            <p:cNvSpPr/>
            <p:nvPr/>
          </p:nvSpPr>
          <p:spPr>
            <a:xfrm>
              <a:off x="4888168" y="1336925"/>
              <a:ext cx="1041757" cy="446256"/>
            </a:xfrm>
            <a:custGeom>
              <a:avLst/>
              <a:gdLst/>
              <a:ahLst/>
              <a:cxnLst/>
              <a:rect l="l" t="t" r="r" b="b"/>
              <a:pathLst>
                <a:path w="47165" h="20204" extrusionOk="0">
                  <a:moveTo>
                    <a:pt x="45371" y="543"/>
                  </a:moveTo>
                  <a:cubicBezTo>
                    <a:pt x="46062" y="543"/>
                    <a:pt x="46621" y="1107"/>
                    <a:pt x="46621" y="1798"/>
                  </a:cubicBezTo>
                  <a:lnTo>
                    <a:pt x="46621" y="18410"/>
                  </a:lnTo>
                  <a:cubicBezTo>
                    <a:pt x="46621" y="19101"/>
                    <a:pt x="46062" y="19660"/>
                    <a:pt x="45371" y="19660"/>
                  </a:cubicBezTo>
                  <a:lnTo>
                    <a:pt x="1794" y="19660"/>
                  </a:lnTo>
                  <a:cubicBezTo>
                    <a:pt x="1103" y="19660"/>
                    <a:pt x="539" y="19101"/>
                    <a:pt x="539" y="18410"/>
                  </a:cubicBezTo>
                  <a:lnTo>
                    <a:pt x="539" y="1798"/>
                  </a:lnTo>
                  <a:cubicBezTo>
                    <a:pt x="539" y="1107"/>
                    <a:pt x="1103" y="543"/>
                    <a:pt x="1794" y="543"/>
                  </a:cubicBezTo>
                  <a:close/>
                  <a:moveTo>
                    <a:pt x="1794" y="0"/>
                  </a:moveTo>
                  <a:cubicBezTo>
                    <a:pt x="803" y="0"/>
                    <a:pt x="0" y="807"/>
                    <a:pt x="0" y="1798"/>
                  </a:cubicBezTo>
                  <a:lnTo>
                    <a:pt x="0" y="18410"/>
                  </a:lnTo>
                  <a:cubicBezTo>
                    <a:pt x="0" y="19396"/>
                    <a:pt x="803" y="20203"/>
                    <a:pt x="1794" y="20203"/>
                  </a:cubicBezTo>
                  <a:lnTo>
                    <a:pt x="45371" y="20203"/>
                  </a:lnTo>
                  <a:cubicBezTo>
                    <a:pt x="46357" y="20203"/>
                    <a:pt x="47164" y="19396"/>
                    <a:pt x="47164" y="18410"/>
                  </a:cubicBezTo>
                  <a:lnTo>
                    <a:pt x="47164" y="1798"/>
                  </a:lnTo>
                  <a:cubicBezTo>
                    <a:pt x="47164" y="807"/>
                    <a:pt x="46357" y="0"/>
                    <a:pt x="4537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Google Shape;166;p28">
              <a:extLst>
                <a:ext uri="{FF2B5EF4-FFF2-40B4-BE49-F238E27FC236}">
                  <a16:creationId xmlns:a16="http://schemas.microsoft.com/office/drawing/2014/main" id="{6E445592-0BBA-4B36-8676-3277D1AD41D9}"/>
                </a:ext>
              </a:extLst>
            </p:cNvPr>
            <p:cNvSpPr/>
            <p:nvPr/>
          </p:nvSpPr>
          <p:spPr>
            <a:xfrm>
              <a:off x="4967904" y="1402127"/>
              <a:ext cx="190328" cy="115937"/>
            </a:xfrm>
            <a:custGeom>
              <a:avLst/>
              <a:gdLst/>
              <a:ahLst/>
              <a:cxnLst/>
              <a:rect l="l" t="t" r="r" b="b"/>
              <a:pathLst>
                <a:path w="8617" h="5249" extrusionOk="0">
                  <a:moveTo>
                    <a:pt x="2214" y="0"/>
                  </a:moveTo>
                  <a:cubicBezTo>
                    <a:pt x="1055" y="651"/>
                    <a:pt x="1" y="1757"/>
                    <a:pt x="1" y="3140"/>
                  </a:cubicBezTo>
                  <a:cubicBezTo>
                    <a:pt x="1" y="4441"/>
                    <a:pt x="931" y="5248"/>
                    <a:pt x="2186" y="5248"/>
                  </a:cubicBezTo>
                  <a:cubicBezTo>
                    <a:pt x="3169" y="5248"/>
                    <a:pt x="3971" y="4545"/>
                    <a:pt x="3971" y="3562"/>
                  </a:cubicBezTo>
                  <a:cubicBezTo>
                    <a:pt x="3971" y="2784"/>
                    <a:pt x="3392" y="2157"/>
                    <a:pt x="2613" y="2157"/>
                  </a:cubicBezTo>
                  <a:cubicBezTo>
                    <a:pt x="1886" y="2157"/>
                    <a:pt x="1283" y="2636"/>
                    <a:pt x="1283" y="3363"/>
                  </a:cubicBezTo>
                  <a:cubicBezTo>
                    <a:pt x="1283" y="3914"/>
                    <a:pt x="1582" y="4242"/>
                    <a:pt x="1934" y="4318"/>
                  </a:cubicBezTo>
                  <a:cubicBezTo>
                    <a:pt x="2086" y="4342"/>
                    <a:pt x="2162" y="4417"/>
                    <a:pt x="2162" y="4545"/>
                  </a:cubicBezTo>
                  <a:cubicBezTo>
                    <a:pt x="2162" y="4693"/>
                    <a:pt x="2062" y="4769"/>
                    <a:pt x="1910" y="4769"/>
                  </a:cubicBezTo>
                  <a:cubicBezTo>
                    <a:pt x="1184" y="4769"/>
                    <a:pt x="452" y="4166"/>
                    <a:pt x="452" y="3140"/>
                  </a:cubicBezTo>
                  <a:cubicBezTo>
                    <a:pt x="452" y="1957"/>
                    <a:pt x="1407" y="950"/>
                    <a:pt x="2437" y="375"/>
                  </a:cubicBezTo>
                  <a:lnTo>
                    <a:pt x="2214" y="0"/>
                  </a:lnTo>
                  <a:close/>
                  <a:moveTo>
                    <a:pt x="6860" y="0"/>
                  </a:moveTo>
                  <a:cubicBezTo>
                    <a:pt x="5704" y="651"/>
                    <a:pt x="4646" y="1757"/>
                    <a:pt x="4646" y="3140"/>
                  </a:cubicBezTo>
                  <a:cubicBezTo>
                    <a:pt x="4646" y="4441"/>
                    <a:pt x="5577" y="5248"/>
                    <a:pt x="6836" y="5248"/>
                  </a:cubicBezTo>
                  <a:cubicBezTo>
                    <a:pt x="7813" y="5248"/>
                    <a:pt x="8617" y="4545"/>
                    <a:pt x="8617" y="3562"/>
                  </a:cubicBezTo>
                  <a:cubicBezTo>
                    <a:pt x="8617" y="2784"/>
                    <a:pt x="8038" y="2157"/>
                    <a:pt x="7258" y="2157"/>
                  </a:cubicBezTo>
                  <a:cubicBezTo>
                    <a:pt x="6532" y="2157"/>
                    <a:pt x="5929" y="2636"/>
                    <a:pt x="5929" y="3363"/>
                  </a:cubicBezTo>
                  <a:cubicBezTo>
                    <a:pt x="5929" y="3914"/>
                    <a:pt x="6232" y="4242"/>
                    <a:pt x="6583" y="4318"/>
                  </a:cubicBezTo>
                  <a:cubicBezTo>
                    <a:pt x="6731" y="4342"/>
                    <a:pt x="6807" y="4417"/>
                    <a:pt x="6807" y="4545"/>
                  </a:cubicBezTo>
                  <a:cubicBezTo>
                    <a:pt x="6807" y="4693"/>
                    <a:pt x="6707" y="4769"/>
                    <a:pt x="6556" y="4769"/>
                  </a:cubicBezTo>
                  <a:cubicBezTo>
                    <a:pt x="5829" y="4769"/>
                    <a:pt x="5101" y="4166"/>
                    <a:pt x="5101" y="3140"/>
                  </a:cubicBezTo>
                  <a:cubicBezTo>
                    <a:pt x="5101" y="1957"/>
                    <a:pt x="6056" y="950"/>
                    <a:pt x="7083" y="375"/>
                  </a:cubicBezTo>
                  <a:lnTo>
                    <a:pt x="6860" y="0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Google Shape;167;p28">
              <a:extLst>
                <a:ext uri="{FF2B5EF4-FFF2-40B4-BE49-F238E27FC236}">
                  <a16:creationId xmlns:a16="http://schemas.microsoft.com/office/drawing/2014/main" id="{48426E36-23A4-4CF2-9039-88863E2B6A0A}"/>
                </a:ext>
              </a:extLst>
            </p:cNvPr>
            <p:cNvSpPr/>
            <p:nvPr/>
          </p:nvSpPr>
          <p:spPr>
            <a:xfrm>
              <a:off x="5211683" y="1484602"/>
              <a:ext cx="597997" cy="11927"/>
            </a:xfrm>
            <a:custGeom>
              <a:avLst/>
              <a:gdLst/>
              <a:ahLst/>
              <a:cxnLst/>
              <a:rect l="l" t="t" r="r" b="b"/>
              <a:pathLst>
                <a:path w="27074" h="540" extrusionOk="0">
                  <a:moveTo>
                    <a:pt x="271" y="1"/>
                  </a:moveTo>
                  <a:cubicBezTo>
                    <a:pt x="124" y="1"/>
                    <a:pt x="0" y="121"/>
                    <a:pt x="0" y="268"/>
                  </a:cubicBezTo>
                  <a:cubicBezTo>
                    <a:pt x="0" y="420"/>
                    <a:pt x="124" y="540"/>
                    <a:pt x="271" y="540"/>
                  </a:cubicBezTo>
                  <a:lnTo>
                    <a:pt x="26801" y="540"/>
                  </a:lnTo>
                  <a:cubicBezTo>
                    <a:pt x="26954" y="540"/>
                    <a:pt x="27073" y="420"/>
                    <a:pt x="27073" y="268"/>
                  </a:cubicBezTo>
                  <a:cubicBezTo>
                    <a:pt x="27073" y="121"/>
                    <a:pt x="26954" y="1"/>
                    <a:pt x="268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" name="Google Shape;168;p28">
              <a:extLst>
                <a:ext uri="{FF2B5EF4-FFF2-40B4-BE49-F238E27FC236}">
                  <a16:creationId xmlns:a16="http://schemas.microsoft.com/office/drawing/2014/main" id="{E94DBA27-A9D0-4685-BD50-3F83C2A360CE}"/>
                </a:ext>
              </a:extLst>
            </p:cNvPr>
            <p:cNvSpPr/>
            <p:nvPr/>
          </p:nvSpPr>
          <p:spPr>
            <a:xfrm>
              <a:off x="5211683" y="1534895"/>
              <a:ext cx="597997" cy="12016"/>
            </a:xfrm>
            <a:custGeom>
              <a:avLst/>
              <a:gdLst/>
              <a:ahLst/>
              <a:cxnLst/>
              <a:rect l="l" t="t" r="r" b="b"/>
              <a:pathLst>
                <a:path w="27074" h="544" extrusionOk="0">
                  <a:moveTo>
                    <a:pt x="271" y="1"/>
                  </a:moveTo>
                  <a:cubicBezTo>
                    <a:pt x="124" y="1"/>
                    <a:pt x="0" y="120"/>
                    <a:pt x="0" y="272"/>
                  </a:cubicBezTo>
                  <a:cubicBezTo>
                    <a:pt x="0" y="419"/>
                    <a:pt x="124" y="543"/>
                    <a:pt x="271" y="543"/>
                  </a:cubicBezTo>
                  <a:lnTo>
                    <a:pt x="26801" y="543"/>
                  </a:lnTo>
                  <a:cubicBezTo>
                    <a:pt x="26954" y="543"/>
                    <a:pt x="27073" y="419"/>
                    <a:pt x="27073" y="272"/>
                  </a:cubicBezTo>
                  <a:cubicBezTo>
                    <a:pt x="27073" y="120"/>
                    <a:pt x="26954" y="1"/>
                    <a:pt x="268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" name="Google Shape;169;p28">
              <a:extLst>
                <a:ext uri="{FF2B5EF4-FFF2-40B4-BE49-F238E27FC236}">
                  <a16:creationId xmlns:a16="http://schemas.microsoft.com/office/drawing/2014/main" id="{682726C7-04F9-48FE-8772-B2BF44A8457E}"/>
                </a:ext>
              </a:extLst>
            </p:cNvPr>
            <p:cNvSpPr/>
            <p:nvPr/>
          </p:nvSpPr>
          <p:spPr>
            <a:xfrm>
              <a:off x="5211683" y="1585277"/>
              <a:ext cx="597997" cy="11905"/>
            </a:xfrm>
            <a:custGeom>
              <a:avLst/>
              <a:gdLst/>
              <a:ahLst/>
              <a:cxnLst/>
              <a:rect l="l" t="t" r="r" b="b"/>
              <a:pathLst>
                <a:path w="27074" h="539" extrusionOk="0">
                  <a:moveTo>
                    <a:pt x="271" y="0"/>
                  </a:moveTo>
                  <a:cubicBezTo>
                    <a:pt x="124" y="0"/>
                    <a:pt x="0" y="120"/>
                    <a:pt x="0" y="268"/>
                  </a:cubicBezTo>
                  <a:cubicBezTo>
                    <a:pt x="0" y="419"/>
                    <a:pt x="124" y="539"/>
                    <a:pt x="271" y="539"/>
                  </a:cubicBezTo>
                  <a:lnTo>
                    <a:pt x="26801" y="539"/>
                  </a:lnTo>
                  <a:cubicBezTo>
                    <a:pt x="26954" y="539"/>
                    <a:pt x="27073" y="419"/>
                    <a:pt x="27073" y="268"/>
                  </a:cubicBezTo>
                  <a:cubicBezTo>
                    <a:pt x="27073" y="120"/>
                    <a:pt x="26954" y="0"/>
                    <a:pt x="268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" name="Google Shape;170;p28">
              <a:extLst>
                <a:ext uri="{FF2B5EF4-FFF2-40B4-BE49-F238E27FC236}">
                  <a16:creationId xmlns:a16="http://schemas.microsoft.com/office/drawing/2014/main" id="{BB444845-9D4B-4945-A91F-F8FBA07B8A2B}"/>
                </a:ext>
              </a:extLst>
            </p:cNvPr>
            <p:cNvSpPr/>
            <p:nvPr/>
          </p:nvSpPr>
          <p:spPr>
            <a:xfrm>
              <a:off x="5211683" y="1635548"/>
              <a:ext cx="597997" cy="12016"/>
            </a:xfrm>
            <a:custGeom>
              <a:avLst/>
              <a:gdLst/>
              <a:ahLst/>
              <a:cxnLst/>
              <a:rect l="l" t="t" r="r" b="b"/>
              <a:pathLst>
                <a:path w="27074" h="544" extrusionOk="0">
                  <a:moveTo>
                    <a:pt x="271" y="1"/>
                  </a:moveTo>
                  <a:cubicBezTo>
                    <a:pt x="124" y="1"/>
                    <a:pt x="0" y="121"/>
                    <a:pt x="0" y="272"/>
                  </a:cubicBezTo>
                  <a:cubicBezTo>
                    <a:pt x="0" y="420"/>
                    <a:pt x="124" y="543"/>
                    <a:pt x="271" y="543"/>
                  </a:cubicBezTo>
                  <a:lnTo>
                    <a:pt x="26801" y="543"/>
                  </a:lnTo>
                  <a:cubicBezTo>
                    <a:pt x="26954" y="543"/>
                    <a:pt x="27073" y="420"/>
                    <a:pt x="27073" y="272"/>
                  </a:cubicBezTo>
                  <a:cubicBezTo>
                    <a:pt x="27073" y="121"/>
                    <a:pt x="26954" y="1"/>
                    <a:pt x="268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" name="Google Shape;171;p28">
              <a:extLst>
                <a:ext uri="{FF2B5EF4-FFF2-40B4-BE49-F238E27FC236}">
                  <a16:creationId xmlns:a16="http://schemas.microsoft.com/office/drawing/2014/main" id="{7AFE262A-972E-40EA-937F-5D4646EE1D62}"/>
                </a:ext>
              </a:extLst>
            </p:cNvPr>
            <p:cNvSpPr/>
            <p:nvPr/>
          </p:nvSpPr>
          <p:spPr>
            <a:xfrm>
              <a:off x="6993769" y="2138767"/>
              <a:ext cx="370385" cy="619091"/>
            </a:xfrm>
            <a:custGeom>
              <a:avLst/>
              <a:gdLst/>
              <a:ahLst/>
              <a:cxnLst/>
              <a:rect l="l" t="t" r="r" b="b"/>
              <a:pathLst>
                <a:path w="16769" h="28029" extrusionOk="0">
                  <a:moveTo>
                    <a:pt x="9259" y="0"/>
                  </a:moveTo>
                  <a:lnTo>
                    <a:pt x="2656" y="4211"/>
                  </a:lnTo>
                  <a:cubicBezTo>
                    <a:pt x="2656" y="4211"/>
                    <a:pt x="8417" y="16509"/>
                    <a:pt x="8417" y="17156"/>
                  </a:cubicBezTo>
                  <a:cubicBezTo>
                    <a:pt x="8417" y="17803"/>
                    <a:pt x="3303" y="20587"/>
                    <a:pt x="2333" y="21170"/>
                  </a:cubicBezTo>
                  <a:cubicBezTo>
                    <a:pt x="1358" y="21749"/>
                    <a:pt x="1" y="22332"/>
                    <a:pt x="1" y="22332"/>
                  </a:cubicBezTo>
                  <a:lnTo>
                    <a:pt x="584" y="28028"/>
                  </a:lnTo>
                  <a:cubicBezTo>
                    <a:pt x="584" y="28028"/>
                    <a:pt x="9387" y="26023"/>
                    <a:pt x="13077" y="24018"/>
                  </a:cubicBezTo>
                  <a:cubicBezTo>
                    <a:pt x="16768" y="22009"/>
                    <a:pt x="16637" y="19744"/>
                    <a:pt x="15794" y="16377"/>
                  </a:cubicBezTo>
                  <a:cubicBezTo>
                    <a:pt x="14955" y="13014"/>
                    <a:pt x="9259" y="0"/>
                    <a:pt x="92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" name="Google Shape;172;p28">
              <a:extLst>
                <a:ext uri="{FF2B5EF4-FFF2-40B4-BE49-F238E27FC236}">
                  <a16:creationId xmlns:a16="http://schemas.microsoft.com/office/drawing/2014/main" id="{0AFDA75D-44D7-435B-9DB8-DC2A2B8C25E4}"/>
                </a:ext>
              </a:extLst>
            </p:cNvPr>
            <p:cNvSpPr/>
            <p:nvPr/>
          </p:nvSpPr>
          <p:spPr>
            <a:xfrm>
              <a:off x="6987607" y="2132826"/>
              <a:ext cx="385206" cy="631018"/>
            </a:xfrm>
            <a:custGeom>
              <a:avLst/>
              <a:gdLst/>
              <a:ahLst/>
              <a:cxnLst/>
              <a:rect l="l" t="t" r="r" b="b"/>
              <a:pathLst>
                <a:path w="17440" h="28569" extrusionOk="0">
                  <a:moveTo>
                    <a:pt x="9415" y="669"/>
                  </a:moveTo>
                  <a:cubicBezTo>
                    <a:pt x="10257" y="2606"/>
                    <a:pt x="15054" y="13686"/>
                    <a:pt x="15813" y="16714"/>
                  </a:cubicBezTo>
                  <a:cubicBezTo>
                    <a:pt x="16600" y="19865"/>
                    <a:pt x="16844" y="22078"/>
                    <a:pt x="13225" y="24048"/>
                  </a:cubicBezTo>
                  <a:cubicBezTo>
                    <a:pt x="9994" y="25809"/>
                    <a:pt x="2668" y="27595"/>
                    <a:pt x="1102" y="27966"/>
                  </a:cubicBezTo>
                  <a:lnTo>
                    <a:pt x="571" y="22769"/>
                  </a:lnTo>
                  <a:cubicBezTo>
                    <a:pt x="975" y="22590"/>
                    <a:pt x="1973" y="22134"/>
                    <a:pt x="2748" y="21670"/>
                  </a:cubicBezTo>
                  <a:cubicBezTo>
                    <a:pt x="2916" y="21571"/>
                    <a:pt x="3208" y="21403"/>
                    <a:pt x="3575" y="21196"/>
                  </a:cubicBezTo>
                  <a:cubicBezTo>
                    <a:pt x="7656" y="18863"/>
                    <a:pt x="8967" y="17948"/>
                    <a:pt x="8967" y="17425"/>
                  </a:cubicBezTo>
                  <a:cubicBezTo>
                    <a:pt x="8967" y="16781"/>
                    <a:pt x="4741" y="7703"/>
                    <a:pt x="3279" y="4579"/>
                  </a:cubicBezTo>
                  <a:lnTo>
                    <a:pt x="9415" y="669"/>
                  </a:lnTo>
                  <a:close/>
                  <a:moveTo>
                    <a:pt x="9540" y="1"/>
                  </a:moveTo>
                  <a:cubicBezTo>
                    <a:pt x="9488" y="1"/>
                    <a:pt x="9437" y="15"/>
                    <a:pt x="9391" y="42"/>
                  </a:cubicBezTo>
                  <a:lnTo>
                    <a:pt x="2788" y="4248"/>
                  </a:lnTo>
                  <a:cubicBezTo>
                    <a:pt x="2672" y="4324"/>
                    <a:pt x="2632" y="4468"/>
                    <a:pt x="2688" y="4592"/>
                  </a:cubicBezTo>
                  <a:cubicBezTo>
                    <a:pt x="4953" y="9429"/>
                    <a:pt x="8351" y="16838"/>
                    <a:pt x="8428" y="17389"/>
                  </a:cubicBezTo>
                  <a:cubicBezTo>
                    <a:pt x="8228" y="17916"/>
                    <a:pt x="4522" y="20029"/>
                    <a:pt x="3307" y="20724"/>
                  </a:cubicBezTo>
                  <a:cubicBezTo>
                    <a:pt x="2935" y="20936"/>
                    <a:pt x="2640" y="21104"/>
                    <a:pt x="2472" y="21207"/>
                  </a:cubicBezTo>
                  <a:cubicBezTo>
                    <a:pt x="1526" y="21771"/>
                    <a:pt x="188" y="22350"/>
                    <a:pt x="172" y="22354"/>
                  </a:cubicBezTo>
                  <a:cubicBezTo>
                    <a:pt x="64" y="22402"/>
                    <a:pt x="0" y="22514"/>
                    <a:pt x="12" y="22629"/>
                  </a:cubicBezTo>
                  <a:lnTo>
                    <a:pt x="595" y="28325"/>
                  </a:lnTo>
                  <a:cubicBezTo>
                    <a:pt x="603" y="28405"/>
                    <a:pt x="643" y="28473"/>
                    <a:pt x="707" y="28517"/>
                  </a:cubicBezTo>
                  <a:cubicBezTo>
                    <a:pt x="751" y="28553"/>
                    <a:pt x="807" y="28569"/>
                    <a:pt x="863" y="28569"/>
                  </a:cubicBezTo>
                  <a:cubicBezTo>
                    <a:pt x="883" y="28569"/>
                    <a:pt x="903" y="28569"/>
                    <a:pt x="922" y="28561"/>
                  </a:cubicBezTo>
                  <a:cubicBezTo>
                    <a:pt x="1282" y="28481"/>
                    <a:pt x="9806" y="26524"/>
                    <a:pt x="13485" y="24522"/>
                  </a:cubicBezTo>
                  <a:cubicBezTo>
                    <a:pt x="17439" y="22374"/>
                    <a:pt x="17159" y="19878"/>
                    <a:pt x="16337" y="16582"/>
                  </a:cubicBezTo>
                  <a:cubicBezTo>
                    <a:pt x="15498" y="13231"/>
                    <a:pt x="10018" y="693"/>
                    <a:pt x="9786" y="162"/>
                  </a:cubicBezTo>
                  <a:cubicBezTo>
                    <a:pt x="9754" y="90"/>
                    <a:pt x="9690" y="34"/>
                    <a:pt x="9614" y="10"/>
                  </a:cubicBezTo>
                  <a:cubicBezTo>
                    <a:pt x="9589" y="4"/>
                    <a:pt x="9565" y="1"/>
                    <a:pt x="954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Google Shape;173;p28">
              <a:extLst>
                <a:ext uri="{FF2B5EF4-FFF2-40B4-BE49-F238E27FC236}">
                  <a16:creationId xmlns:a16="http://schemas.microsoft.com/office/drawing/2014/main" id="{BE271EEF-0A28-4E84-B562-B96425D05475}"/>
                </a:ext>
              </a:extLst>
            </p:cNvPr>
            <p:cNvSpPr/>
            <p:nvPr/>
          </p:nvSpPr>
          <p:spPr>
            <a:xfrm>
              <a:off x="7108006" y="2147602"/>
              <a:ext cx="251643" cy="578052"/>
            </a:xfrm>
            <a:custGeom>
              <a:avLst/>
              <a:gdLst/>
              <a:ahLst/>
              <a:cxnLst/>
              <a:rect l="l" t="t" r="r" b="b"/>
              <a:pathLst>
                <a:path w="11393" h="26171" extrusionOk="0">
                  <a:moveTo>
                    <a:pt x="3964" y="0"/>
                  </a:moveTo>
                  <a:lnTo>
                    <a:pt x="2913" y="671"/>
                  </a:lnTo>
                  <a:lnTo>
                    <a:pt x="2873" y="743"/>
                  </a:lnTo>
                  <a:cubicBezTo>
                    <a:pt x="2873" y="743"/>
                    <a:pt x="8178" y="13769"/>
                    <a:pt x="8501" y="18106"/>
                  </a:cubicBezTo>
                  <a:cubicBezTo>
                    <a:pt x="8696" y="20774"/>
                    <a:pt x="3807" y="24041"/>
                    <a:pt x="1" y="26170"/>
                  </a:cubicBezTo>
                  <a:cubicBezTo>
                    <a:pt x="2693" y="25416"/>
                    <a:pt x="5912" y="24393"/>
                    <a:pt x="7774" y="23379"/>
                  </a:cubicBezTo>
                  <a:cubicBezTo>
                    <a:pt x="11393" y="21409"/>
                    <a:pt x="11149" y="19196"/>
                    <a:pt x="10362" y="16045"/>
                  </a:cubicBezTo>
                  <a:cubicBezTo>
                    <a:pt x="9603" y="13017"/>
                    <a:pt x="4806" y="1937"/>
                    <a:pt x="3964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" name="Google Shape;174;p28">
              <a:extLst>
                <a:ext uri="{FF2B5EF4-FFF2-40B4-BE49-F238E27FC236}">
                  <a16:creationId xmlns:a16="http://schemas.microsoft.com/office/drawing/2014/main" id="{0404BA04-45C1-4FD9-B9F9-154AFFBB17CB}"/>
                </a:ext>
              </a:extLst>
            </p:cNvPr>
            <p:cNvSpPr/>
            <p:nvPr/>
          </p:nvSpPr>
          <p:spPr>
            <a:xfrm>
              <a:off x="6035856" y="2171678"/>
              <a:ext cx="247380" cy="586357"/>
            </a:xfrm>
            <a:custGeom>
              <a:avLst/>
              <a:gdLst/>
              <a:ahLst/>
              <a:cxnLst/>
              <a:rect l="l" t="t" r="r" b="b"/>
              <a:pathLst>
                <a:path w="11200" h="26547" extrusionOk="0">
                  <a:moveTo>
                    <a:pt x="4465" y="1"/>
                  </a:moveTo>
                  <a:cubicBezTo>
                    <a:pt x="4465" y="1"/>
                    <a:pt x="260" y="15406"/>
                    <a:pt x="128" y="18126"/>
                  </a:cubicBezTo>
                  <a:cubicBezTo>
                    <a:pt x="0" y="20842"/>
                    <a:pt x="8480" y="26214"/>
                    <a:pt x="8803" y="26538"/>
                  </a:cubicBezTo>
                  <a:cubicBezTo>
                    <a:pt x="8809" y="26544"/>
                    <a:pt x="8814" y="26546"/>
                    <a:pt x="8818" y="26546"/>
                  </a:cubicBezTo>
                  <a:cubicBezTo>
                    <a:pt x="9101" y="26546"/>
                    <a:pt x="8324" y="17179"/>
                    <a:pt x="8324" y="17179"/>
                  </a:cubicBezTo>
                  <a:lnTo>
                    <a:pt x="11200" y="3108"/>
                  </a:lnTo>
                  <a:lnTo>
                    <a:pt x="44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" name="Google Shape;175;p28">
              <a:extLst>
                <a:ext uri="{FF2B5EF4-FFF2-40B4-BE49-F238E27FC236}">
                  <a16:creationId xmlns:a16="http://schemas.microsoft.com/office/drawing/2014/main" id="{D897F322-501D-458F-AD15-FFBE6DBD35DC}"/>
                </a:ext>
              </a:extLst>
            </p:cNvPr>
            <p:cNvSpPr/>
            <p:nvPr/>
          </p:nvSpPr>
          <p:spPr>
            <a:xfrm>
              <a:off x="6030467" y="2165692"/>
              <a:ext cx="259131" cy="598240"/>
            </a:xfrm>
            <a:custGeom>
              <a:avLst/>
              <a:gdLst/>
              <a:ahLst/>
              <a:cxnLst/>
              <a:rect l="l" t="t" r="r" b="b"/>
              <a:pathLst>
                <a:path w="11732" h="27085" extrusionOk="0">
                  <a:moveTo>
                    <a:pt x="4890" y="651"/>
                  </a:moveTo>
                  <a:lnTo>
                    <a:pt x="11136" y="3535"/>
                  </a:lnTo>
                  <a:lnTo>
                    <a:pt x="8300" y="17395"/>
                  </a:lnTo>
                  <a:cubicBezTo>
                    <a:pt x="8297" y="17419"/>
                    <a:pt x="8297" y="17447"/>
                    <a:pt x="8297" y="17471"/>
                  </a:cubicBezTo>
                  <a:cubicBezTo>
                    <a:pt x="8540" y="20390"/>
                    <a:pt x="8872" y="24960"/>
                    <a:pt x="8855" y="26334"/>
                  </a:cubicBezTo>
                  <a:cubicBezTo>
                    <a:pt x="8763" y="26266"/>
                    <a:pt x="8648" y="26186"/>
                    <a:pt x="8505" y="26087"/>
                  </a:cubicBezTo>
                  <a:cubicBezTo>
                    <a:pt x="3220" y="22411"/>
                    <a:pt x="576" y="19828"/>
                    <a:pt x="644" y="18409"/>
                  </a:cubicBezTo>
                  <a:cubicBezTo>
                    <a:pt x="759" y="15961"/>
                    <a:pt x="4294" y="2840"/>
                    <a:pt x="4890" y="651"/>
                  </a:cubicBezTo>
                  <a:close/>
                  <a:moveTo>
                    <a:pt x="4715" y="0"/>
                  </a:moveTo>
                  <a:cubicBezTo>
                    <a:pt x="4675" y="0"/>
                    <a:pt x="4635" y="9"/>
                    <a:pt x="4598" y="28"/>
                  </a:cubicBezTo>
                  <a:cubicBezTo>
                    <a:pt x="4526" y="60"/>
                    <a:pt x="4470" y="123"/>
                    <a:pt x="4450" y="200"/>
                  </a:cubicBezTo>
                  <a:cubicBezTo>
                    <a:pt x="4278" y="831"/>
                    <a:pt x="232" y="15665"/>
                    <a:pt x="104" y="18381"/>
                  </a:cubicBezTo>
                  <a:cubicBezTo>
                    <a:pt x="1" y="20571"/>
                    <a:pt x="4674" y="24081"/>
                    <a:pt x="8197" y="26533"/>
                  </a:cubicBezTo>
                  <a:cubicBezTo>
                    <a:pt x="8512" y="26754"/>
                    <a:pt x="8808" y="26957"/>
                    <a:pt x="8855" y="27001"/>
                  </a:cubicBezTo>
                  <a:cubicBezTo>
                    <a:pt x="8912" y="27057"/>
                    <a:pt x="8992" y="27084"/>
                    <a:pt x="9071" y="27084"/>
                  </a:cubicBezTo>
                  <a:cubicBezTo>
                    <a:pt x="9111" y="27084"/>
                    <a:pt x="9147" y="27081"/>
                    <a:pt x="9183" y="27065"/>
                  </a:cubicBezTo>
                  <a:cubicBezTo>
                    <a:pt x="9399" y="26965"/>
                    <a:pt x="9619" y="26861"/>
                    <a:pt x="8840" y="17467"/>
                  </a:cubicBezTo>
                  <a:lnTo>
                    <a:pt x="11707" y="3431"/>
                  </a:lnTo>
                  <a:cubicBezTo>
                    <a:pt x="11731" y="3311"/>
                    <a:pt x="11672" y="3183"/>
                    <a:pt x="11556" y="3132"/>
                  </a:cubicBezTo>
                  <a:lnTo>
                    <a:pt x="4825" y="24"/>
                  </a:lnTo>
                  <a:cubicBezTo>
                    <a:pt x="4791" y="8"/>
                    <a:pt x="4753" y="0"/>
                    <a:pt x="471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" name="Google Shape;176;p28">
              <a:extLst>
                <a:ext uri="{FF2B5EF4-FFF2-40B4-BE49-F238E27FC236}">
                  <a16:creationId xmlns:a16="http://schemas.microsoft.com/office/drawing/2014/main" id="{875173E1-B557-494A-BA94-DACAE0190752}"/>
                </a:ext>
              </a:extLst>
            </p:cNvPr>
            <p:cNvSpPr/>
            <p:nvPr/>
          </p:nvSpPr>
          <p:spPr>
            <a:xfrm>
              <a:off x="6043167" y="2180049"/>
              <a:ext cx="183105" cy="567295"/>
            </a:xfrm>
            <a:custGeom>
              <a:avLst/>
              <a:gdLst/>
              <a:ahLst/>
              <a:cxnLst/>
              <a:rect l="l" t="t" r="r" b="b"/>
              <a:pathLst>
                <a:path w="8290" h="25684" extrusionOk="0">
                  <a:moveTo>
                    <a:pt x="4315" y="1"/>
                  </a:moveTo>
                  <a:cubicBezTo>
                    <a:pt x="3719" y="2190"/>
                    <a:pt x="184" y="15311"/>
                    <a:pt x="69" y="17759"/>
                  </a:cubicBezTo>
                  <a:cubicBezTo>
                    <a:pt x="1" y="19178"/>
                    <a:pt x="2645" y="21761"/>
                    <a:pt x="7930" y="25437"/>
                  </a:cubicBezTo>
                  <a:cubicBezTo>
                    <a:pt x="8073" y="25536"/>
                    <a:pt x="8188" y="25616"/>
                    <a:pt x="8280" y="25684"/>
                  </a:cubicBezTo>
                  <a:cubicBezTo>
                    <a:pt x="8289" y="25133"/>
                    <a:pt x="8236" y="24074"/>
                    <a:pt x="8161" y="22808"/>
                  </a:cubicBezTo>
                  <a:cubicBezTo>
                    <a:pt x="5661" y="20691"/>
                    <a:pt x="2289" y="17860"/>
                    <a:pt x="1882" y="16637"/>
                  </a:cubicBezTo>
                  <a:cubicBezTo>
                    <a:pt x="1239" y="14708"/>
                    <a:pt x="6064" y="880"/>
                    <a:pt x="6064" y="880"/>
                  </a:cubicBezTo>
                  <a:lnTo>
                    <a:pt x="6044" y="800"/>
                  </a:lnTo>
                  <a:lnTo>
                    <a:pt x="4315" y="1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" name="Google Shape;177;p28">
              <a:extLst>
                <a:ext uri="{FF2B5EF4-FFF2-40B4-BE49-F238E27FC236}">
                  <a16:creationId xmlns:a16="http://schemas.microsoft.com/office/drawing/2014/main" id="{EC7D924C-ECA5-4277-BAE3-4300F64E4B76}"/>
                </a:ext>
              </a:extLst>
            </p:cNvPr>
            <p:cNvSpPr/>
            <p:nvPr/>
          </p:nvSpPr>
          <p:spPr>
            <a:xfrm>
              <a:off x="6067331" y="1803214"/>
              <a:ext cx="1190936" cy="684403"/>
            </a:xfrm>
            <a:custGeom>
              <a:avLst/>
              <a:gdLst/>
              <a:ahLst/>
              <a:cxnLst/>
              <a:rect l="l" t="t" r="r" b="b"/>
              <a:pathLst>
                <a:path w="53919" h="30986" extrusionOk="0">
                  <a:moveTo>
                    <a:pt x="25645" y="0"/>
                  </a:moveTo>
                  <a:cubicBezTo>
                    <a:pt x="24856" y="0"/>
                    <a:pt x="23872" y="280"/>
                    <a:pt x="22784" y="1213"/>
                  </a:cubicBezTo>
                  <a:cubicBezTo>
                    <a:pt x="22784" y="1213"/>
                    <a:pt x="21167" y="2376"/>
                    <a:pt x="17995" y="2507"/>
                  </a:cubicBezTo>
                  <a:cubicBezTo>
                    <a:pt x="17909" y="2510"/>
                    <a:pt x="17825" y="2512"/>
                    <a:pt x="17743" y="2512"/>
                  </a:cubicBezTo>
                  <a:cubicBezTo>
                    <a:pt x="14826" y="2512"/>
                    <a:pt x="14575" y="370"/>
                    <a:pt x="10797" y="370"/>
                  </a:cubicBezTo>
                  <a:cubicBezTo>
                    <a:pt x="10780" y="370"/>
                    <a:pt x="10763" y="370"/>
                    <a:pt x="10746" y="370"/>
                  </a:cubicBezTo>
                  <a:cubicBezTo>
                    <a:pt x="5981" y="394"/>
                    <a:pt x="1" y="15452"/>
                    <a:pt x="1" y="15452"/>
                  </a:cubicBezTo>
                  <a:cubicBezTo>
                    <a:pt x="1" y="15452"/>
                    <a:pt x="2977" y="18364"/>
                    <a:pt x="5889" y="19594"/>
                  </a:cubicBezTo>
                  <a:cubicBezTo>
                    <a:pt x="8805" y="20824"/>
                    <a:pt x="10938" y="21084"/>
                    <a:pt x="10938" y="21084"/>
                  </a:cubicBezTo>
                  <a:lnTo>
                    <a:pt x="11393" y="30986"/>
                  </a:lnTo>
                  <a:lnTo>
                    <a:pt x="43498" y="30986"/>
                  </a:lnTo>
                  <a:lnTo>
                    <a:pt x="43886" y="21084"/>
                  </a:lnTo>
                  <a:lnTo>
                    <a:pt x="53919" y="14545"/>
                  </a:lnTo>
                  <a:cubicBezTo>
                    <a:pt x="53919" y="14545"/>
                    <a:pt x="49002" y="5742"/>
                    <a:pt x="46606" y="2443"/>
                  </a:cubicBezTo>
                  <a:cubicBezTo>
                    <a:pt x="45407" y="791"/>
                    <a:pt x="43806" y="273"/>
                    <a:pt x="42350" y="273"/>
                  </a:cubicBezTo>
                  <a:cubicBezTo>
                    <a:pt x="40894" y="273"/>
                    <a:pt x="39584" y="791"/>
                    <a:pt x="38968" y="1213"/>
                  </a:cubicBezTo>
                  <a:cubicBezTo>
                    <a:pt x="38025" y="1856"/>
                    <a:pt x="35669" y="2121"/>
                    <a:pt x="34011" y="2121"/>
                  </a:cubicBezTo>
                  <a:cubicBezTo>
                    <a:pt x="33508" y="2121"/>
                    <a:pt x="33070" y="2097"/>
                    <a:pt x="32754" y="2052"/>
                  </a:cubicBezTo>
                  <a:cubicBezTo>
                    <a:pt x="31395" y="1860"/>
                    <a:pt x="27573" y="630"/>
                    <a:pt x="27573" y="630"/>
                  </a:cubicBezTo>
                  <a:cubicBezTo>
                    <a:pt x="27573" y="630"/>
                    <a:pt x="26829" y="0"/>
                    <a:pt x="25645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" name="Google Shape;178;p28">
              <a:extLst>
                <a:ext uri="{FF2B5EF4-FFF2-40B4-BE49-F238E27FC236}">
                  <a16:creationId xmlns:a16="http://schemas.microsoft.com/office/drawing/2014/main" id="{B9DFE4FF-CB9E-4563-9622-9569DFE939BB}"/>
                </a:ext>
              </a:extLst>
            </p:cNvPr>
            <p:cNvSpPr/>
            <p:nvPr/>
          </p:nvSpPr>
          <p:spPr>
            <a:xfrm>
              <a:off x="6060904" y="1797383"/>
              <a:ext cx="1204166" cy="696242"/>
            </a:xfrm>
            <a:custGeom>
              <a:avLst/>
              <a:gdLst/>
              <a:ahLst/>
              <a:cxnLst/>
              <a:rect l="l" t="t" r="r" b="b"/>
              <a:pathLst>
                <a:path w="54518" h="31522" extrusionOk="0">
                  <a:moveTo>
                    <a:pt x="25943" y="531"/>
                  </a:moveTo>
                  <a:cubicBezTo>
                    <a:pt x="26987" y="531"/>
                    <a:pt x="27648" y="1064"/>
                    <a:pt x="27693" y="1101"/>
                  </a:cubicBezTo>
                  <a:cubicBezTo>
                    <a:pt x="27721" y="1121"/>
                    <a:pt x="27748" y="1141"/>
                    <a:pt x="27785" y="1149"/>
                  </a:cubicBezTo>
                  <a:cubicBezTo>
                    <a:pt x="27940" y="1202"/>
                    <a:pt x="31638" y="2391"/>
                    <a:pt x="33004" y="2583"/>
                  </a:cubicBezTo>
                  <a:cubicBezTo>
                    <a:pt x="33318" y="2629"/>
                    <a:pt x="33778" y="2655"/>
                    <a:pt x="34313" y="2655"/>
                  </a:cubicBezTo>
                  <a:cubicBezTo>
                    <a:pt x="35981" y="2655"/>
                    <a:pt x="38387" y="2402"/>
                    <a:pt x="39412" y="1700"/>
                  </a:cubicBezTo>
                  <a:cubicBezTo>
                    <a:pt x="39986" y="1306"/>
                    <a:pt x="41239" y="814"/>
                    <a:pt x="42632" y="814"/>
                  </a:cubicBezTo>
                  <a:cubicBezTo>
                    <a:pt x="44019" y="814"/>
                    <a:pt x="45545" y="1302"/>
                    <a:pt x="46677" y="2863"/>
                  </a:cubicBezTo>
                  <a:cubicBezTo>
                    <a:pt x="48826" y="5827"/>
                    <a:pt x="53072" y="13336"/>
                    <a:pt x="53850" y="14722"/>
                  </a:cubicBezTo>
                  <a:lnTo>
                    <a:pt x="44029" y="21121"/>
                  </a:lnTo>
                  <a:cubicBezTo>
                    <a:pt x="43957" y="21169"/>
                    <a:pt x="43913" y="21248"/>
                    <a:pt x="43909" y="21336"/>
                  </a:cubicBezTo>
                  <a:lnTo>
                    <a:pt x="43530" y="30982"/>
                  </a:lnTo>
                  <a:lnTo>
                    <a:pt x="11944" y="30982"/>
                  </a:lnTo>
                  <a:lnTo>
                    <a:pt x="11500" y="21336"/>
                  </a:lnTo>
                  <a:cubicBezTo>
                    <a:pt x="11496" y="21204"/>
                    <a:pt x="11392" y="21097"/>
                    <a:pt x="11264" y="21081"/>
                  </a:cubicBezTo>
                  <a:cubicBezTo>
                    <a:pt x="11240" y="21077"/>
                    <a:pt x="9123" y="20809"/>
                    <a:pt x="6288" y="19611"/>
                  </a:cubicBezTo>
                  <a:cubicBezTo>
                    <a:pt x="3795" y="18556"/>
                    <a:pt x="1215" y="16212"/>
                    <a:pt x="612" y="15648"/>
                  </a:cubicBezTo>
                  <a:cubicBezTo>
                    <a:pt x="1287" y="13999"/>
                    <a:pt x="6775" y="926"/>
                    <a:pt x="11037" y="905"/>
                  </a:cubicBezTo>
                  <a:cubicBezTo>
                    <a:pt x="11069" y="905"/>
                    <a:pt x="11101" y="905"/>
                    <a:pt x="11133" y="905"/>
                  </a:cubicBezTo>
                  <a:cubicBezTo>
                    <a:pt x="13019" y="905"/>
                    <a:pt x="13992" y="1486"/>
                    <a:pt x="14915" y="2040"/>
                  </a:cubicBezTo>
                  <a:cubicBezTo>
                    <a:pt x="15775" y="2554"/>
                    <a:pt x="16586" y="3044"/>
                    <a:pt x="18018" y="3044"/>
                  </a:cubicBezTo>
                  <a:cubicBezTo>
                    <a:pt x="18109" y="3044"/>
                    <a:pt x="18202" y="3042"/>
                    <a:pt x="18298" y="3038"/>
                  </a:cubicBezTo>
                  <a:cubicBezTo>
                    <a:pt x="21514" y="2911"/>
                    <a:pt x="23163" y="1744"/>
                    <a:pt x="23235" y="1696"/>
                  </a:cubicBezTo>
                  <a:cubicBezTo>
                    <a:pt x="23239" y="1689"/>
                    <a:pt x="23247" y="1685"/>
                    <a:pt x="23251" y="1681"/>
                  </a:cubicBezTo>
                  <a:cubicBezTo>
                    <a:pt x="24284" y="795"/>
                    <a:pt x="25208" y="531"/>
                    <a:pt x="25943" y="531"/>
                  </a:cubicBezTo>
                  <a:close/>
                  <a:moveTo>
                    <a:pt x="25925" y="1"/>
                  </a:moveTo>
                  <a:cubicBezTo>
                    <a:pt x="25084" y="1"/>
                    <a:pt x="24045" y="294"/>
                    <a:pt x="22911" y="1261"/>
                  </a:cubicBezTo>
                  <a:cubicBezTo>
                    <a:pt x="22788" y="1345"/>
                    <a:pt x="21218" y="2380"/>
                    <a:pt x="18274" y="2500"/>
                  </a:cubicBezTo>
                  <a:cubicBezTo>
                    <a:pt x="18189" y="2503"/>
                    <a:pt x="18105" y="2505"/>
                    <a:pt x="18024" y="2505"/>
                  </a:cubicBezTo>
                  <a:cubicBezTo>
                    <a:pt x="16738" y="2505"/>
                    <a:pt x="16021" y="2072"/>
                    <a:pt x="15194" y="1576"/>
                  </a:cubicBezTo>
                  <a:cubicBezTo>
                    <a:pt x="14243" y="1003"/>
                    <a:pt x="13138" y="363"/>
                    <a:pt x="11056" y="363"/>
                  </a:cubicBezTo>
                  <a:cubicBezTo>
                    <a:pt x="11049" y="363"/>
                    <a:pt x="11041" y="363"/>
                    <a:pt x="11033" y="363"/>
                  </a:cubicBezTo>
                  <a:cubicBezTo>
                    <a:pt x="6144" y="387"/>
                    <a:pt x="284" y="14993"/>
                    <a:pt x="41" y="15616"/>
                  </a:cubicBezTo>
                  <a:cubicBezTo>
                    <a:pt x="0" y="15716"/>
                    <a:pt x="24" y="15832"/>
                    <a:pt x="100" y="15908"/>
                  </a:cubicBezTo>
                  <a:cubicBezTo>
                    <a:pt x="225" y="16031"/>
                    <a:pt x="3148" y="18872"/>
                    <a:pt x="6076" y="20110"/>
                  </a:cubicBezTo>
                  <a:cubicBezTo>
                    <a:pt x="8480" y="21125"/>
                    <a:pt x="10342" y="21484"/>
                    <a:pt x="10969" y="21584"/>
                  </a:cubicBezTo>
                  <a:lnTo>
                    <a:pt x="11412" y="31266"/>
                  </a:lnTo>
                  <a:cubicBezTo>
                    <a:pt x="11420" y="31410"/>
                    <a:pt x="11540" y="31522"/>
                    <a:pt x="11684" y="31522"/>
                  </a:cubicBezTo>
                  <a:lnTo>
                    <a:pt x="43789" y="31522"/>
                  </a:lnTo>
                  <a:cubicBezTo>
                    <a:pt x="43933" y="31522"/>
                    <a:pt x="44052" y="31406"/>
                    <a:pt x="44061" y="31262"/>
                  </a:cubicBezTo>
                  <a:lnTo>
                    <a:pt x="44445" y="21500"/>
                  </a:lnTo>
                  <a:lnTo>
                    <a:pt x="54358" y="15037"/>
                  </a:lnTo>
                  <a:cubicBezTo>
                    <a:pt x="54477" y="14958"/>
                    <a:pt x="54518" y="14802"/>
                    <a:pt x="54446" y="14678"/>
                  </a:cubicBezTo>
                  <a:cubicBezTo>
                    <a:pt x="54398" y="14590"/>
                    <a:pt x="49493" y="5822"/>
                    <a:pt x="47116" y="2548"/>
                  </a:cubicBezTo>
                  <a:cubicBezTo>
                    <a:pt x="45863" y="821"/>
                    <a:pt x="44176" y="281"/>
                    <a:pt x="42645" y="281"/>
                  </a:cubicBezTo>
                  <a:cubicBezTo>
                    <a:pt x="41113" y="281"/>
                    <a:pt x="39736" y="822"/>
                    <a:pt x="39104" y="1253"/>
                  </a:cubicBezTo>
                  <a:cubicBezTo>
                    <a:pt x="38229" y="1854"/>
                    <a:pt x="35919" y="2115"/>
                    <a:pt x="34292" y="2115"/>
                  </a:cubicBezTo>
                  <a:cubicBezTo>
                    <a:pt x="33810" y="2115"/>
                    <a:pt x="33388" y="2092"/>
                    <a:pt x="33081" y="2048"/>
                  </a:cubicBezTo>
                  <a:cubicBezTo>
                    <a:pt x="31839" y="1873"/>
                    <a:pt x="28419" y="786"/>
                    <a:pt x="27992" y="650"/>
                  </a:cubicBezTo>
                  <a:cubicBezTo>
                    <a:pt x="27799" y="507"/>
                    <a:pt x="27033" y="1"/>
                    <a:pt x="2592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" name="Google Shape;179;p28">
              <a:extLst>
                <a:ext uri="{FF2B5EF4-FFF2-40B4-BE49-F238E27FC236}">
                  <a16:creationId xmlns:a16="http://schemas.microsoft.com/office/drawing/2014/main" id="{BD19159F-7D64-417F-9EF7-9FCED487EE19}"/>
                </a:ext>
              </a:extLst>
            </p:cNvPr>
            <p:cNvSpPr/>
            <p:nvPr/>
          </p:nvSpPr>
          <p:spPr>
            <a:xfrm>
              <a:off x="6310205" y="1904176"/>
              <a:ext cx="8857" cy="369170"/>
            </a:xfrm>
            <a:custGeom>
              <a:avLst/>
              <a:gdLst/>
              <a:ahLst/>
              <a:cxnLst/>
              <a:rect l="l" t="t" r="r" b="b"/>
              <a:pathLst>
                <a:path w="401" h="16714" extrusionOk="0">
                  <a:moveTo>
                    <a:pt x="265" y="1"/>
                  </a:moveTo>
                  <a:cubicBezTo>
                    <a:pt x="193" y="1"/>
                    <a:pt x="133" y="61"/>
                    <a:pt x="133" y="137"/>
                  </a:cubicBezTo>
                  <a:lnTo>
                    <a:pt x="1" y="16577"/>
                  </a:lnTo>
                  <a:cubicBezTo>
                    <a:pt x="1" y="16653"/>
                    <a:pt x="61" y="16713"/>
                    <a:pt x="137" y="16713"/>
                  </a:cubicBezTo>
                  <a:cubicBezTo>
                    <a:pt x="213" y="16713"/>
                    <a:pt x="273" y="16653"/>
                    <a:pt x="273" y="16577"/>
                  </a:cubicBezTo>
                  <a:lnTo>
                    <a:pt x="401" y="137"/>
                  </a:lnTo>
                  <a:cubicBezTo>
                    <a:pt x="401" y="61"/>
                    <a:pt x="340" y="1"/>
                    <a:pt x="26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" name="Google Shape;180;p28">
              <a:extLst>
                <a:ext uri="{FF2B5EF4-FFF2-40B4-BE49-F238E27FC236}">
                  <a16:creationId xmlns:a16="http://schemas.microsoft.com/office/drawing/2014/main" id="{26B20F96-888B-4D17-9B50-12DF81030448}"/>
                </a:ext>
              </a:extLst>
            </p:cNvPr>
            <p:cNvSpPr/>
            <p:nvPr/>
          </p:nvSpPr>
          <p:spPr>
            <a:xfrm>
              <a:off x="6338720" y="1937064"/>
              <a:ext cx="53651" cy="281925"/>
            </a:xfrm>
            <a:custGeom>
              <a:avLst/>
              <a:gdLst/>
              <a:ahLst/>
              <a:cxnLst/>
              <a:rect l="l" t="t" r="r" b="b"/>
              <a:pathLst>
                <a:path w="2429" h="12764" extrusionOk="0">
                  <a:moveTo>
                    <a:pt x="147" y="1"/>
                  </a:moveTo>
                  <a:cubicBezTo>
                    <a:pt x="143" y="1"/>
                    <a:pt x="138" y="1"/>
                    <a:pt x="133" y="1"/>
                  </a:cubicBezTo>
                  <a:cubicBezTo>
                    <a:pt x="61" y="6"/>
                    <a:pt x="0" y="70"/>
                    <a:pt x="4" y="141"/>
                  </a:cubicBezTo>
                  <a:cubicBezTo>
                    <a:pt x="8" y="226"/>
                    <a:pt x="480" y="8242"/>
                    <a:pt x="2149" y="12675"/>
                  </a:cubicBezTo>
                  <a:cubicBezTo>
                    <a:pt x="2170" y="12732"/>
                    <a:pt x="2221" y="12764"/>
                    <a:pt x="2277" y="12764"/>
                  </a:cubicBezTo>
                  <a:cubicBezTo>
                    <a:pt x="2293" y="12764"/>
                    <a:pt x="2309" y="12764"/>
                    <a:pt x="2325" y="12756"/>
                  </a:cubicBezTo>
                  <a:cubicBezTo>
                    <a:pt x="2393" y="12727"/>
                    <a:pt x="2428" y="12651"/>
                    <a:pt x="2404" y="12579"/>
                  </a:cubicBezTo>
                  <a:cubicBezTo>
                    <a:pt x="747" y="8186"/>
                    <a:pt x="280" y="209"/>
                    <a:pt x="276" y="130"/>
                  </a:cubicBezTo>
                  <a:cubicBezTo>
                    <a:pt x="272" y="59"/>
                    <a:pt x="226" y="1"/>
                    <a:pt x="14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" name="Google Shape;181;p28">
              <a:extLst>
                <a:ext uri="{FF2B5EF4-FFF2-40B4-BE49-F238E27FC236}">
                  <a16:creationId xmlns:a16="http://schemas.microsoft.com/office/drawing/2014/main" id="{0722E989-E6F3-4D77-BDD2-30CE71AF80E9}"/>
                </a:ext>
              </a:extLst>
            </p:cNvPr>
            <p:cNvSpPr/>
            <p:nvPr/>
          </p:nvSpPr>
          <p:spPr>
            <a:xfrm>
              <a:off x="6392790" y="2227294"/>
              <a:ext cx="36820" cy="76025"/>
            </a:xfrm>
            <a:custGeom>
              <a:avLst/>
              <a:gdLst/>
              <a:ahLst/>
              <a:cxnLst/>
              <a:rect l="l" t="t" r="r" b="b"/>
              <a:pathLst>
                <a:path w="1667" h="3442" extrusionOk="0">
                  <a:moveTo>
                    <a:pt x="152" y="0"/>
                  </a:moveTo>
                  <a:cubicBezTo>
                    <a:pt x="138" y="0"/>
                    <a:pt x="123" y="2"/>
                    <a:pt x="109" y="7"/>
                  </a:cubicBezTo>
                  <a:cubicBezTo>
                    <a:pt x="37" y="35"/>
                    <a:pt x="1" y="111"/>
                    <a:pt x="25" y="182"/>
                  </a:cubicBezTo>
                  <a:cubicBezTo>
                    <a:pt x="61" y="278"/>
                    <a:pt x="880" y="2599"/>
                    <a:pt x="1399" y="3382"/>
                  </a:cubicBezTo>
                  <a:cubicBezTo>
                    <a:pt x="1427" y="3422"/>
                    <a:pt x="1466" y="3442"/>
                    <a:pt x="1510" y="3442"/>
                  </a:cubicBezTo>
                  <a:cubicBezTo>
                    <a:pt x="1538" y="3442"/>
                    <a:pt x="1562" y="3434"/>
                    <a:pt x="1586" y="3422"/>
                  </a:cubicBezTo>
                  <a:cubicBezTo>
                    <a:pt x="1650" y="3378"/>
                    <a:pt x="1667" y="3294"/>
                    <a:pt x="1623" y="3235"/>
                  </a:cubicBezTo>
                  <a:cubicBezTo>
                    <a:pt x="1123" y="2479"/>
                    <a:pt x="288" y="114"/>
                    <a:pt x="281" y="90"/>
                  </a:cubicBezTo>
                  <a:cubicBezTo>
                    <a:pt x="261" y="37"/>
                    <a:pt x="209" y="0"/>
                    <a:pt x="15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" name="Google Shape;182;p28">
              <a:extLst>
                <a:ext uri="{FF2B5EF4-FFF2-40B4-BE49-F238E27FC236}">
                  <a16:creationId xmlns:a16="http://schemas.microsoft.com/office/drawing/2014/main" id="{8BBADB52-572A-4510-8D13-C69035108260}"/>
                </a:ext>
              </a:extLst>
            </p:cNvPr>
            <p:cNvSpPr/>
            <p:nvPr/>
          </p:nvSpPr>
          <p:spPr>
            <a:xfrm>
              <a:off x="6361470" y="1917031"/>
              <a:ext cx="63833" cy="194768"/>
            </a:xfrm>
            <a:custGeom>
              <a:avLst/>
              <a:gdLst/>
              <a:ahLst/>
              <a:cxnLst/>
              <a:rect l="l" t="t" r="r" b="b"/>
              <a:pathLst>
                <a:path w="2890" h="8818" extrusionOk="0">
                  <a:moveTo>
                    <a:pt x="144" y="1"/>
                  </a:moveTo>
                  <a:cubicBezTo>
                    <a:pt x="136" y="1"/>
                    <a:pt x="128" y="1"/>
                    <a:pt x="121" y="3"/>
                  </a:cubicBezTo>
                  <a:cubicBezTo>
                    <a:pt x="45" y="18"/>
                    <a:pt x="1" y="90"/>
                    <a:pt x="13" y="162"/>
                  </a:cubicBezTo>
                  <a:cubicBezTo>
                    <a:pt x="25" y="210"/>
                    <a:pt x="1007" y="5011"/>
                    <a:pt x="2613" y="8734"/>
                  </a:cubicBezTo>
                  <a:cubicBezTo>
                    <a:pt x="2633" y="8785"/>
                    <a:pt x="2685" y="8817"/>
                    <a:pt x="2737" y="8817"/>
                  </a:cubicBezTo>
                  <a:cubicBezTo>
                    <a:pt x="2753" y="8817"/>
                    <a:pt x="2773" y="8813"/>
                    <a:pt x="2788" y="8806"/>
                  </a:cubicBezTo>
                  <a:cubicBezTo>
                    <a:pt x="2857" y="8778"/>
                    <a:pt x="2889" y="8697"/>
                    <a:pt x="2860" y="8625"/>
                  </a:cubicBezTo>
                  <a:cubicBezTo>
                    <a:pt x="1267" y="4931"/>
                    <a:pt x="288" y="158"/>
                    <a:pt x="281" y="110"/>
                  </a:cubicBezTo>
                  <a:cubicBezTo>
                    <a:pt x="266" y="46"/>
                    <a:pt x="207" y="1"/>
                    <a:pt x="14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" name="Google Shape;183;p28">
              <a:extLst>
                <a:ext uri="{FF2B5EF4-FFF2-40B4-BE49-F238E27FC236}">
                  <a16:creationId xmlns:a16="http://schemas.microsoft.com/office/drawing/2014/main" id="{589625C1-7CCA-4E47-BA0C-F473C432FB4B}"/>
                </a:ext>
              </a:extLst>
            </p:cNvPr>
            <p:cNvSpPr/>
            <p:nvPr/>
          </p:nvSpPr>
          <p:spPr>
            <a:xfrm>
              <a:off x="6913128" y="1948483"/>
              <a:ext cx="71144" cy="209014"/>
            </a:xfrm>
            <a:custGeom>
              <a:avLst/>
              <a:gdLst/>
              <a:ahLst/>
              <a:cxnLst/>
              <a:rect l="l" t="t" r="r" b="b"/>
              <a:pathLst>
                <a:path w="3221" h="9463" extrusionOk="0">
                  <a:moveTo>
                    <a:pt x="3071" y="1"/>
                  </a:moveTo>
                  <a:cubicBezTo>
                    <a:pt x="3010" y="1"/>
                    <a:pt x="2954" y="42"/>
                    <a:pt x="2937" y="104"/>
                  </a:cubicBezTo>
                  <a:cubicBezTo>
                    <a:pt x="2924" y="168"/>
                    <a:pt x="1370" y="6467"/>
                    <a:pt x="33" y="9271"/>
                  </a:cubicBezTo>
                  <a:cubicBezTo>
                    <a:pt x="1" y="9339"/>
                    <a:pt x="33" y="9419"/>
                    <a:pt x="96" y="9450"/>
                  </a:cubicBezTo>
                  <a:cubicBezTo>
                    <a:pt x="117" y="9459"/>
                    <a:pt x="137" y="9463"/>
                    <a:pt x="157" y="9463"/>
                  </a:cubicBezTo>
                  <a:cubicBezTo>
                    <a:pt x="209" y="9463"/>
                    <a:pt x="257" y="9435"/>
                    <a:pt x="280" y="9387"/>
                  </a:cubicBezTo>
                  <a:cubicBezTo>
                    <a:pt x="1630" y="6559"/>
                    <a:pt x="3184" y="232"/>
                    <a:pt x="3200" y="168"/>
                  </a:cubicBezTo>
                  <a:cubicBezTo>
                    <a:pt x="3221" y="96"/>
                    <a:pt x="3173" y="24"/>
                    <a:pt x="3101" y="4"/>
                  </a:cubicBezTo>
                  <a:cubicBezTo>
                    <a:pt x="3091" y="2"/>
                    <a:pt x="3081" y="1"/>
                    <a:pt x="307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" name="Google Shape;184;p28">
              <a:extLst>
                <a:ext uri="{FF2B5EF4-FFF2-40B4-BE49-F238E27FC236}">
                  <a16:creationId xmlns:a16="http://schemas.microsoft.com/office/drawing/2014/main" id="{47B3B143-1BDA-4D1F-9A17-86B807EE1F20}"/>
                </a:ext>
              </a:extLst>
            </p:cNvPr>
            <p:cNvSpPr/>
            <p:nvPr/>
          </p:nvSpPr>
          <p:spPr>
            <a:xfrm>
              <a:off x="7032223" y="1982807"/>
              <a:ext cx="7443" cy="289125"/>
            </a:xfrm>
            <a:custGeom>
              <a:avLst/>
              <a:gdLst/>
              <a:ahLst/>
              <a:cxnLst/>
              <a:rect l="l" t="t" r="r" b="b"/>
              <a:pathLst>
                <a:path w="337" h="13090" extrusionOk="0">
                  <a:moveTo>
                    <a:pt x="137" y="0"/>
                  </a:moveTo>
                  <a:cubicBezTo>
                    <a:pt x="61" y="0"/>
                    <a:pt x="1" y="63"/>
                    <a:pt x="1" y="135"/>
                  </a:cubicBezTo>
                  <a:lnTo>
                    <a:pt x="65" y="12953"/>
                  </a:lnTo>
                  <a:cubicBezTo>
                    <a:pt x="69" y="13029"/>
                    <a:pt x="129" y="13089"/>
                    <a:pt x="201" y="13089"/>
                  </a:cubicBezTo>
                  <a:cubicBezTo>
                    <a:pt x="277" y="13089"/>
                    <a:pt x="336" y="13025"/>
                    <a:pt x="336" y="12953"/>
                  </a:cubicBezTo>
                  <a:lnTo>
                    <a:pt x="273" y="135"/>
                  </a:lnTo>
                  <a:cubicBezTo>
                    <a:pt x="273" y="60"/>
                    <a:pt x="213" y="0"/>
                    <a:pt x="13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" name="Google Shape;185;p28">
              <a:extLst>
                <a:ext uri="{FF2B5EF4-FFF2-40B4-BE49-F238E27FC236}">
                  <a16:creationId xmlns:a16="http://schemas.microsoft.com/office/drawing/2014/main" id="{2D27DEEF-B0A3-42BF-B225-A971AE7C6D50}"/>
                </a:ext>
              </a:extLst>
            </p:cNvPr>
            <p:cNvSpPr/>
            <p:nvPr/>
          </p:nvSpPr>
          <p:spPr>
            <a:xfrm>
              <a:off x="6928920" y="1988506"/>
              <a:ext cx="95219" cy="279098"/>
            </a:xfrm>
            <a:custGeom>
              <a:avLst/>
              <a:gdLst/>
              <a:ahLst/>
              <a:cxnLst/>
              <a:rect l="l" t="t" r="r" b="b"/>
              <a:pathLst>
                <a:path w="4311" h="12636" extrusionOk="0">
                  <a:moveTo>
                    <a:pt x="4170" y="1"/>
                  </a:moveTo>
                  <a:cubicBezTo>
                    <a:pt x="4102" y="1"/>
                    <a:pt x="4043" y="50"/>
                    <a:pt x="4035" y="117"/>
                  </a:cubicBezTo>
                  <a:cubicBezTo>
                    <a:pt x="4023" y="197"/>
                    <a:pt x="2841" y="8226"/>
                    <a:pt x="41" y="12428"/>
                  </a:cubicBezTo>
                  <a:cubicBezTo>
                    <a:pt x="1" y="12488"/>
                    <a:pt x="17" y="12571"/>
                    <a:pt x="80" y="12615"/>
                  </a:cubicBezTo>
                  <a:cubicBezTo>
                    <a:pt x="100" y="12627"/>
                    <a:pt x="128" y="12636"/>
                    <a:pt x="152" y="12636"/>
                  </a:cubicBezTo>
                  <a:cubicBezTo>
                    <a:pt x="196" y="12636"/>
                    <a:pt x="240" y="12615"/>
                    <a:pt x="268" y="12575"/>
                  </a:cubicBezTo>
                  <a:cubicBezTo>
                    <a:pt x="3100" y="8326"/>
                    <a:pt x="4290" y="237"/>
                    <a:pt x="4298" y="157"/>
                  </a:cubicBezTo>
                  <a:cubicBezTo>
                    <a:pt x="4311" y="81"/>
                    <a:pt x="4259" y="13"/>
                    <a:pt x="4187" y="2"/>
                  </a:cubicBezTo>
                  <a:cubicBezTo>
                    <a:pt x="4181" y="1"/>
                    <a:pt x="4176" y="1"/>
                    <a:pt x="417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" name="Google Shape;186;p28">
              <a:extLst>
                <a:ext uri="{FF2B5EF4-FFF2-40B4-BE49-F238E27FC236}">
                  <a16:creationId xmlns:a16="http://schemas.microsoft.com/office/drawing/2014/main" id="{65E189D8-50EC-428F-9E7A-FAD70F8CA7FE}"/>
                </a:ext>
              </a:extLst>
            </p:cNvPr>
            <p:cNvSpPr/>
            <p:nvPr/>
          </p:nvSpPr>
          <p:spPr>
            <a:xfrm>
              <a:off x="6937468" y="2225880"/>
              <a:ext cx="55440" cy="88924"/>
            </a:xfrm>
            <a:custGeom>
              <a:avLst/>
              <a:gdLst/>
              <a:ahLst/>
              <a:cxnLst/>
              <a:rect l="l" t="t" r="r" b="b"/>
              <a:pathLst>
                <a:path w="2510" h="4026" extrusionOk="0">
                  <a:moveTo>
                    <a:pt x="2356" y="1"/>
                  </a:moveTo>
                  <a:cubicBezTo>
                    <a:pt x="2307" y="1"/>
                    <a:pt x="2259" y="26"/>
                    <a:pt x="2234" y="71"/>
                  </a:cubicBezTo>
                  <a:cubicBezTo>
                    <a:pt x="2222" y="95"/>
                    <a:pt x="936" y="2539"/>
                    <a:pt x="45" y="3813"/>
                  </a:cubicBezTo>
                  <a:cubicBezTo>
                    <a:pt x="1" y="3874"/>
                    <a:pt x="17" y="3957"/>
                    <a:pt x="77" y="4001"/>
                  </a:cubicBezTo>
                  <a:cubicBezTo>
                    <a:pt x="101" y="4018"/>
                    <a:pt x="129" y="4025"/>
                    <a:pt x="157" y="4025"/>
                  </a:cubicBezTo>
                  <a:cubicBezTo>
                    <a:pt x="197" y="4025"/>
                    <a:pt x="241" y="4005"/>
                    <a:pt x="265" y="3970"/>
                  </a:cubicBezTo>
                  <a:cubicBezTo>
                    <a:pt x="1168" y="2679"/>
                    <a:pt x="2462" y="222"/>
                    <a:pt x="2478" y="198"/>
                  </a:cubicBezTo>
                  <a:cubicBezTo>
                    <a:pt x="2510" y="130"/>
                    <a:pt x="2486" y="51"/>
                    <a:pt x="2418" y="15"/>
                  </a:cubicBezTo>
                  <a:cubicBezTo>
                    <a:pt x="2398" y="6"/>
                    <a:pt x="2377" y="1"/>
                    <a:pt x="235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" name="Google Shape;187;p28">
              <a:extLst>
                <a:ext uri="{FF2B5EF4-FFF2-40B4-BE49-F238E27FC236}">
                  <a16:creationId xmlns:a16="http://schemas.microsoft.com/office/drawing/2014/main" id="{EAD91123-A709-49E0-B547-639AC47020E9}"/>
                </a:ext>
              </a:extLst>
            </p:cNvPr>
            <p:cNvSpPr/>
            <p:nvPr/>
          </p:nvSpPr>
          <p:spPr>
            <a:xfrm>
              <a:off x="6527325" y="1848383"/>
              <a:ext cx="250671" cy="256635"/>
            </a:xfrm>
            <a:custGeom>
              <a:avLst/>
              <a:gdLst/>
              <a:ahLst/>
              <a:cxnLst/>
              <a:rect l="l" t="t" r="r" b="b"/>
              <a:pathLst>
                <a:path w="11349" h="11619" extrusionOk="0">
                  <a:moveTo>
                    <a:pt x="147" y="1"/>
                  </a:moveTo>
                  <a:cubicBezTo>
                    <a:pt x="139" y="1"/>
                    <a:pt x="132" y="2"/>
                    <a:pt x="125" y="3"/>
                  </a:cubicBezTo>
                  <a:cubicBezTo>
                    <a:pt x="53" y="14"/>
                    <a:pt x="1" y="86"/>
                    <a:pt x="13" y="158"/>
                  </a:cubicBezTo>
                  <a:cubicBezTo>
                    <a:pt x="21" y="215"/>
                    <a:pt x="935" y="5778"/>
                    <a:pt x="2226" y="8610"/>
                  </a:cubicBezTo>
                  <a:cubicBezTo>
                    <a:pt x="3241" y="10839"/>
                    <a:pt x="4798" y="11618"/>
                    <a:pt x="6232" y="11618"/>
                  </a:cubicBezTo>
                  <a:cubicBezTo>
                    <a:pt x="6823" y="11618"/>
                    <a:pt x="7398" y="11486"/>
                    <a:pt x="7902" y="11266"/>
                  </a:cubicBezTo>
                  <a:cubicBezTo>
                    <a:pt x="9983" y="10363"/>
                    <a:pt x="11349" y="6077"/>
                    <a:pt x="11221" y="845"/>
                  </a:cubicBezTo>
                  <a:cubicBezTo>
                    <a:pt x="11221" y="773"/>
                    <a:pt x="11157" y="726"/>
                    <a:pt x="11081" y="714"/>
                  </a:cubicBezTo>
                  <a:cubicBezTo>
                    <a:pt x="11009" y="718"/>
                    <a:pt x="10949" y="777"/>
                    <a:pt x="10949" y="853"/>
                  </a:cubicBezTo>
                  <a:cubicBezTo>
                    <a:pt x="11073" y="5898"/>
                    <a:pt x="9747" y="10172"/>
                    <a:pt x="7794" y="11019"/>
                  </a:cubicBezTo>
                  <a:cubicBezTo>
                    <a:pt x="7303" y="11232"/>
                    <a:pt x="6762" y="11359"/>
                    <a:pt x="6208" y="11359"/>
                  </a:cubicBezTo>
                  <a:cubicBezTo>
                    <a:pt x="4857" y="11359"/>
                    <a:pt x="3429" y="10605"/>
                    <a:pt x="2469" y="8498"/>
                  </a:cubicBezTo>
                  <a:cubicBezTo>
                    <a:pt x="1199" y="5699"/>
                    <a:pt x="288" y="170"/>
                    <a:pt x="281" y="115"/>
                  </a:cubicBezTo>
                  <a:cubicBezTo>
                    <a:pt x="270" y="50"/>
                    <a:pt x="211" y="1"/>
                    <a:pt x="14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" name="Google Shape;188;p28">
              <a:extLst>
                <a:ext uri="{FF2B5EF4-FFF2-40B4-BE49-F238E27FC236}">
                  <a16:creationId xmlns:a16="http://schemas.microsoft.com/office/drawing/2014/main" id="{FFA12401-433A-469F-9175-EB23B567D231}"/>
                </a:ext>
              </a:extLst>
            </p:cNvPr>
            <p:cNvSpPr/>
            <p:nvPr/>
          </p:nvSpPr>
          <p:spPr>
            <a:xfrm>
              <a:off x="6358997" y="1564205"/>
              <a:ext cx="96721" cy="115076"/>
            </a:xfrm>
            <a:custGeom>
              <a:avLst/>
              <a:gdLst/>
              <a:ahLst/>
              <a:cxnLst/>
              <a:rect l="l" t="t" r="r" b="b"/>
              <a:pathLst>
                <a:path w="4379" h="5210" extrusionOk="0">
                  <a:moveTo>
                    <a:pt x="1587" y="1"/>
                  </a:moveTo>
                  <a:cubicBezTo>
                    <a:pt x="1379" y="1"/>
                    <a:pt x="1170" y="90"/>
                    <a:pt x="972" y="315"/>
                  </a:cubicBezTo>
                  <a:cubicBezTo>
                    <a:pt x="1" y="1417"/>
                    <a:pt x="1746" y="3941"/>
                    <a:pt x="2717" y="4785"/>
                  </a:cubicBezTo>
                  <a:cubicBezTo>
                    <a:pt x="3061" y="5082"/>
                    <a:pt x="3373" y="5209"/>
                    <a:pt x="3629" y="5209"/>
                  </a:cubicBezTo>
                  <a:cubicBezTo>
                    <a:pt x="4096" y="5209"/>
                    <a:pt x="4378" y="4787"/>
                    <a:pt x="4335" y="4201"/>
                  </a:cubicBezTo>
                  <a:cubicBezTo>
                    <a:pt x="4271" y="3294"/>
                    <a:pt x="3173" y="1353"/>
                    <a:pt x="3173" y="1353"/>
                  </a:cubicBezTo>
                  <a:cubicBezTo>
                    <a:pt x="3173" y="1353"/>
                    <a:pt x="2394" y="1"/>
                    <a:pt x="1587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" name="Google Shape;189;p28">
              <a:extLst>
                <a:ext uri="{FF2B5EF4-FFF2-40B4-BE49-F238E27FC236}">
                  <a16:creationId xmlns:a16="http://schemas.microsoft.com/office/drawing/2014/main" id="{3B167B8E-476C-4FAB-95B7-16F8B4E99641}"/>
                </a:ext>
              </a:extLst>
            </p:cNvPr>
            <p:cNvSpPr/>
            <p:nvPr/>
          </p:nvSpPr>
          <p:spPr>
            <a:xfrm>
              <a:off x="6367566" y="1558241"/>
              <a:ext cx="94071" cy="127003"/>
            </a:xfrm>
            <a:custGeom>
              <a:avLst/>
              <a:gdLst/>
              <a:ahLst/>
              <a:cxnLst/>
              <a:rect l="l" t="t" r="r" b="b"/>
              <a:pathLst>
                <a:path w="4259" h="5750" extrusionOk="0">
                  <a:moveTo>
                    <a:pt x="1194" y="541"/>
                  </a:moveTo>
                  <a:cubicBezTo>
                    <a:pt x="1214" y="541"/>
                    <a:pt x="1231" y="541"/>
                    <a:pt x="1247" y="544"/>
                  </a:cubicBezTo>
                  <a:cubicBezTo>
                    <a:pt x="1766" y="597"/>
                    <a:pt x="2377" y="1460"/>
                    <a:pt x="2549" y="1755"/>
                  </a:cubicBezTo>
                  <a:cubicBezTo>
                    <a:pt x="2848" y="2282"/>
                    <a:pt x="3631" y="3796"/>
                    <a:pt x="3679" y="4491"/>
                  </a:cubicBezTo>
                  <a:cubicBezTo>
                    <a:pt x="3703" y="4815"/>
                    <a:pt x="3603" y="5079"/>
                    <a:pt x="3419" y="5170"/>
                  </a:cubicBezTo>
                  <a:cubicBezTo>
                    <a:pt x="3367" y="5196"/>
                    <a:pt x="3308" y="5209"/>
                    <a:pt x="3242" y="5209"/>
                  </a:cubicBezTo>
                  <a:cubicBezTo>
                    <a:pt x="3038" y="5209"/>
                    <a:pt x="2778" y="5083"/>
                    <a:pt x="2509" y="4847"/>
                  </a:cubicBezTo>
                  <a:cubicBezTo>
                    <a:pt x="1750" y="4192"/>
                    <a:pt x="643" y="2610"/>
                    <a:pt x="571" y="1532"/>
                  </a:cubicBezTo>
                  <a:cubicBezTo>
                    <a:pt x="552" y="1208"/>
                    <a:pt x="624" y="948"/>
                    <a:pt x="787" y="765"/>
                  </a:cubicBezTo>
                  <a:cubicBezTo>
                    <a:pt x="951" y="577"/>
                    <a:pt x="1095" y="541"/>
                    <a:pt x="1194" y="541"/>
                  </a:cubicBezTo>
                  <a:close/>
                  <a:moveTo>
                    <a:pt x="1204" y="1"/>
                  </a:moveTo>
                  <a:cubicBezTo>
                    <a:pt x="972" y="1"/>
                    <a:pt x="668" y="82"/>
                    <a:pt x="380" y="409"/>
                  </a:cubicBezTo>
                  <a:cubicBezTo>
                    <a:pt x="116" y="705"/>
                    <a:pt x="1" y="1096"/>
                    <a:pt x="33" y="1567"/>
                  </a:cubicBezTo>
                  <a:cubicBezTo>
                    <a:pt x="121" y="2850"/>
                    <a:pt x="1319" y="4535"/>
                    <a:pt x="2153" y="5258"/>
                  </a:cubicBezTo>
                  <a:cubicBezTo>
                    <a:pt x="2525" y="5582"/>
                    <a:pt x="2908" y="5750"/>
                    <a:pt x="3248" y="5750"/>
                  </a:cubicBezTo>
                  <a:cubicBezTo>
                    <a:pt x="3395" y="5750"/>
                    <a:pt x="3531" y="5717"/>
                    <a:pt x="3663" y="5654"/>
                  </a:cubicBezTo>
                  <a:cubicBezTo>
                    <a:pt x="4051" y="5457"/>
                    <a:pt x="4258" y="5011"/>
                    <a:pt x="4219" y="4451"/>
                  </a:cubicBezTo>
                  <a:cubicBezTo>
                    <a:pt x="4151" y="3497"/>
                    <a:pt x="3064" y="1571"/>
                    <a:pt x="3021" y="1488"/>
                  </a:cubicBezTo>
                  <a:lnTo>
                    <a:pt x="3016" y="1488"/>
                  </a:lnTo>
                  <a:cubicBezTo>
                    <a:pt x="2936" y="1344"/>
                    <a:pt x="2193" y="98"/>
                    <a:pt x="1303" y="6"/>
                  </a:cubicBezTo>
                  <a:cubicBezTo>
                    <a:pt x="1271" y="3"/>
                    <a:pt x="1238" y="1"/>
                    <a:pt x="120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" name="Google Shape;190;p28">
              <a:extLst>
                <a:ext uri="{FF2B5EF4-FFF2-40B4-BE49-F238E27FC236}">
                  <a16:creationId xmlns:a16="http://schemas.microsoft.com/office/drawing/2014/main" id="{A12B2254-2A67-4045-BAE8-A82C2F8DFE01}"/>
                </a:ext>
              </a:extLst>
            </p:cNvPr>
            <p:cNvSpPr/>
            <p:nvPr/>
          </p:nvSpPr>
          <p:spPr>
            <a:xfrm>
              <a:off x="6835115" y="1564205"/>
              <a:ext cx="96743" cy="115076"/>
            </a:xfrm>
            <a:custGeom>
              <a:avLst/>
              <a:gdLst/>
              <a:ahLst/>
              <a:cxnLst/>
              <a:rect l="l" t="t" r="r" b="b"/>
              <a:pathLst>
                <a:path w="4380" h="5210" extrusionOk="0">
                  <a:moveTo>
                    <a:pt x="2794" y="1"/>
                  </a:moveTo>
                  <a:cubicBezTo>
                    <a:pt x="1987" y="1"/>
                    <a:pt x="1208" y="1353"/>
                    <a:pt x="1208" y="1353"/>
                  </a:cubicBezTo>
                  <a:cubicBezTo>
                    <a:pt x="1208" y="1353"/>
                    <a:pt x="106" y="3294"/>
                    <a:pt x="42" y="4201"/>
                  </a:cubicBezTo>
                  <a:cubicBezTo>
                    <a:pt x="1" y="4787"/>
                    <a:pt x="283" y="5209"/>
                    <a:pt x="749" y="5209"/>
                  </a:cubicBezTo>
                  <a:cubicBezTo>
                    <a:pt x="1005" y="5209"/>
                    <a:pt x="1316" y="5082"/>
                    <a:pt x="1659" y="4785"/>
                  </a:cubicBezTo>
                  <a:cubicBezTo>
                    <a:pt x="2630" y="3941"/>
                    <a:pt x="4380" y="1417"/>
                    <a:pt x="3409" y="315"/>
                  </a:cubicBezTo>
                  <a:cubicBezTo>
                    <a:pt x="3211" y="90"/>
                    <a:pt x="3001" y="1"/>
                    <a:pt x="2794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" name="Google Shape;191;p28">
              <a:extLst>
                <a:ext uri="{FF2B5EF4-FFF2-40B4-BE49-F238E27FC236}">
                  <a16:creationId xmlns:a16="http://schemas.microsoft.com/office/drawing/2014/main" id="{6447AFED-ADEB-4080-BC8D-E94F07B94B20}"/>
                </a:ext>
              </a:extLst>
            </p:cNvPr>
            <p:cNvSpPr/>
            <p:nvPr/>
          </p:nvSpPr>
          <p:spPr>
            <a:xfrm>
              <a:off x="6829239" y="1558241"/>
              <a:ext cx="93960" cy="127003"/>
            </a:xfrm>
            <a:custGeom>
              <a:avLst/>
              <a:gdLst/>
              <a:ahLst/>
              <a:cxnLst/>
              <a:rect l="l" t="t" r="r" b="b"/>
              <a:pathLst>
                <a:path w="4254" h="5750" extrusionOk="0">
                  <a:moveTo>
                    <a:pt x="3064" y="541"/>
                  </a:moveTo>
                  <a:cubicBezTo>
                    <a:pt x="3167" y="541"/>
                    <a:pt x="3309" y="578"/>
                    <a:pt x="3472" y="765"/>
                  </a:cubicBezTo>
                  <a:cubicBezTo>
                    <a:pt x="3635" y="948"/>
                    <a:pt x="3707" y="1208"/>
                    <a:pt x="3683" y="1532"/>
                  </a:cubicBezTo>
                  <a:cubicBezTo>
                    <a:pt x="3611" y="2610"/>
                    <a:pt x="2508" y="4192"/>
                    <a:pt x="1750" y="4847"/>
                  </a:cubicBezTo>
                  <a:cubicBezTo>
                    <a:pt x="1480" y="5083"/>
                    <a:pt x="1220" y="5209"/>
                    <a:pt x="1016" y="5209"/>
                  </a:cubicBezTo>
                  <a:cubicBezTo>
                    <a:pt x="951" y="5209"/>
                    <a:pt x="892" y="5196"/>
                    <a:pt x="839" y="5170"/>
                  </a:cubicBezTo>
                  <a:cubicBezTo>
                    <a:pt x="655" y="5079"/>
                    <a:pt x="556" y="4815"/>
                    <a:pt x="580" y="4491"/>
                  </a:cubicBezTo>
                  <a:cubicBezTo>
                    <a:pt x="627" y="3796"/>
                    <a:pt x="1411" y="2282"/>
                    <a:pt x="1710" y="1755"/>
                  </a:cubicBezTo>
                  <a:cubicBezTo>
                    <a:pt x="1881" y="1460"/>
                    <a:pt x="2489" y="597"/>
                    <a:pt x="3012" y="544"/>
                  </a:cubicBezTo>
                  <a:cubicBezTo>
                    <a:pt x="3028" y="543"/>
                    <a:pt x="3045" y="541"/>
                    <a:pt x="3064" y="541"/>
                  </a:cubicBezTo>
                  <a:close/>
                  <a:moveTo>
                    <a:pt x="3055" y="1"/>
                  </a:moveTo>
                  <a:cubicBezTo>
                    <a:pt x="3020" y="1"/>
                    <a:pt x="2987" y="3"/>
                    <a:pt x="2956" y="6"/>
                  </a:cubicBezTo>
                  <a:cubicBezTo>
                    <a:pt x="2065" y="98"/>
                    <a:pt x="1322" y="1344"/>
                    <a:pt x="1238" y="1488"/>
                  </a:cubicBezTo>
                  <a:cubicBezTo>
                    <a:pt x="1190" y="1571"/>
                    <a:pt x="108" y="3497"/>
                    <a:pt x="40" y="4451"/>
                  </a:cubicBezTo>
                  <a:cubicBezTo>
                    <a:pt x="1" y="5011"/>
                    <a:pt x="208" y="5457"/>
                    <a:pt x="596" y="5654"/>
                  </a:cubicBezTo>
                  <a:cubicBezTo>
                    <a:pt x="723" y="5717"/>
                    <a:pt x="863" y="5750"/>
                    <a:pt x="1011" y="5750"/>
                  </a:cubicBezTo>
                  <a:cubicBezTo>
                    <a:pt x="1350" y="5750"/>
                    <a:pt x="1730" y="5582"/>
                    <a:pt x="2106" y="5258"/>
                  </a:cubicBezTo>
                  <a:cubicBezTo>
                    <a:pt x="2796" y="4655"/>
                    <a:pt x="4130" y="2957"/>
                    <a:pt x="4222" y="1567"/>
                  </a:cubicBezTo>
                  <a:cubicBezTo>
                    <a:pt x="4254" y="1096"/>
                    <a:pt x="4138" y="705"/>
                    <a:pt x="3879" y="409"/>
                  </a:cubicBezTo>
                  <a:cubicBezTo>
                    <a:pt x="3591" y="82"/>
                    <a:pt x="3287" y="1"/>
                    <a:pt x="305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" name="Google Shape;192;p28">
              <a:extLst>
                <a:ext uri="{FF2B5EF4-FFF2-40B4-BE49-F238E27FC236}">
                  <a16:creationId xmlns:a16="http://schemas.microsoft.com/office/drawing/2014/main" id="{337C4F47-1C5D-4D85-8150-9161196EECD0}"/>
                </a:ext>
              </a:extLst>
            </p:cNvPr>
            <p:cNvSpPr/>
            <p:nvPr/>
          </p:nvSpPr>
          <p:spPr>
            <a:xfrm>
              <a:off x="6557696" y="1819934"/>
              <a:ext cx="178732" cy="231742"/>
            </a:xfrm>
            <a:custGeom>
              <a:avLst/>
              <a:gdLst/>
              <a:ahLst/>
              <a:cxnLst/>
              <a:rect l="l" t="t" r="r" b="b"/>
              <a:pathLst>
                <a:path w="8092" h="10492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1166" y="5245"/>
                    <a:pt x="2333" y="8156"/>
                  </a:cubicBezTo>
                  <a:cubicBezTo>
                    <a:pt x="2978" y="9772"/>
                    <a:pt x="3942" y="10491"/>
                    <a:pt x="4827" y="10491"/>
                  </a:cubicBezTo>
                  <a:cubicBezTo>
                    <a:pt x="5538" y="10491"/>
                    <a:pt x="6198" y="10028"/>
                    <a:pt x="6602" y="9192"/>
                  </a:cubicBezTo>
                  <a:cubicBezTo>
                    <a:pt x="7509" y="7318"/>
                    <a:pt x="8092" y="325"/>
                    <a:pt x="8092" y="324"/>
                  </a:cubicBezTo>
                  <a:lnTo>
                    <a:pt x="8092" y="324"/>
                  </a:lnTo>
                  <a:cubicBezTo>
                    <a:pt x="8092" y="324"/>
                    <a:pt x="5968" y="619"/>
                    <a:pt x="3816" y="619"/>
                  </a:cubicBezTo>
                  <a:cubicBezTo>
                    <a:pt x="2326" y="619"/>
                    <a:pt x="822" y="478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" name="Google Shape;193;p28">
              <a:extLst>
                <a:ext uri="{FF2B5EF4-FFF2-40B4-BE49-F238E27FC236}">
                  <a16:creationId xmlns:a16="http://schemas.microsoft.com/office/drawing/2014/main" id="{8EF30B4A-0A47-44B3-8963-36BFCAE28575}"/>
                </a:ext>
              </a:extLst>
            </p:cNvPr>
            <p:cNvSpPr/>
            <p:nvPr/>
          </p:nvSpPr>
          <p:spPr>
            <a:xfrm>
              <a:off x="6551334" y="1813993"/>
              <a:ext cx="191211" cy="243713"/>
            </a:xfrm>
            <a:custGeom>
              <a:avLst/>
              <a:gdLst/>
              <a:ahLst/>
              <a:cxnLst/>
              <a:rect l="l" t="t" r="r" b="b"/>
              <a:pathLst>
                <a:path w="8657" h="11034" extrusionOk="0">
                  <a:moveTo>
                    <a:pt x="676" y="741"/>
                  </a:moveTo>
                  <a:cubicBezTo>
                    <a:pt x="1577" y="1060"/>
                    <a:pt x="2861" y="1160"/>
                    <a:pt x="4125" y="1160"/>
                  </a:cubicBezTo>
                  <a:cubicBezTo>
                    <a:pt x="5776" y="1160"/>
                    <a:pt x="7393" y="989"/>
                    <a:pt x="8081" y="905"/>
                  </a:cubicBezTo>
                  <a:lnTo>
                    <a:pt x="8081" y="905"/>
                  </a:lnTo>
                  <a:cubicBezTo>
                    <a:pt x="7953" y="2314"/>
                    <a:pt x="7410" y="7763"/>
                    <a:pt x="6647" y="9345"/>
                  </a:cubicBezTo>
                  <a:cubicBezTo>
                    <a:pt x="6298" y="10072"/>
                    <a:pt x="5744" y="10492"/>
                    <a:pt x="5128" y="10492"/>
                  </a:cubicBezTo>
                  <a:cubicBezTo>
                    <a:pt x="5108" y="10492"/>
                    <a:pt x="5089" y="10492"/>
                    <a:pt x="5069" y="10491"/>
                  </a:cubicBezTo>
                  <a:cubicBezTo>
                    <a:pt x="4222" y="10462"/>
                    <a:pt x="3400" y="9652"/>
                    <a:pt x="2873" y="8326"/>
                  </a:cubicBezTo>
                  <a:cubicBezTo>
                    <a:pt x="1942" y="6005"/>
                    <a:pt x="1003" y="2143"/>
                    <a:pt x="676" y="741"/>
                  </a:cubicBezTo>
                  <a:close/>
                  <a:moveTo>
                    <a:pt x="290" y="0"/>
                  </a:moveTo>
                  <a:cubicBezTo>
                    <a:pt x="234" y="0"/>
                    <a:pt x="177" y="18"/>
                    <a:pt x="128" y="54"/>
                  </a:cubicBezTo>
                  <a:cubicBezTo>
                    <a:pt x="45" y="114"/>
                    <a:pt x="1" y="225"/>
                    <a:pt x="25" y="330"/>
                  </a:cubicBezTo>
                  <a:cubicBezTo>
                    <a:pt x="36" y="382"/>
                    <a:pt x="1207" y="5626"/>
                    <a:pt x="2369" y="8526"/>
                  </a:cubicBezTo>
                  <a:cubicBezTo>
                    <a:pt x="2988" y="10079"/>
                    <a:pt x="3966" y="10994"/>
                    <a:pt x="5049" y="11030"/>
                  </a:cubicBezTo>
                  <a:cubicBezTo>
                    <a:pt x="5073" y="11030"/>
                    <a:pt x="5093" y="11034"/>
                    <a:pt x="5117" y="11034"/>
                  </a:cubicBezTo>
                  <a:cubicBezTo>
                    <a:pt x="5944" y="11034"/>
                    <a:pt x="6695" y="10495"/>
                    <a:pt x="7134" y="9580"/>
                  </a:cubicBezTo>
                  <a:cubicBezTo>
                    <a:pt x="8053" y="7679"/>
                    <a:pt x="8628" y="905"/>
                    <a:pt x="8652" y="617"/>
                  </a:cubicBezTo>
                  <a:cubicBezTo>
                    <a:pt x="8656" y="533"/>
                    <a:pt x="8628" y="453"/>
                    <a:pt x="8568" y="397"/>
                  </a:cubicBezTo>
                  <a:cubicBezTo>
                    <a:pt x="8517" y="350"/>
                    <a:pt x="8449" y="322"/>
                    <a:pt x="8380" y="322"/>
                  </a:cubicBezTo>
                  <a:cubicBezTo>
                    <a:pt x="8368" y="322"/>
                    <a:pt x="8356" y="323"/>
                    <a:pt x="8344" y="325"/>
                  </a:cubicBezTo>
                  <a:cubicBezTo>
                    <a:pt x="8309" y="330"/>
                    <a:pt x="6187" y="617"/>
                    <a:pt x="4073" y="617"/>
                  </a:cubicBezTo>
                  <a:cubicBezTo>
                    <a:pt x="2633" y="617"/>
                    <a:pt x="1196" y="484"/>
                    <a:pt x="423" y="37"/>
                  </a:cubicBezTo>
                  <a:cubicBezTo>
                    <a:pt x="382" y="12"/>
                    <a:pt x="336" y="0"/>
                    <a:pt x="29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" name="Google Shape;194;p28">
              <a:extLst>
                <a:ext uri="{FF2B5EF4-FFF2-40B4-BE49-F238E27FC236}">
                  <a16:creationId xmlns:a16="http://schemas.microsoft.com/office/drawing/2014/main" id="{7D783747-3033-4872-9161-0EE326364DC2}"/>
                </a:ext>
              </a:extLst>
            </p:cNvPr>
            <p:cNvSpPr/>
            <p:nvPr/>
          </p:nvSpPr>
          <p:spPr>
            <a:xfrm>
              <a:off x="6406109" y="1294605"/>
              <a:ext cx="467614" cy="614982"/>
            </a:xfrm>
            <a:custGeom>
              <a:avLst/>
              <a:gdLst/>
              <a:ahLst/>
              <a:cxnLst/>
              <a:rect l="l" t="t" r="r" b="b"/>
              <a:pathLst>
                <a:path w="21171" h="27843" extrusionOk="0">
                  <a:moveTo>
                    <a:pt x="10191" y="1"/>
                  </a:moveTo>
                  <a:cubicBezTo>
                    <a:pt x="8649" y="1"/>
                    <a:pt x="7132" y="530"/>
                    <a:pt x="5700" y="1776"/>
                  </a:cubicBezTo>
                  <a:cubicBezTo>
                    <a:pt x="2202" y="4820"/>
                    <a:pt x="1" y="9805"/>
                    <a:pt x="1167" y="14270"/>
                  </a:cubicBezTo>
                  <a:cubicBezTo>
                    <a:pt x="1167" y="14270"/>
                    <a:pt x="2852" y="20226"/>
                    <a:pt x="6024" y="23720"/>
                  </a:cubicBezTo>
                  <a:cubicBezTo>
                    <a:pt x="8850" y="26834"/>
                    <a:pt x="10081" y="27842"/>
                    <a:pt x="11507" y="27842"/>
                  </a:cubicBezTo>
                  <a:cubicBezTo>
                    <a:pt x="11682" y="27842"/>
                    <a:pt x="11860" y="27827"/>
                    <a:pt x="12044" y="27799"/>
                  </a:cubicBezTo>
                  <a:cubicBezTo>
                    <a:pt x="13725" y="27539"/>
                    <a:pt x="15539" y="25338"/>
                    <a:pt x="18063" y="20745"/>
                  </a:cubicBezTo>
                  <a:cubicBezTo>
                    <a:pt x="20587" y="16147"/>
                    <a:pt x="20783" y="12653"/>
                    <a:pt x="20975" y="12329"/>
                  </a:cubicBezTo>
                  <a:cubicBezTo>
                    <a:pt x="21171" y="12006"/>
                    <a:pt x="20459" y="5530"/>
                    <a:pt x="16833" y="2747"/>
                  </a:cubicBezTo>
                  <a:cubicBezTo>
                    <a:pt x="14691" y="1103"/>
                    <a:pt x="12415" y="1"/>
                    <a:pt x="101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" name="Google Shape;195;p28">
              <a:extLst>
                <a:ext uri="{FF2B5EF4-FFF2-40B4-BE49-F238E27FC236}">
                  <a16:creationId xmlns:a16="http://schemas.microsoft.com/office/drawing/2014/main" id="{0038C3D3-68EF-4C0C-BA1A-12F66516D69A}"/>
                </a:ext>
              </a:extLst>
            </p:cNvPr>
            <p:cNvSpPr/>
            <p:nvPr/>
          </p:nvSpPr>
          <p:spPr>
            <a:xfrm>
              <a:off x="6407651" y="1288921"/>
              <a:ext cx="463022" cy="466746"/>
            </a:xfrm>
            <a:custGeom>
              <a:avLst/>
              <a:gdLst/>
              <a:ahLst/>
              <a:cxnLst/>
              <a:rect l="l" t="t" r="r" b="b"/>
              <a:pathLst>
                <a:path w="207866" h="209538" extrusionOk="0">
                  <a:moveTo>
                    <a:pt x="100044" y="1"/>
                  </a:moveTo>
                  <a:cubicBezTo>
                    <a:pt x="84897" y="1"/>
                    <a:pt x="69993" y="5200"/>
                    <a:pt x="55941" y="17430"/>
                  </a:cubicBezTo>
                  <a:cubicBezTo>
                    <a:pt x="21615" y="47310"/>
                    <a:pt x="0" y="96254"/>
                    <a:pt x="11444" y="140116"/>
                  </a:cubicBezTo>
                  <a:cubicBezTo>
                    <a:pt x="11444" y="140116"/>
                    <a:pt x="14622" y="151358"/>
                    <a:pt x="20814" y="166875"/>
                  </a:cubicBezTo>
                  <a:cubicBezTo>
                    <a:pt x="20823" y="164821"/>
                    <a:pt x="21056" y="162868"/>
                    <a:pt x="21615" y="161095"/>
                  </a:cubicBezTo>
                  <a:cubicBezTo>
                    <a:pt x="27848" y="141334"/>
                    <a:pt x="44102" y="106338"/>
                    <a:pt x="91588" y="106338"/>
                  </a:cubicBezTo>
                  <a:cubicBezTo>
                    <a:pt x="101884" y="106338"/>
                    <a:pt x="113647" y="107983"/>
                    <a:pt x="127095" y="111784"/>
                  </a:cubicBezTo>
                  <a:cubicBezTo>
                    <a:pt x="186994" y="128722"/>
                    <a:pt x="179669" y="181395"/>
                    <a:pt x="174091" y="209537"/>
                  </a:cubicBezTo>
                  <a:cubicBezTo>
                    <a:pt x="175170" y="207613"/>
                    <a:pt x="176249" y="205701"/>
                    <a:pt x="177355" y="203686"/>
                  </a:cubicBezTo>
                  <a:cubicBezTo>
                    <a:pt x="202144" y="158552"/>
                    <a:pt x="204056" y="124227"/>
                    <a:pt x="205959" y="121048"/>
                  </a:cubicBezTo>
                  <a:cubicBezTo>
                    <a:pt x="207866" y="117869"/>
                    <a:pt x="200873" y="54299"/>
                    <a:pt x="165275" y="26967"/>
                  </a:cubicBezTo>
                  <a:cubicBezTo>
                    <a:pt x="144251" y="10823"/>
                    <a:pt x="121896" y="1"/>
                    <a:pt x="100044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" name="Google Shape;196;p28">
              <a:extLst>
                <a:ext uri="{FF2B5EF4-FFF2-40B4-BE49-F238E27FC236}">
                  <a16:creationId xmlns:a16="http://schemas.microsoft.com/office/drawing/2014/main" id="{4EF08328-1D84-4BAA-BA15-7D5C97CB8FB9}"/>
                </a:ext>
              </a:extLst>
            </p:cNvPr>
            <p:cNvSpPr/>
            <p:nvPr/>
          </p:nvSpPr>
          <p:spPr>
            <a:xfrm>
              <a:off x="6401537" y="1288973"/>
              <a:ext cx="479409" cy="626622"/>
            </a:xfrm>
            <a:custGeom>
              <a:avLst/>
              <a:gdLst/>
              <a:ahLst/>
              <a:cxnLst/>
              <a:rect l="l" t="t" r="r" b="b"/>
              <a:pathLst>
                <a:path w="21705" h="28370" extrusionOk="0">
                  <a:moveTo>
                    <a:pt x="10409" y="524"/>
                  </a:moveTo>
                  <a:cubicBezTo>
                    <a:pt x="12376" y="524"/>
                    <a:pt x="14538" y="1422"/>
                    <a:pt x="16876" y="3217"/>
                  </a:cubicBezTo>
                  <a:cubicBezTo>
                    <a:pt x="20327" y="5870"/>
                    <a:pt x="21062" y="11929"/>
                    <a:pt x="20950" y="12444"/>
                  </a:cubicBezTo>
                  <a:cubicBezTo>
                    <a:pt x="20886" y="12552"/>
                    <a:pt x="20850" y="12720"/>
                    <a:pt x="20762" y="13187"/>
                  </a:cubicBezTo>
                  <a:cubicBezTo>
                    <a:pt x="20526" y="14425"/>
                    <a:pt x="19979" y="17325"/>
                    <a:pt x="18034" y="20868"/>
                  </a:cubicBezTo>
                  <a:cubicBezTo>
                    <a:pt x="15502" y="25477"/>
                    <a:pt x="13757" y="27546"/>
                    <a:pt x="12207" y="27786"/>
                  </a:cubicBezTo>
                  <a:cubicBezTo>
                    <a:pt x="12038" y="27812"/>
                    <a:pt x="11876" y="27826"/>
                    <a:pt x="11715" y="27826"/>
                  </a:cubicBezTo>
                  <a:cubicBezTo>
                    <a:pt x="10410" y="27826"/>
                    <a:pt x="9244" y="26896"/>
                    <a:pt x="6431" y="23792"/>
                  </a:cubicBezTo>
                  <a:cubicBezTo>
                    <a:pt x="3363" y="20413"/>
                    <a:pt x="1678" y="14605"/>
                    <a:pt x="1634" y="14453"/>
                  </a:cubicBezTo>
                  <a:cubicBezTo>
                    <a:pt x="576" y="10383"/>
                    <a:pt x="2364" y="5474"/>
                    <a:pt x="6084" y="2235"/>
                  </a:cubicBezTo>
                  <a:cubicBezTo>
                    <a:pt x="7396" y="1094"/>
                    <a:pt x="8841" y="524"/>
                    <a:pt x="10409" y="524"/>
                  </a:cubicBezTo>
                  <a:close/>
                  <a:moveTo>
                    <a:pt x="10393" y="0"/>
                  </a:moveTo>
                  <a:cubicBezTo>
                    <a:pt x="8697" y="0"/>
                    <a:pt x="7129" y="608"/>
                    <a:pt x="5728" y="1827"/>
                  </a:cubicBezTo>
                  <a:cubicBezTo>
                    <a:pt x="1853" y="5199"/>
                    <a:pt x="0" y="10327"/>
                    <a:pt x="1114" y="14593"/>
                  </a:cubicBezTo>
                  <a:lnTo>
                    <a:pt x="1114" y="14597"/>
                  </a:lnTo>
                  <a:cubicBezTo>
                    <a:pt x="1182" y="14844"/>
                    <a:pt x="2852" y="20656"/>
                    <a:pt x="6027" y="24159"/>
                  </a:cubicBezTo>
                  <a:cubicBezTo>
                    <a:pt x="8816" y="27227"/>
                    <a:pt x="10125" y="28370"/>
                    <a:pt x="11711" y="28370"/>
                  </a:cubicBezTo>
                  <a:cubicBezTo>
                    <a:pt x="11899" y="28370"/>
                    <a:pt x="12091" y="28353"/>
                    <a:pt x="12291" y="28322"/>
                  </a:cubicBezTo>
                  <a:cubicBezTo>
                    <a:pt x="14048" y="28049"/>
                    <a:pt x="15849" y="25969"/>
                    <a:pt x="18506" y="21128"/>
                  </a:cubicBezTo>
                  <a:cubicBezTo>
                    <a:pt x="20495" y="17509"/>
                    <a:pt x="21054" y="14553"/>
                    <a:pt x="21293" y="13287"/>
                  </a:cubicBezTo>
                  <a:cubicBezTo>
                    <a:pt x="21341" y="13035"/>
                    <a:pt x="21393" y="12772"/>
                    <a:pt x="21413" y="12724"/>
                  </a:cubicBezTo>
                  <a:cubicBezTo>
                    <a:pt x="21704" y="12237"/>
                    <a:pt x="20871" y="5602"/>
                    <a:pt x="17204" y="2790"/>
                  </a:cubicBezTo>
                  <a:cubicBezTo>
                    <a:pt x="14786" y="932"/>
                    <a:pt x="12492" y="0"/>
                    <a:pt x="1039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" name="Google Shape;197;p28">
              <a:extLst>
                <a:ext uri="{FF2B5EF4-FFF2-40B4-BE49-F238E27FC236}">
                  <a16:creationId xmlns:a16="http://schemas.microsoft.com/office/drawing/2014/main" id="{38F75FED-6740-42F2-8964-44E09AEF3B7B}"/>
                </a:ext>
              </a:extLst>
            </p:cNvPr>
            <p:cNvSpPr/>
            <p:nvPr/>
          </p:nvSpPr>
          <p:spPr>
            <a:xfrm>
              <a:off x="6628177" y="1672456"/>
              <a:ext cx="50315" cy="136655"/>
            </a:xfrm>
            <a:custGeom>
              <a:avLst/>
              <a:gdLst/>
              <a:ahLst/>
              <a:cxnLst/>
              <a:rect l="l" t="t" r="r" b="b"/>
              <a:pathLst>
                <a:path w="2278" h="6187" extrusionOk="0">
                  <a:moveTo>
                    <a:pt x="1992" y="1"/>
                  </a:moveTo>
                  <a:cubicBezTo>
                    <a:pt x="1859" y="1"/>
                    <a:pt x="1744" y="96"/>
                    <a:pt x="1722" y="231"/>
                  </a:cubicBezTo>
                  <a:cubicBezTo>
                    <a:pt x="1706" y="334"/>
                    <a:pt x="1330" y="2795"/>
                    <a:pt x="1394" y="4102"/>
                  </a:cubicBezTo>
                  <a:cubicBezTo>
                    <a:pt x="1418" y="4565"/>
                    <a:pt x="1483" y="4920"/>
                    <a:pt x="1527" y="5180"/>
                  </a:cubicBezTo>
                  <a:cubicBezTo>
                    <a:pt x="1558" y="5348"/>
                    <a:pt x="1594" y="5559"/>
                    <a:pt x="1582" y="5599"/>
                  </a:cubicBezTo>
                  <a:cubicBezTo>
                    <a:pt x="1582" y="5599"/>
                    <a:pt x="1562" y="5619"/>
                    <a:pt x="1479" y="5639"/>
                  </a:cubicBezTo>
                  <a:cubicBezTo>
                    <a:pt x="1459" y="5644"/>
                    <a:pt x="1438" y="5646"/>
                    <a:pt x="1417" y="5646"/>
                  </a:cubicBezTo>
                  <a:cubicBezTo>
                    <a:pt x="1109" y="5646"/>
                    <a:pt x="692" y="5200"/>
                    <a:pt x="528" y="4968"/>
                  </a:cubicBezTo>
                  <a:cubicBezTo>
                    <a:pt x="474" y="4893"/>
                    <a:pt x="391" y="4853"/>
                    <a:pt x="306" y="4853"/>
                  </a:cubicBezTo>
                  <a:cubicBezTo>
                    <a:pt x="252" y="4853"/>
                    <a:pt x="197" y="4869"/>
                    <a:pt x="148" y="4904"/>
                  </a:cubicBezTo>
                  <a:cubicBezTo>
                    <a:pt x="28" y="4992"/>
                    <a:pt x="1" y="5160"/>
                    <a:pt x="84" y="5284"/>
                  </a:cubicBezTo>
                  <a:cubicBezTo>
                    <a:pt x="156" y="5379"/>
                    <a:pt x="751" y="6187"/>
                    <a:pt x="1418" y="6187"/>
                  </a:cubicBezTo>
                  <a:cubicBezTo>
                    <a:pt x="1479" y="6187"/>
                    <a:pt x="1534" y="6178"/>
                    <a:pt x="1594" y="6166"/>
                  </a:cubicBezTo>
                  <a:cubicBezTo>
                    <a:pt x="2229" y="6027"/>
                    <a:pt x="2145" y="5567"/>
                    <a:pt x="2062" y="5084"/>
                  </a:cubicBezTo>
                  <a:cubicBezTo>
                    <a:pt x="2014" y="4824"/>
                    <a:pt x="1958" y="4504"/>
                    <a:pt x="1934" y="4078"/>
                  </a:cubicBezTo>
                  <a:cubicBezTo>
                    <a:pt x="1874" y="2823"/>
                    <a:pt x="2253" y="334"/>
                    <a:pt x="2257" y="310"/>
                  </a:cubicBezTo>
                  <a:cubicBezTo>
                    <a:pt x="2277" y="163"/>
                    <a:pt x="2178" y="28"/>
                    <a:pt x="2030" y="4"/>
                  </a:cubicBezTo>
                  <a:cubicBezTo>
                    <a:pt x="2017" y="2"/>
                    <a:pt x="2004" y="1"/>
                    <a:pt x="199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" name="Google Shape;198;p28">
              <a:extLst>
                <a:ext uri="{FF2B5EF4-FFF2-40B4-BE49-F238E27FC236}">
                  <a16:creationId xmlns:a16="http://schemas.microsoft.com/office/drawing/2014/main" id="{A11D48B4-F815-447F-94D8-833217B7EC2D}"/>
                </a:ext>
              </a:extLst>
            </p:cNvPr>
            <p:cNvSpPr/>
            <p:nvPr/>
          </p:nvSpPr>
          <p:spPr>
            <a:xfrm>
              <a:off x="6522400" y="1695339"/>
              <a:ext cx="70702" cy="21845"/>
            </a:xfrm>
            <a:custGeom>
              <a:avLst/>
              <a:gdLst/>
              <a:ahLst/>
              <a:cxnLst/>
              <a:rect l="l" t="t" r="r" b="b"/>
              <a:pathLst>
                <a:path w="3201" h="989" extrusionOk="0">
                  <a:moveTo>
                    <a:pt x="306" y="1"/>
                  </a:moveTo>
                  <a:cubicBezTo>
                    <a:pt x="222" y="1"/>
                    <a:pt x="140" y="38"/>
                    <a:pt x="88" y="109"/>
                  </a:cubicBezTo>
                  <a:cubicBezTo>
                    <a:pt x="0" y="229"/>
                    <a:pt x="24" y="397"/>
                    <a:pt x="144" y="485"/>
                  </a:cubicBezTo>
                  <a:cubicBezTo>
                    <a:pt x="448" y="717"/>
                    <a:pt x="1027" y="988"/>
                    <a:pt x="1694" y="988"/>
                  </a:cubicBezTo>
                  <a:cubicBezTo>
                    <a:pt x="2129" y="988"/>
                    <a:pt x="2596" y="872"/>
                    <a:pt x="3048" y="557"/>
                  </a:cubicBezTo>
                  <a:cubicBezTo>
                    <a:pt x="3171" y="469"/>
                    <a:pt x="3200" y="301"/>
                    <a:pt x="3116" y="181"/>
                  </a:cubicBezTo>
                  <a:cubicBezTo>
                    <a:pt x="3061" y="105"/>
                    <a:pt x="2977" y="64"/>
                    <a:pt x="2892" y="64"/>
                  </a:cubicBezTo>
                  <a:cubicBezTo>
                    <a:pt x="2839" y="64"/>
                    <a:pt x="2786" y="80"/>
                    <a:pt x="2740" y="113"/>
                  </a:cubicBezTo>
                  <a:cubicBezTo>
                    <a:pt x="2380" y="365"/>
                    <a:pt x="2019" y="451"/>
                    <a:pt x="1695" y="451"/>
                  </a:cubicBezTo>
                  <a:cubicBezTo>
                    <a:pt x="1017" y="451"/>
                    <a:pt x="497" y="75"/>
                    <a:pt x="468" y="54"/>
                  </a:cubicBezTo>
                  <a:cubicBezTo>
                    <a:pt x="420" y="18"/>
                    <a:pt x="362" y="1"/>
                    <a:pt x="30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" name="Google Shape;199;p28">
              <a:extLst>
                <a:ext uri="{FF2B5EF4-FFF2-40B4-BE49-F238E27FC236}">
                  <a16:creationId xmlns:a16="http://schemas.microsoft.com/office/drawing/2014/main" id="{F9CACF6E-21A4-4DFB-B106-FE13361FD6D6}"/>
                </a:ext>
              </a:extLst>
            </p:cNvPr>
            <p:cNvSpPr/>
            <p:nvPr/>
          </p:nvSpPr>
          <p:spPr>
            <a:xfrm>
              <a:off x="6703959" y="1695339"/>
              <a:ext cx="70790" cy="21845"/>
            </a:xfrm>
            <a:custGeom>
              <a:avLst/>
              <a:gdLst/>
              <a:ahLst/>
              <a:cxnLst/>
              <a:rect l="l" t="t" r="r" b="b"/>
              <a:pathLst>
                <a:path w="3205" h="989" extrusionOk="0">
                  <a:moveTo>
                    <a:pt x="306" y="1"/>
                  </a:moveTo>
                  <a:cubicBezTo>
                    <a:pt x="223" y="1"/>
                    <a:pt x="140" y="38"/>
                    <a:pt x="89" y="109"/>
                  </a:cubicBezTo>
                  <a:cubicBezTo>
                    <a:pt x="0" y="229"/>
                    <a:pt x="24" y="397"/>
                    <a:pt x="144" y="485"/>
                  </a:cubicBezTo>
                  <a:cubicBezTo>
                    <a:pt x="448" y="717"/>
                    <a:pt x="1027" y="988"/>
                    <a:pt x="1694" y="988"/>
                  </a:cubicBezTo>
                  <a:cubicBezTo>
                    <a:pt x="2129" y="988"/>
                    <a:pt x="2596" y="872"/>
                    <a:pt x="3048" y="557"/>
                  </a:cubicBezTo>
                  <a:cubicBezTo>
                    <a:pt x="3171" y="469"/>
                    <a:pt x="3204" y="301"/>
                    <a:pt x="3116" y="181"/>
                  </a:cubicBezTo>
                  <a:cubicBezTo>
                    <a:pt x="3065" y="105"/>
                    <a:pt x="2980" y="65"/>
                    <a:pt x="2894" y="65"/>
                  </a:cubicBezTo>
                  <a:cubicBezTo>
                    <a:pt x="2840" y="65"/>
                    <a:pt x="2786" y="81"/>
                    <a:pt x="2740" y="113"/>
                  </a:cubicBezTo>
                  <a:cubicBezTo>
                    <a:pt x="2379" y="366"/>
                    <a:pt x="2018" y="452"/>
                    <a:pt x="1694" y="452"/>
                  </a:cubicBezTo>
                  <a:cubicBezTo>
                    <a:pt x="1018" y="452"/>
                    <a:pt x="501" y="78"/>
                    <a:pt x="468" y="54"/>
                  </a:cubicBezTo>
                  <a:cubicBezTo>
                    <a:pt x="420" y="18"/>
                    <a:pt x="362" y="1"/>
                    <a:pt x="30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" name="Google Shape;200;p28">
              <a:extLst>
                <a:ext uri="{FF2B5EF4-FFF2-40B4-BE49-F238E27FC236}">
                  <a16:creationId xmlns:a16="http://schemas.microsoft.com/office/drawing/2014/main" id="{09BAFD44-3275-4E56-9BDE-EF0D6C613CAB}"/>
                </a:ext>
              </a:extLst>
            </p:cNvPr>
            <p:cNvSpPr/>
            <p:nvPr/>
          </p:nvSpPr>
          <p:spPr>
            <a:xfrm>
              <a:off x="6496381" y="1603079"/>
              <a:ext cx="130758" cy="56036"/>
            </a:xfrm>
            <a:custGeom>
              <a:avLst/>
              <a:gdLst/>
              <a:ahLst/>
              <a:cxnLst/>
              <a:rect l="l" t="t" r="r" b="b"/>
              <a:pathLst>
                <a:path w="5920" h="2537" extrusionOk="0">
                  <a:moveTo>
                    <a:pt x="2320" y="0"/>
                  </a:moveTo>
                  <a:cubicBezTo>
                    <a:pt x="1714" y="0"/>
                    <a:pt x="1016" y="113"/>
                    <a:pt x="216" y="392"/>
                  </a:cubicBezTo>
                  <a:cubicBezTo>
                    <a:pt x="76" y="444"/>
                    <a:pt x="0" y="596"/>
                    <a:pt x="52" y="739"/>
                  </a:cubicBezTo>
                  <a:cubicBezTo>
                    <a:pt x="90" y="849"/>
                    <a:pt x="194" y="920"/>
                    <a:pt x="305" y="920"/>
                  </a:cubicBezTo>
                  <a:cubicBezTo>
                    <a:pt x="335" y="920"/>
                    <a:pt x="365" y="914"/>
                    <a:pt x="395" y="903"/>
                  </a:cubicBezTo>
                  <a:cubicBezTo>
                    <a:pt x="1139" y="643"/>
                    <a:pt x="1781" y="538"/>
                    <a:pt x="2332" y="538"/>
                  </a:cubicBezTo>
                  <a:cubicBezTo>
                    <a:pt x="4577" y="538"/>
                    <a:pt x="5326" y="2276"/>
                    <a:pt x="5365" y="2369"/>
                  </a:cubicBezTo>
                  <a:cubicBezTo>
                    <a:pt x="5409" y="2474"/>
                    <a:pt x="5508" y="2537"/>
                    <a:pt x="5616" y="2537"/>
                  </a:cubicBezTo>
                  <a:cubicBezTo>
                    <a:pt x="5648" y="2537"/>
                    <a:pt x="5684" y="2529"/>
                    <a:pt x="5715" y="2517"/>
                  </a:cubicBezTo>
                  <a:cubicBezTo>
                    <a:pt x="5855" y="2461"/>
                    <a:pt x="5920" y="2306"/>
                    <a:pt x="5864" y="2166"/>
                  </a:cubicBezTo>
                  <a:cubicBezTo>
                    <a:pt x="5854" y="2139"/>
                    <a:pt x="4952" y="0"/>
                    <a:pt x="232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" name="Google Shape;201;p28">
              <a:extLst>
                <a:ext uri="{FF2B5EF4-FFF2-40B4-BE49-F238E27FC236}">
                  <a16:creationId xmlns:a16="http://schemas.microsoft.com/office/drawing/2014/main" id="{5E2AE197-3B61-4F25-812B-1D0A520B8948}"/>
                </a:ext>
              </a:extLst>
            </p:cNvPr>
            <p:cNvSpPr/>
            <p:nvPr/>
          </p:nvSpPr>
          <p:spPr>
            <a:xfrm>
              <a:off x="6688520" y="1599545"/>
              <a:ext cx="117969" cy="51287"/>
            </a:xfrm>
            <a:custGeom>
              <a:avLst/>
              <a:gdLst/>
              <a:ahLst/>
              <a:cxnLst/>
              <a:rect l="l" t="t" r="r" b="b"/>
              <a:pathLst>
                <a:path w="5341" h="2322" extrusionOk="0">
                  <a:moveTo>
                    <a:pt x="2909" y="0"/>
                  </a:moveTo>
                  <a:cubicBezTo>
                    <a:pt x="2480" y="0"/>
                    <a:pt x="2080" y="78"/>
                    <a:pt x="1710" y="232"/>
                  </a:cubicBezTo>
                  <a:cubicBezTo>
                    <a:pt x="488" y="748"/>
                    <a:pt x="69" y="1915"/>
                    <a:pt x="52" y="1962"/>
                  </a:cubicBezTo>
                  <a:cubicBezTo>
                    <a:pt x="1" y="2106"/>
                    <a:pt x="76" y="2258"/>
                    <a:pt x="216" y="2309"/>
                  </a:cubicBezTo>
                  <a:cubicBezTo>
                    <a:pt x="248" y="2317"/>
                    <a:pt x="276" y="2322"/>
                    <a:pt x="308" y="2322"/>
                  </a:cubicBezTo>
                  <a:cubicBezTo>
                    <a:pt x="419" y="2322"/>
                    <a:pt x="524" y="2254"/>
                    <a:pt x="563" y="2142"/>
                  </a:cubicBezTo>
                  <a:cubicBezTo>
                    <a:pt x="563" y="2130"/>
                    <a:pt x="915" y="1155"/>
                    <a:pt x="1918" y="732"/>
                  </a:cubicBezTo>
                  <a:cubicBezTo>
                    <a:pt x="2220" y="606"/>
                    <a:pt x="2552" y="543"/>
                    <a:pt x="2910" y="543"/>
                  </a:cubicBezTo>
                  <a:cubicBezTo>
                    <a:pt x="3507" y="543"/>
                    <a:pt x="4178" y="718"/>
                    <a:pt x="4917" y="1067"/>
                  </a:cubicBezTo>
                  <a:cubicBezTo>
                    <a:pt x="4954" y="1085"/>
                    <a:pt x="4994" y="1094"/>
                    <a:pt x="5033" y="1094"/>
                  </a:cubicBezTo>
                  <a:cubicBezTo>
                    <a:pt x="5133" y="1094"/>
                    <a:pt x="5231" y="1038"/>
                    <a:pt x="5277" y="940"/>
                  </a:cubicBezTo>
                  <a:cubicBezTo>
                    <a:pt x="5341" y="804"/>
                    <a:pt x="5281" y="644"/>
                    <a:pt x="5149" y="580"/>
                  </a:cubicBezTo>
                  <a:cubicBezTo>
                    <a:pt x="4336" y="194"/>
                    <a:pt x="3587" y="0"/>
                    <a:pt x="290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" name="Google Shape;202;p28">
              <a:extLst>
                <a:ext uri="{FF2B5EF4-FFF2-40B4-BE49-F238E27FC236}">
                  <a16:creationId xmlns:a16="http://schemas.microsoft.com/office/drawing/2014/main" id="{266C414A-4889-4C02-B892-EA0FBAC45B31}"/>
                </a:ext>
              </a:extLst>
            </p:cNvPr>
            <p:cNvSpPr/>
            <p:nvPr/>
          </p:nvSpPr>
          <p:spPr>
            <a:xfrm>
              <a:off x="6443084" y="1648182"/>
              <a:ext cx="200709" cy="130559"/>
            </a:xfrm>
            <a:custGeom>
              <a:avLst/>
              <a:gdLst/>
              <a:ahLst/>
              <a:cxnLst/>
              <a:rect l="l" t="t" r="r" b="b"/>
              <a:pathLst>
                <a:path w="9087" h="5911" extrusionOk="0">
                  <a:moveTo>
                    <a:pt x="4414" y="539"/>
                  </a:moveTo>
                  <a:cubicBezTo>
                    <a:pt x="6412" y="539"/>
                    <a:pt x="8544" y="1090"/>
                    <a:pt x="8544" y="2632"/>
                  </a:cubicBezTo>
                  <a:cubicBezTo>
                    <a:pt x="8544" y="4141"/>
                    <a:pt x="6751" y="5372"/>
                    <a:pt x="4542" y="5372"/>
                  </a:cubicBezTo>
                  <a:cubicBezTo>
                    <a:pt x="2337" y="5372"/>
                    <a:pt x="540" y="4141"/>
                    <a:pt x="540" y="2632"/>
                  </a:cubicBezTo>
                  <a:cubicBezTo>
                    <a:pt x="540" y="743"/>
                    <a:pt x="3248" y="539"/>
                    <a:pt x="4414" y="539"/>
                  </a:cubicBezTo>
                  <a:close/>
                  <a:moveTo>
                    <a:pt x="4414" y="0"/>
                  </a:moveTo>
                  <a:cubicBezTo>
                    <a:pt x="1610" y="0"/>
                    <a:pt x="0" y="959"/>
                    <a:pt x="0" y="2632"/>
                  </a:cubicBezTo>
                  <a:cubicBezTo>
                    <a:pt x="0" y="4441"/>
                    <a:pt x="2037" y="5911"/>
                    <a:pt x="4542" y="5911"/>
                  </a:cubicBezTo>
                  <a:cubicBezTo>
                    <a:pt x="7046" y="5911"/>
                    <a:pt x="9087" y="4441"/>
                    <a:pt x="9087" y="2632"/>
                  </a:cubicBezTo>
                  <a:cubicBezTo>
                    <a:pt x="9087" y="983"/>
                    <a:pt x="7338" y="0"/>
                    <a:pt x="441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4" name="Google Shape;203;p28">
              <a:extLst>
                <a:ext uri="{FF2B5EF4-FFF2-40B4-BE49-F238E27FC236}">
                  <a16:creationId xmlns:a16="http://schemas.microsoft.com/office/drawing/2014/main" id="{D8B936C5-62F0-4E54-A6C7-76B76205101B}"/>
                </a:ext>
              </a:extLst>
            </p:cNvPr>
            <p:cNvSpPr/>
            <p:nvPr/>
          </p:nvSpPr>
          <p:spPr>
            <a:xfrm>
              <a:off x="6660380" y="1648182"/>
              <a:ext cx="200731" cy="130559"/>
            </a:xfrm>
            <a:custGeom>
              <a:avLst/>
              <a:gdLst/>
              <a:ahLst/>
              <a:cxnLst/>
              <a:rect l="l" t="t" r="r" b="b"/>
              <a:pathLst>
                <a:path w="9088" h="5911" extrusionOk="0">
                  <a:moveTo>
                    <a:pt x="4414" y="539"/>
                  </a:moveTo>
                  <a:cubicBezTo>
                    <a:pt x="6411" y="539"/>
                    <a:pt x="8544" y="1090"/>
                    <a:pt x="8544" y="2632"/>
                  </a:cubicBezTo>
                  <a:cubicBezTo>
                    <a:pt x="8544" y="4141"/>
                    <a:pt x="6750" y="5372"/>
                    <a:pt x="4545" y="5372"/>
                  </a:cubicBezTo>
                  <a:cubicBezTo>
                    <a:pt x="2337" y="5372"/>
                    <a:pt x="543" y="4141"/>
                    <a:pt x="543" y="2632"/>
                  </a:cubicBezTo>
                  <a:cubicBezTo>
                    <a:pt x="543" y="743"/>
                    <a:pt x="3251" y="539"/>
                    <a:pt x="4414" y="539"/>
                  </a:cubicBezTo>
                  <a:close/>
                  <a:moveTo>
                    <a:pt x="4414" y="0"/>
                  </a:moveTo>
                  <a:cubicBezTo>
                    <a:pt x="1610" y="0"/>
                    <a:pt x="1" y="959"/>
                    <a:pt x="1" y="2632"/>
                  </a:cubicBezTo>
                  <a:cubicBezTo>
                    <a:pt x="1" y="4441"/>
                    <a:pt x="2038" y="5911"/>
                    <a:pt x="4545" y="5911"/>
                  </a:cubicBezTo>
                  <a:cubicBezTo>
                    <a:pt x="7050" y="5911"/>
                    <a:pt x="9087" y="4441"/>
                    <a:pt x="9087" y="2632"/>
                  </a:cubicBezTo>
                  <a:cubicBezTo>
                    <a:pt x="9087" y="983"/>
                    <a:pt x="7342" y="0"/>
                    <a:pt x="441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5" name="Google Shape;204;p28">
              <a:extLst>
                <a:ext uri="{FF2B5EF4-FFF2-40B4-BE49-F238E27FC236}">
                  <a16:creationId xmlns:a16="http://schemas.microsoft.com/office/drawing/2014/main" id="{CE7BE12A-97A4-4540-A662-9F2BD69941C7}"/>
                </a:ext>
              </a:extLst>
            </p:cNvPr>
            <p:cNvSpPr/>
            <p:nvPr/>
          </p:nvSpPr>
          <p:spPr>
            <a:xfrm>
              <a:off x="5644223" y="2852679"/>
              <a:ext cx="75628" cy="1466014"/>
            </a:xfrm>
            <a:custGeom>
              <a:avLst/>
              <a:gdLst/>
              <a:ahLst/>
              <a:cxnLst/>
              <a:rect l="l" t="t" r="r" b="b"/>
              <a:pathLst>
                <a:path w="3424" h="66373" extrusionOk="0">
                  <a:moveTo>
                    <a:pt x="268" y="0"/>
                  </a:moveTo>
                  <a:lnTo>
                    <a:pt x="1" y="65590"/>
                  </a:lnTo>
                  <a:cubicBezTo>
                    <a:pt x="1" y="66021"/>
                    <a:pt x="349" y="66373"/>
                    <a:pt x="780" y="66373"/>
                  </a:cubicBezTo>
                  <a:cubicBezTo>
                    <a:pt x="1199" y="66373"/>
                    <a:pt x="1542" y="66041"/>
                    <a:pt x="1558" y="65621"/>
                  </a:cubicBezTo>
                  <a:lnTo>
                    <a:pt x="3424" y="9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6" name="Google Shape;205;p28">
              <a:extLst>
                <a:ext uri="{FF2B5EF4-FFF2-40B4-BE49-F238E27FC236}">
                  <a16:creationId xmlns:a16="http://schemas.microsoft.com/office/drawing/2014/main" id="{C574416C-A8B0-4DF3-BC53-31FD969453AF}"/>
                </a:ext>
              </a:extLst>
            </p:cNvPr>
            <p:cNvSpPr/>
            <p:nvPr/>
          </p:nvSpPr>
          <p:spPr>
            <a:xfrm>
              <a:off x="5638237" y="2846760"/>
              <a:ext cx="87709" cy="1477853"/>
            </a:xfrm>
            <a:custGeom>
              <a:avLst/>
              <a:gdLst/>
              <a:ahLst/>
              <a:cxnLst/>
              <a:rect l="l" t="t" r="r" b="b"/>
              <a:pathLst>
                <a:path w="3971" h="66909" extrusionOk="0">
                  <a:moveTo>
                    <a:pt x="811" y="548"/>
                  </a:moveTo>
                  <a:lnTo>
                    <a:pt x="3419" y="624"/>
                  </a:lnTo>
                  <a:lnTo>
                    <a:pt x="1558" y="65878"/>
                  </a:lnTo>
                  <a:cubicBezTo>
                    <a:pt x="1550" y="66153"/>
                    <a:pt x="1326" y="66369"/>
                    <a:pt x="1051" y="66369"/>
                  </a:cubicBezTo>
                  <a:cubicBezTo>
                    <a:pt x="915" y="66369"/>
                    <a:pt x="787" y="66317"/>
                    <a:pt x="692" y="66221"/>
                  </a:cubicBezTo>
                  <a:cubicBezTo>
                    <a:pt x="596" y="66125"/>
                    <a:pt x="543" y="65994"/>
                    <a:pt x="543" y="65858"/>
                  </a:cubicBezTo>
                  <a:lnTo>
                    <a:pt x="811" y="548"/>
                  </a:lnTo>
                  <a:close/>
                  <a:moveTo>
                    <a:pt x="535" y="0"/>
                  </a:moveTo>
                  <a:cubicBezTo>
                    <a:pt x="467" y="0"/>
                    <a:pt x="401" y="28"/>
                    <a:pt x="351" y="76"/>
                  </a:cubicBezTo>
                  <a:cubicBezTo>
                    <a:pt x="300" y="124"/>
                    <a:pt x="272" y="196"/>
                    <a:pt x="268" y="268"/>
                  </a:cubicBezTo>
                  <a:lnTo>
                    <a:pt x="4" y="65858"/>
                  </a:lnTo>
                  <a:cubicBezTo>
                    <a:pt x="0" y="66138"/>
                    <a:pt x="108" y="66401"/>
                    <a:pt x="308" y="66601"/>
                  </a:cubicBezTo>
                  <a:cubicBezTo>
                    <a:pt x="508" y="66800"/>
                    <a:pt x="771" y="66908"/>
                    <a:pt x="1051" y="66908"/>
                  </a:cubicBezTo>
                  <a:cubicBezTo>
                    <a:pt x="1618" y="66908"/>
                    <a:pt x="2082" y="66464"/>
                    <a:pt x="2097" y="65898"/>
                  </a:cubicBezTo>
                  <a:lnTo>
                    <a:pt x="3966" y="368"/>
                  </a:lnTo>
                  <a:cubicBezTo>
                    <a:pt x="3970" y="216"/>
                    <a:pt x="3855" y="93"/>
                    <a:pt x="3703" y="89"/>
                  </a:cubicBezTo>
                  <a:lnTo>
                    <a:pt x="548" y="1"/>
                  </a:lnTo>
                  <a:cubicBezTo>
                    <a:pt x="543" y="0"/>
                    <a:pt x="539" y="0"/>
                    <a:pt x="53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" name="Google Shape;206;p28">
              <a:extLst>
                <a:ext uri="{FF2B5EF4-FFF2-40B4-BE49-F238E27FC236}">
                  <a16:creationId xmlns:a16="http://schemas.microsoft.com/office/drawing/2014/main" id="{B23920BF-F6A9-46F4-BECE-AD841372B69D}"/>
                </a:ext>
              </a:extLst>
            </p:cNvPr>
            <p:cNvSpPr/>
            <p:nvPr/>
          </p:nvSpPr>
          <p:spPr>
            <a:xfrm>
              <a:off x="5546662" y="3191281"/>
              <a:ext cx="75628" cy="1515136"/>
            </a:xfrm>
            <a:custGeom>
              <a:avLst/>
              <a:gdLst/>
              <a:ahLst/>
              <a:cxnLst/>
              <a:rect l="l" t="t" r="r" b="b"/>
              <a:pathLst>
                <a:path w="3424" h="68597" extrusionOk="0">
                  <a:moveTo>
                    <a:pt x="268" y="0"/>
                  </a:moveTo>
                  <a:lnTo>
                    <a:pt x="0" y="67814"/>
                  </a:lnTo>
                  <a:cubicBezTo>
                    <a:pt x="0" y="68245"/>
                    <a:pt x="347" y="68597"/>
                    <a:pt x="779" y="68597"/>
                  </a:cubicBezTo>
                  <a:cubicBezTo>
                    <a:pt x="1199" y="68597"/>
                    <a:pt x="1542" y="68261"/>
                    <a:pt x="1554" y="67846"/>
                  </a:cubicBezTo>
                  <a:lnTo>
                    <a:pt x="3424" y="9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" name="Google Shape;207;p28">
              <a:extLst>
                <a:ext uri="{FF2B5EF4-FFF2-40B4-BE49-F238E27FC236}">
                  <a16:creationId xmlns:a16="http://schemas.microsoft.com/office/drawing/2014/main" id="{EE5FFEE9-79B5-4C07-9A98-199134C81630}"/>
                </a:ext>
              </a:extLst>
            </p:cNvPr>
            <p:cNvSpPr/>
            <p:nvPr/>
          </p:nvSpPr>
          <p:spPr>
            <a:xfrm>
              <a:off x="5540655" y="3185361"/>
              <a:ext cx="87709" cy="1526975"/>
            </a:xfrm>
            <a:custGeom>
              <a:avLst/>
              <a:gdLst/>
              <a:ahLst/>
              <a:cxnLst/>
              <a:rect l="l" t="t" r="r" b="b"/>
              <a:pathLst>
                <a:path w="3971" h="69133" extrusionOk="0">
                  <a:moveTo>
                    <a:pt x="807" y="547"/>
                  </a:moveTo>
                  <a:lnTo>
                    <a:pt x="3420" y="624"/>
                  </a:lnTo>
                  <a:lnTo>
                    <a:pt x="1558" y="68102"/>
                  </a:lnTo>
                  <a:cubicBezTo>
                    <a:pt x="1546" y="68378"/>
                    <a:pt x="1327" y="68594"/>
                    <a:pt x="1051" y="68594"/>
                  </a:cubicBezTo>
                  <a:cubicBezTo>
                    <a:pt x="916" y="68594"/>
                    <a:pt x="787" y="68542"/>
                    <a:pt x="691" y="68441"/>
                  </a:cubicBezTo>
                  <a:cubicBezTo>
                    <a:pt x="595" y="68345"/>
                    <a:pt x="544" y="68218"/>
                    <a:pt x="544" y="68082"/>
                  </a:cubicBezTo>
                  <a:lnTo>
                    <a:pt x="807" y="547"/>
                  </a:lnTo>
                  <a:close/>
                  <a:moveTo>
                    <a:pt x="531" y="0"/>
                  </a:moveTo>
                  <a:cubicBezTo>
                    <a:pt x="459" y="0"/>
                    <a:pt x="400" y="28"/>
                    <a:pt x="352" y="77"/>
                  </a:cubicBezTo>
                  <a:cubicBezTo>
                    <a:pt x="300" y="124"/>
                    <a:pt x="269" y="196"/>
                    <a:pt x="269" y="268"/>
                  </a:cubicBezTo>
                  <a:lnTo>
                    <a:pt x="0" y="68082"/>
                  </a:lnTo>
                  <a:cubicBezTo>
                    <a:pt x="0" y="68362"/>
                    <a:pt x="108" y="68625"/>
                    <a:pt x="308" y="68825"/>
                  </a:cubicBezTo>
                  <a:cubicBezTo>
                    <a:pt x="503" y="69025"/>
                    <a:pt x="772" y="69132"/>
                    <a:pt x="1051" y="69132"/>
                  </a:cubicBezTo>
                  <a:cubicBezTo>
                    <a:pt x="1618" y="69132"/>
                    <a:pt x="2077" y="68690"/>
                    <a:pt x="2098" y="68118"/>
                  </a:cubicBezTo>
                  <a:lnTo>
                    <a:pt x="3967" y="368"/>
                  </a:lnTo>
                  <a:cubicBezTo>
                    <a:pt x="3971" y="216"/>
                    <a:pt x="3851" y="92"/>
                    <a:pt x="3703" y="88"/>
                  </a:cubicBezTo>
                  <a:lnTo>
                    <a:pt x="548" y="1"/>
                  </a:lnTo>
                  <a:cubicBezTo>
                    <a:pt x="542" y="0"/>
                    <a:pt x="536" y="0"/>
                    <a:pt x="53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9" name="Google Shape;208;p28">
              <a:extLst>
                <a:ext uri="{FF2B5EF4-FFF2-40B4-BE49-F238E27FC236}">
                  <a16:creationId xmlns:a16="http://schemas.microsoft.com/office/drawing/2014/main" id="{47DAF0B6-42F4-4BE7-A437-2BE26AC5EA0F}"/>
                </a:ext>
              </a:extLst>
            </p:cNvPr>
            <p:cNvSpPr/>
            <p:nvPr/>
          </p:nvSpPr>
          <p:spPr>
            <a:xfrm>
              <a:off x="7583351" y="2852679"/>
              <a:ext cx="75628" cy="1466014"/>
            </a:xfrm>
            <a:custGeom>
              <a:avLst/>
              <a:gdLst/>
              <a:ahLst/>
              <a:cxnLst/>
              <a:rect l="l" t="t" r="r" b="b"/>
              <a:pathLst>
                <a:path w="3424" h="66373" extrusionOk="0">
                  <a:moveTo>
                    <a:pt x="3156" y="0"/>
                  </a:moveTo>
                  <a:lnTo>
                    <a:pt x="1" y="92"/>
                  </a:lnTo>
                  <a:lnTo>
                    <a:pt x="1870" y="65621"/>
                  </a:lnTo>
                  <a:cubicBezTo>
                    <a:pt x="1882" y="66041"/>
                    <a:pt x="2226" y="66373"/>
                    <a:pt x="2645" y="66373"/>
                  </a:cubicBezTo>
                  <a:cubicBezTo>
                    <a:pt x="3077" y="66373"/>
                    <a:pt x="3424" y="66021"/>
                    <a:pt x="3424" y="65590"/>
                  </a:cubicBezTo>
                  <a:lnTo>
                    <a:pt x="3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" name="Google Shape;209;p28">
              <a:extLst>
                <a:ext uri="{FF2B5EF4-FFF2-40B4-BE49-F238E27FC236}">
                  <a16:creationId xmlns:a16="http://schemas.microsoft.com/office/drawing/2014/main" id="{AA27C5BF-AC82-4B7B-8030-FD07A7F471C7}"/>
                </a:ext>
              </a:extLst>
            </p:cNvPr>
            <p:cNvSpPr/>
            <p:nvPr/>
          </p:nvSpPr>
          <p:spPr>
            <a:xfrm>
              <a:off x="7577277" y="2846760"/>
              <a:ext cx="87732" cy="1477853"/>
            </a:xfrm>
            <a:custGeom>
              <a:avLst/>
              <a:gdLst/>
              <a:ahLst/>
              <a:cxnLst/>
              <a:rect l="l" t="t" r="r" b="b"/>
              <a:pathLst>
                <a:path w="3972" h="66909" extrusionOk="0">
                  <a:moveTo>
                    <a:pt x="3164" y="548"/>
                  </a:moveTo>
                  <a:lnTo>
                    <a:pt x="3427" y="65858"/>
                  </a:lnTo>
                  <a:cubicBezTo>
                    <a:pt x="3427" y="65994"/>
                    <a:pt x="3376" y="66125"/>
                    <a:pt x="3280" y="66221"/>
                  </a:cubicBezTo>
                  <a:cubicBezTo>
                    <a:pt x="3184" y="66317"/>
                    <a:pt x="3056" y="66369"/>
                    <a:pt x="2920" y="66369"/>
                  </a:cubicBezTo>
                  <a:cubicBezTo>
                    <a:pt x="2644" y="66369"/>
                    <a:pt x="2425" y="66153"/>
                    <a:pt x="2413" y="65882"/>
                  </a:cubicBezTo>
                  <a:lnTo>
                    <a:pt x="555" y="624"/>
                  </a:lnTo>
                  <a:lnTo>
                    <a:pt x="3164" y="548"/>
                  </a:lnTo>
                  <a:close/>
                  <a:moveTo>
                    <a:pt x="3437" y="0"/>
                  </a:moveTo>
                  <a:cubicBezTo>
                    <a:pt x="3433" y="0"/>
                    <a:pt x="3428" y="0"/>
                    <a:pt x="3424" y="1"/>
                  </a:cubicBezTo>
                  <a:lnTo>
                    <a:pt x="268" y="89"/>
                  </a:lnTo>
                  <a:cubicBezTo>
                    <a:pt x="120" y="93"/>
                    <a:pt x="0" y="216"/>
                    <a:pt x="4" y="368"/>
                  </a:cubicBezTo>
                  <a:lnTo>
                    <a:pt x="1874" y="65898"/>
                  </a:lnTo>
                  <a:cubicBezTo>
                    <a:pt x="1894" y="66464"/>
                    <a:pt x="2353" y="66908"/>
                    <a:pt x="2920" y="66908"/>
                  </a:cubicBezTo>
                  <a:cubicBezTo>
                    <a:pt x="3204" y="66908"/>
                    <a:pt x="3468" y="66800"/>
                    <a:pt x="3663" y="66601"/>
                  </a:cubicBezTo>
                  <a:cubicBezTo>
                    <a:pt x="3863" y="66401"/>
                    <a:pt x="3971" y="66138"/>
                    <a:pt x="3971" y="65858"/>
                  </a:cubicBezTo>
                  <a:lnTo>
                    <a:pt x="3703" y="268"/>
                  </a:lnTo>
                  <a:cubicBezTo>
                    <a:pt x="3703" y="196"/>
                    <a:pt x="3671" y="124"/>
                    <a:pt x="3619" y="76"/>
                  </a:cubicBezTo>
                  <a:cubicBezTo>
                    <a:pt x="3571" y="28"/>
                    <a:pt x="3508" y="0"/>
                    <a:pt x="343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" name="Google Shape;210;p28">
              <a:extLst>
                <a:ext uri="{FF2B5EF4-FFF2-40B4-BE49-F238E27FC236}">
                  <a16:creationId xmlns:a16="http://schemas.microsoft.com/office/drawing/2014/main" id="{7A20DC65-57BE-4CA5-AD6F-33F04D7ED61D}"/>
                </a:ext>
              </a:extLst>
            </p:cNvPr>
            <p:cNvSpPr/>
            <p:nvPr/>
          </p:nvSpPr>
          <p:spPr>
            <a:xfrm>
              <a:off x="7680933" y="3191281"/>
              <a:ext cx="75716" cy="1515136"/>
            </a:xfrm>
            <a:custGeom>
              <a:avLst/>
              <a:gdLst/>
              <a:ahLst/>
              <a:cxnLst/>
              <a:rect l="l" t="t" r="r" b="b"/>
              <a:pathLst>
                <a:path w="3428" h="68597" extrusionOk="0">
                  <a:moveTo>
                    <a:pt x="3156" y="0"/>
                  </a:moveTo>
                  <a:lnTo>
                    <a:pt x="1" y="92"/>
                  </a:lnTo>
                  <a:lnTo>
                    <a:pt x="1870" y="67846"/>
                  </a:lnTo>
                  <a:cubicBezTo>
                    <a:pt x="1882" y="68261"/>
                    <a:pt x="2230" y="68597"/>
                    <a:pt x="2645" y="68597"/>
                  </a:cubicBezTo>
                  <a:cubicBezTo>
                    <a:pt x="3076" y="68597"/>
                    <a:pt x="3428" y="68245"/>
                    <a:pt x="3424" y="67814"/>
                  </a:cubicBezTo>
                  <a:lnTo>
                    <a:pt x="3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" name="Google Shape;211;p28">
              <a:extLst>
                <a:ext uri="{FF2B5EF4-FFF2-40B4-BE49-F238E27FC236}">
                  <a16:creationId xmlns:a16="http://schemas.microsoft.com/office/drawing/2014/main" id="{3FDF7468-7E39-4B4C-9588-F87CB7F0B24E}"/>
                </a:ext>
              </a:extLst>
            </p:cNvPr>
            <p:cNvSpPr/>
            <p:nvPr/>
          </p:nvSpPr>
          <p:spPr>
            <a:xfrm>
              <a:off x="7674837" y="3185361"/>
              <a:ext cx="87732" cy="1526975"/>
            </a:xfrm>
            <a:custGeom>
              <a:avLst/>
              <a:gdLst/>
              <a:ahLst/>
              <a:cxnLst/>
              <a:rect l="l" t="t" r="r" b="b"/>
              <a:pathLst>
                <a:path w="3972" h="69133" extrusionOk="0">
                  <a:moveTo>
                    <a:pt x="3164" y="547"/>
                  </a:moveTo>
                  <a:lnTo>
                    <a:pt x="3428" y="68082"/>
                  </a:lnTo>
                  <a:cubicBezTo>
                    <a:pt x="3432" y="68218"/>
                    <a:pt x="3376" y="68345"/>
                    <a:pt x="3280" y="68441"/>
                  </a:cubicBezTo>
                  <a:cubicBezTo>
                    <a:pt x="3184" y="68542"/>
                    <a:pt x="3061" y="68594"/>
                    <a:pt x="2925" y="68594"/>
                  </a:cubicBezTo>
                  <a:cubicBezTo>
                    <a:pt x="2649" y="68594"/>
                    <a:pt x="2425" y="68378"/>
                    <a:pt x="2417" y="68106"/>
                  </a:cubicBezTo>
                  <a:lnTo>
                    <a:pt x="556" y="624"/>
                  </a:lnTo>
                  <a:lnTo>
                    <a:pt x="3164" y="547"/>
                  </a:lnTo>
                  <a:close/>
                  <a:moveTo>
                    <a:pt x="3424" y="1"/>
                  </a:moveTo>
                  <a:lnTo>
                    <a:pt x="268" y="88"/>
                  </a:lnTo>
                  <a:cubicBezTo>
                    <a:pt x="121" y="92"/>
                    <a:pt x="1" y="216"/>
                    <a:pt x="5" y="368"/>
                  </a:cubicBezTo>
                  <a:lnTo>
                    <a:pt x="1874" y="68122"/>
                  </a:lnTo>
                  <a:cubicBezTo>
                    <a:pt x="1894" y="68690"/>
                    <a:pt x="2353" y="69132"/>
                    <a:pt x="2925" y="69132"/>
                  </a:cubicBezTo>
                  <a:cubicBezTo>
                    <a:pt x="3204" y="69132"/>
                    <a:pt x="3468" y="69025"/>
                    <a:pt x="3664" y="68825"/>
                  </a:cubicBezTo>
                  <a:cubicBezTo>
                    <a:pt x="3863" y="68625"/>
                    <a:pt x="3971" y="68362"/>
                    <a:pt x="3971" y="68082"/>
                  </a:cubicBezTo>
                  <a:lnTo>
                    <a:pt x="3704" y="268"/>
                  </a:lnTo>
                  <a:cubicBezTo>
                    <a:pt x="3704" y="196"/>
                    <a:pt x="3676" y="124"/>
                    <a:pt x="3623" y="77"/>
                  </a:cubicBezTo>
                  <a:cubicBezTo>
                    <a:pt x="3568" y="25"/>
                    <a:pt x="3500" y="1"/>
                    <a:pt x="342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" name="Google Shape;212;p28">
              <a:extLst>
                <a:ext uri="{FF2B5EF4-FFF2-40B4-BE49-F238E27FC236}">
                  <a16:creationId xmlns:a16="http://schemas.microsoft.com/office/drawing/2014/main" id="{F2BF28C6-F139-42F4-98DD-704DCAE98932}"/>
                </a:ext>
              </a:extLst>
            </p:cNvPr>
            <p:cNvSpPr/>
            <p:nvPr/>
          </p:nvSpPr>
          <p:spPr>
            <a:xfrm>
              <a:off x="6227907" y="3253545"/>
              <a:ext cx="48107" cy="1343671"/>
            </a:xfrm>
            <a:custGeom>
              <a:avLst/>
              <a:gdLst/>
              <a:ahLst/>
              <a:cxnLst/>
              <a:rect l="l" t="t" r="r" b="b"/>
              <a:pathLst>
                <a:path w="2178" h="60834" extrusionOk="0">
                  <a:moveTo>
                    <a:pt x="172" y="1"/>
                  </a:moveTo>
                  <a:lnTo>
                    <a:pt x="1" y="60190"/>
                  </a:lnTo>
                  <a:cubicBezTo>
                    <a:pt x="1" y="60546"/>
                    <a:pt x="220" y="60833"/>
                    <a:pt x="495" y="60833"/>
                  </a:cubicBezTo>
                  <a:cubicBezTo>
                    <a:pt x="764" y="60833"/>
                    <a:pt x="980" y="60561"/>
                    <a:pt x="991" y="60214"/>
                  </a:cubicBezTo>
                  <a:lnTo>
                    <a:pt x="2178" y="77"/>
                  </a:lnTo>
                  <a:lnTo>
                    <a:pt x="1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" name="Google Shape;213;p28">
              <a:extLst>
                <a:ext uri="{FF2B5EF4-FFF2-40B4-BE49-F238E27FC236}">
                  <a16:creationId xmlns:a16="http://schemas.microsoft.com/office/drawing/2014/main" id="{D6760DBB-2D64-4EDE-89BC-E5FC6C173FC6}"/>
                </a:ext>
              </a:extLst>
            </p:cNvPr>
            <p:cNvSpPr/>
            <p:nvPr/>
          </p:nvSpPr>
          <p:spPr>
            <a:xfrm>
              <a:off x="6221899" y="3247538"/>
              <a:ext cx="60188" cy="1355664"/>
            </a:xfrm>
            <a:custGeom>
              <a:avLst/>
              <a:gdLst/>
              <a:ahLst/>
              <a:cxnLst/>
              <a:rect l="l" t="t" r="r" b="b"/>
              <a:pathLst>
                <a:path w="2725" h="61377" extrusionOk="0">
                  <a:moveTo>
                    <a:pt x="712" y="552"/>
                  </a:moveTo>
                  <a:lnTo>
                    <a:pt x="2174" y="608"/>
                  </a:lnTo>
                  <a:lnTo>
                    <a:pt x="992" y="60482"/>
                  </a:lnTo>
                  <a:cubicBezTo>
                    <a:pt x="988" y="60689"/>
                    <a:pt x="868" y="60833"/>
                    <a:pt x="767" y="60833"/>
                  </a:cubicBezTo>
                  <a:cubicBezTo>
                    <a:pt x="720" y="60833"/>
                    <a:pt x="680" y="60805"/>
                    <a:pt x="656" y="60781"/>
                  </a:cubicBezTo>
                  <a:cubicBezTo>
                    <a:pt x="584" y="60710"/>
                    <a:pt x="544" y="60590"/>
                    <a:pt x="544" y="60462"/>
                  </a:cubicBezTo>
                  <a:lnTo>
                    <a:pt x="712" y="552"/>
                  </a:lnTo>
                  <a:close/>
                  <a:moveTo>
                    <a:pt x="439" y="1"/>
                  </a:moveTo>
                  <a:cubicBezTo>
                    <a:pt x="372" y="1"/>
                    <a:pt x="305" y="28"/>
                    <a:pt x="257" y="77"/>
                  </a:cubicBezTo>
                  <a:cubicBezTo>
                    <a:pt x="201" y="129"/>
                    <a:pt x="173" y="201"/>
                    <a:pt x="173" y="273"/>
                  </a:cubicBezTo>
                  <a:lnTo>
                    <a:pt x="1" y="60462"/>
                  </a:lnTo>
                  <a:cubicBezTo>
                    <a:pt x="1" y="60734"/>
                    <a:pt x="101" y="60989"/>
                    <a:pt x="273" y="61161"/>
                  </a:cubicBezTo>
                  <a:cubicBezTo>
                    <a:pt x="413" y="61301"/>
                    <a:pt x="584" y="61377"/>
                    <a:pt x="767" y="61377"/>
                  </a:cubicBezTo>
                  <a:cubicBezTo>
                    <a:pt x="1184" y="61377"/>
                    <a:pt x="1519" y="60989"/>
                    <a:pt x="1531" y="60494"/>
                  </a:cubicBezTo>
                  <a:lnTo>
                    <a:pt x="2721" y="353"/>
                  </a:lnTo>
                  <a:cubicBezTo>
                    <a:pt x="2725" y="205"/>
                    <a:pt x="2609" y="81"/>
                    <a:pt x="2461" y="77"/>
                  </a:cubicBezTo>
                  <a:lnTo>
                    <a:pt x="452" y="1"/>
                  </a:lnTo>
                  <a:cubicBezTo>
                    <a:pt x="448" y="1"/>
                    <a:pt x="443" y="1"/>
                    <a:pt x="43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" name="Google Shape;214;p28">
              <a:extLst>
                <a:ext uri="{FF2B5EF4-FFF2-40B4-BE49-F238E27FC236}">
                  <a16:creationId xmlns:a16="http://schemas.microsoft.com/office/drawing/2014/main" id="{6152368C-7D14-48C8-B3C8-9C949D31BDC3}"/>
                </a:ext>
              </a:extLst>
            </p:cNvPr>
            <p:cNvSpPr/>
            <p:nvPr/>
          </p:nvSpPr>
          <p:spPr>
            <a:xfrm>
              <a:off x="7035691" y="3210784"/>
              <a:ext cx="40685" cy="1172228"/>
            </a:xfrm>
            <a:custGeom>
              <a:avLst/>
              <a:gdLst/>
              <a:ahLst/>
              <a:cxnLst/>
              <a:rect l="l" t="t" r="r" b="b"/>
              <a:pathLst>
                <a:path w="1842" h="53072" extrusionOk="0">
                  <a:moveTo>
                    <a:pt x="1693" y="0"/>
                  </a:moveTo>
                  <a:lnTo>
                    <a:pt x="0" y="63"/>
                  </a:lnTo>
                  <a:lnTo>
                    <a:pt x="1003" y="52552"/>
                  </a:lnTo>
                  <a:cubicBezTo>
                    <a:pt x="1010" y="52844"/>
                    <a:pt x="1194" y="53071"/>
                    <a:pt x="1422" y="53071"/>
                  </a:cubicBezTo>
                  <a:cubicBezTo>
                    <a:pt x="1654" y="53071"/>
                    <a:pt x="1842" y="52828"/>
                    <a:pt x="1837" y="52528"/>
                  </a:cubicBezTo>
                  <a:lnTo>
                    <a:pt x="16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" name="Google Shape;215;p28">
              <a:extLst>
                <a:ext uri="{FF2B5EF4-FFF2-40B4-BE49-F238E27FC236}">
                  <a16:creationId xmlns:a16="http://schemas.microsoft.com/office/drawing/2014/main" id="{3582321B-443F-4930-98AB-2FF1F581B1C5}"/>
                </a:ext>
              </a:extLst>
            </p:cNvPr>
            <p:cNvSpPr/>
            <p:nvPr/>
          </p:nvSpPr>
          <p:spPr>
            <a:xfrm>
              <a:off x="7029573" y="3204843"/>
              <a:ext cx="52701" cy="1184155"/>
            </a:xfrm>
            <a:custGeom>
              <a:avLst/>
              <a:gdLst/>
              <a:ahLst/>
              <a:cxnLst/>
              <a:rect l="l" t="t" r="r" b="b"/>
              <a:pathLst>
                <a:path w="2386" h="53612" extrusionOk="0">
                  <a:moveTo>
                    <a:pt x="1702" y="552"/>
                  </a:moveTo>
                  <a:lnTo>
                    <a:pt x="1842" y="52801"/>
                  </a:lnTo>
                  <a:cubicBezTo>
                    <a:pt x="1846" y="52913"/>
                    <a:pt x="1802" y="52997"/>
                    <a:pt x="1763" y="53036"/>
                  </a:cubicBezTo>
                  <a:cubicBezTo>
                    <a:pt x="1747" y="53053"/>
                    <a:pt x="1723" y="53073"/>
                    <a:pt x="1699" y="53073"/>
                  </a:cubicBezTo>
                  <a:cubicBezTo>
                    <a:pt x="1639" y="53073"/>
                    <a:pt x="1555" y="52969"/>
                    <a:pt x="1551" y="52813"/>
                  </a:cubicBezTo>
                  <a:lnTo>
                    <a:pt x="552" y="592"/>
                  </a:lnTo>
                  <a:lnTo>
                    <a:pt x="1702" y="552"/>
                  </a:lnTo>
                  <a:close/>
                  <a:moveTo>
                    <a:pt x="1975" y="0"/>
                  </a:moveTo>
                  <a:cubicBezTo>
                    <a:pt x="1971" y="0"/>
                    <a:pt x="1966" y="0"/>
                    <a:pt x="1962" y="1"/>
                  </a:cubicBezTo>
                  <a:lnTo>
                    <a:pt x="265" y="61"/>
                  </a:lnTo>
                  <a:cubicBezTo>
                    <a:pt x="117" y="69"/>
                    <a:pt x="1" y="192"/>
                    <a:pt x="5" y="341"/>
                  </a:cubicBezTo>
                  <a:lnTo>
                    <a:pt x="1007" y="52829"/>
                  </a:lnTo>
                  <a:cubicBezTo>
                    <a:pt x="1020" y="53268"/>
                    <a:pt x="1323" y="53611"/>
                    <a:pt x="1699" y="53611"/>
                  </a:cubicBezTo>
                  <a:cubicBezTo>
                    <a:pt x="1863" y="53611"/>
                    <a:pt x="2023" y="53544"/>
                    <a:pt x="2146" y="53420"/>
                  </a:cubicBezTo>
                  <a:cubicBezTo>
                    <a:pt x="2298" y="53264"/>
                    <a:pt x="2386" y="53036"/>
                    <a:pt x="2386" y="52797"/>
                  </a:cubicBezTo>
                  <a:lnTo>
                    <a:pt x="2242" y="269"/>
                  </a:lnTo>
                  <a:cubicBezTo>
                    <a:pt x="2242" y="197"/>
                    <a:pt x="2214" y="125"/>
                    <a:pt x="2158" y="77"/>
                  </a:cubicBezTo>
                  <a:cubicBezTo>
                    <a:pt x="2109" y="28"/>
                    <a:pt x="2039" y="0"/>
                    <a:pt x="197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" name="Google Shape;216;p28">
              <a:extLst>
                <a:ext uri="{FF2B5EF4-FFF2-40B4-BE49-F238E27FC236}">
                  <a16:creationId xmlns:a16="http://schemas.microsoft.com/office/drawing/2014/main" id="{28C3DEBA-4134-49A4-8F47-EF98DECED799}"/>
                </a:ext>
              </a:extLst>
            </p:cNvPr>
            <p:cNvSpPr/>
            <p:nvPr/>
          </p:nvSpPr>
          <p:spPr>
            <a:xfrm>
              <a:off x="6181148" y="3210784"/>
              <a:ext cx="40685" cy="1172228"/>
            </a:xfrm>
            <a:custGeom>
              <a:avLst/>
              <a:gdLst/>
              <a:ahLst/>
              <a:cxnLst/>
              <a:rect l="l" t="t" r="r" b="b"/>
              <a:pathLst>
                <a:path w="1842" h="53072" extrusionOk="0">
                  <a:moveTo>
                    <a:pt x="1698" y="0"/>
                  </a:moveTo>
                  <a:lnTo>
                    <a:pt x="0" y="63"/>
                  </a:lnTo>
                  <a:lnTo>
                    <a:pt x="1007" y="52552"/>
                  </a:lnTo>
                  <a:cubicBezTo>
                    <a:pt x="1015" y="52844"/>
                    <a:pt x="1199" y="53071"/>
                    <a:pt x="1423" y="53071"/>
                  </a:cubicBezTo>
                  <a:cubicBezTo>
                    <a:pt x="1654" y="53071"/>
                    <a:pt x="1842" y="52828"/>
                    <a:pt x="1842" y="52528"/>
                  </a:cubicBezTo>
                  <a:lnTo>
                    <a:pt x="1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" name="Google Shape;217;p28">
              <a:extLst>
                <a:ext uri="{FF2B5EF4-FFF2-40B4-BE49-F238E27FC236}">
                  <a16:creationId xmlns:a16="http://schemas.microsoft.com/office/drawing/2014/main" id="{E400B95C-7C7A-42A9-88E3-C982AD0FE0B2}"/>
                </a:ext>
              </a:extLst>
            </p:cNvPr>
            <p:cNvSpPr/>
            <p:nvPr/>
          </p:nvSpPr>
          <p:spPr>
            <a:xfrm>
              <a:off x="6175140" y="3204843"/>
              <a:ext cx="52723" cy="1184155"/>
            </a:xfrm>
            <a:custGeom>
              <a:avLst/>
              <a:gdLst/>
              <a:ahLst/>
              <a:cxnLst/>
              <a:rect l="l" t="t" r="r" b="b"/>
              <a:pathLst>
                <a:path w="2387" h="53612" extrusionOk="0">
                  <a:moveTo>
                    <a:pt x="1699" y="552"/>
                  </a:moveTo>
                  <a:lnTo>
                    <a:pt x="1842" y="52801"/>
                  </a:lnTo>
                  <a:cubicBezTo>
                    <a:pt x="1842" y="52913"/>
                    <a:pt x="1798" y="52997"/>
                    <a:pt x="1758" y="53036"/>
                  </a:cubicBezTo>
                  <a:cubicBezTo>
                    <a:pt x="1747" y="53053"/>
                    <a:pt x="1723" y="53073"/>
                    <a:pt x="1695" y="53073"/>
                  </a:cubicBezTo>
                  <a:cubicBezTo>
                    <a:pt x="1638" y="53073"/>
                    <a:pt x="1551" y="52969"/>
                    <a:pt x="1547" y="52813"/>
                  </a:cubicBezTo>
                  <a:lnTo>
                    <a:pt x="548" y="592"/>
                  </a:lnTo>
                  <a:lnTo>
                    <a:pt x="1699" y="552"/>
                  </a:lnTo>
                  <a:close/>
                  <a:moveTo>
                    <a:pt x="1972" y="0"/>
                  </a:moveTo>
                  <a:cubicBezTo>
                    <a:pt x="1967" y="0"/>
                    <a:pt x="1963" y="0"/>
                    <a:pt x="1958" y="1"/>
                  </a:cubicBezTo>
                  <a:lnTo>
                    <a:pt x="265" y="61"/>
                  </a:lnTo>
                  <a:cubicBezTo>
                    <a:pt x="117" y="69"/>
                    <a:pt x="1" y="192"/>
                    <a:pt x="5" y="341"/>
                  </a:cubicBezTo>
                  <a:lnTo>
                    <a:pt x="1008" y="52825"/>
                  </a:lnTo>
                  <a:cubicBezTo>
                    <a:pt x="1020" y="53268"/>
                    <a:pt x="1319" y="53611"/>
                    <a:pt x="1695" y="53611"/>
                  </a:cubicBezTo>
                  <a:cubicBezTo>
                    <a:pt x="1859" y="53611"/>
                    <a:pt x="2018" y="53544"/>
                    <a:pt x="2142" y="53420"/>
                  </a:cubicBezTo>
                  <a:cubicBezTo>
                    <a:pt x="2298" y="53264"/>
                    <a:pt x="2386" y="53036"/>
                    <a:pt x="2386" y="52797"/>
                  </a:cubicBezTo>
                  <a:lnTo>
                    <a:pt x="2242" y="269"/>
                  </a:lnTo>
                  <a:cubicBezTo>
                    <a:pt x="2242" y="197"/>
                    <a:pt x="2210" y="125"/>
                    <a:pt x="2158" y="77"/>
                  </a:cubicBezTo>
                  <a:cubicBezTo>
                    <a:pt x="2109" y="28"/>
                    <a:pt x="2040" y="0"/>
                    <a:pt x="197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" name="Google Shape;218;p28">
              <a:extLst>
                <a:ext uri="{FF2B5EF4-FFF2-40B4-BE49-F238E27FC236}">
                  <a16:creationId xmlns:a16="http://schemas.microsoft.com/office/drawing/2014/main" id="{85CEDBC3-E19D-42E3-B124-5E07719D5C16}"/>
                </a:ext>
              </a:extLst>
            </p:cNvPr>
            <p:cNvSpPr/>
            <p:nvPr/>
          </p:nvSpPr>
          <p:spPr>
            <a:xfrm>
              <a:off x="7004702" y="3253545"/>
              <a:ext cx="48107" cy="1343671"/>
            </a:xfrm>
            <a:custGeom>
              <a:avLst/>
              <a:gdLst/>
              <a:ahLst/>
              <a:cxnLst/>
              <a:rect l="l" t="t" r="r" b="b"/>
              <a:pathLst>
                <a:path w="2178" h="60834" extrusionOk="0">
                  <a:moveTo>
                    <a:pt x="2010" y="1"/>
                  </a:moveTo>
                  <a:lnTo>
                    <a:pt x="1" y="77"/>
                  </a:lnTo>
                  <a:lnTo>
                    <a:pt x="1191" y="60214"/>
                  </a:lnTo>
                  <a:cubicBezTo>
                    <a:pt x="1199" y="60561"/>
                    <a:pt x="1418" y="60833"/>
                    <a:pt x="1682" y="60833"/>
                  </a:cubicBezTo>
                  <a:cubicBezTo>
                    <a:pt x="1958" y="60833"/>
                    <a:pt x="2178" y="60546"/>
                    <a:pt x="2178" y="60190"/>
                  </a:cubicBezTo>
                  <a:lnTo>
                    <a:pt x="20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" name="Google Shape;219;p28">
              <a:extLst>
                <a:ext uri="{FF2B5EF4-FFF2-40B4-BE49-F238E27FC236}">
                  <a16:creationId xmlns:a16="http://schemas.microsoft.com/office/drawing/2014/main" id="{E1EB479D-C773-45DA-AC4F-D0A26160EFBD}"/>
                </a:ext>
              </a:extLst>
            </p:cNvPr>
            <p:cNvSpPr/>
            <p:nvPr/>
          </p:nvSpPr>
          <p:spPr>
            <a:xfrm>
              <a:off x="6998717" y="3247560"/>
              <a:ext cx="60078" cy="1355642"/>
            </a:xfrm>
            <a:custGeom>
              <a:avLst/>
              <a:gdLst/>
              <a:ahLst/>
              <a:cxnLst/>
              <a:rect l="l" t="t" r="r" b="b"/>
              <a:pathLst>
                <a:path w="2720" h="61376" extrusionOk="0">
                  <a:moveTo>
                    <a:pt x="2010" y="551"/>
                  </a:moveTo>
                  <a:lnTo>
                    <a:pt x="2177" y="60461"/>
                  </a:lnTo>
                  <a:cubicBezTo>
                    <a:pt x="2177" y="60589"/>
                    <a:pt x="2137" y="60709"/>
                    <a:pt x="2065" y="60780"/>
                  </a:cubicBezTo>
                  <a:cubicBezTo>
                    <a:pt x="2041" y="60804"/>
                    <a:pt x="2001" y="60832"/>
                    <a:pt x="1953" y="60832"/>
                  </a:cubicBezTo>
                  <a:cubicBezTo>
                    <a:pt x="1853" y="60832"/>
                    <a:pt x="1737" y="60688"/>
                    <a:pt x="1730" y="60481"/>
                  </a:cubicBezTo>
                  <a:lnTo>
                    <a:pt x="548" y="607"/>
                  </a:lnTo>
                  <a:lnTo>
                    <a:pt x="2010" y="551"/>
                  </a:lnTo>
                  <a:close/>
                  <a:moveTo>
                    <a:pt x="2269" y="0"/>
                  </a:moveTo>
                  <a:lnTo>
                    <a:pt x="264" y="76"/>
                  </a:lnTo>
                  <a:cubicBezTo>
                    <a:pt x="116" y="80"/>
                    <a:pt x="0" y="204"/>
                    <a:pt x="0" y="352"/>
                  </a:cubicBezTo>
                  <a:lnTo>
                    <a:pt x="1191" y="60493"/>
                  </a:lnTo>
                  <a:cubicBezTo>
                    <a:pt x="1202" y="60988"/>
                    <a:pt x="1538" y="61376"/>
                    <a:pt x="1953" y="61376"/>
                  </a:cubicBezTo>
                  <a:cubicBezTo>
                    <a:pt x="2137" y="61376"/>
                    <a:pt x="2312" y="61300"/>
                    <a:pt x="2449" y="61160"/>
                  </a:cubicBezTo>
                  <a:cubicBezTo>
                    <a:pt x="2620" y="60988"/>
                    <a:pt x="2720" y="60733"/>
                    <a:pt x="2720" y="60461"/>
                  </a:cubicBezTo>
                  <a:lnTo>
                    <a:pt x="2548" y="272"/>
                  </a:lnTo>
                  <a:cubicBezTo>
                    <a:pt x="2548" y="200"/>
                    <a:pt x="2520" y="128"/>
                    <a:pt x="2469" y="76"/>
                  </a:cubicBezTo>
                  <a:cubicBezTo>
                    <a:pt x="2413" y="28"/>
                    <a:pt x="2341" y="4"/>
                    <a:pt x="226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" name="Google Shape;220;p28">
              <a:extLst>
                <a:ext uri="{FF2B5EF4-FFF2-40B4-BE49-F238E27FC236}">
                  <a16:creationId xmlns:a16="http://schemas.microsoft.com/office/drawing/2014/main" id="{463EB5D8-6A48-42B9-897D-EF5837AD6077}"/>
                </a:ext>
              </a:extLst>
            </p:cNvPr>
            <p:cNvSpPr/>
            <p:nvPr/>
          </p:nvSpPr>
          <p:spPr>
            <a:xfrm>
              <a:off x="6102715" y="3103660"/>
              <a:ext cx="1063646" cy="242985"/>
            </a:xfrm>
            <a:custGeom>
              <a:avLst/>
              <a:gdLst/>
              <a:ahLst/>
              <a:cxnLst/>
              <a:rect l="l" t="t" r="r" b="b"/>
              <a:pathLst>
                <a:path w="48156" h="11001" extrusionOk="0">
                  <a:moveTo>
                    <a:pt x="24078" y="0"/>
                  </a:moveTo>
                  <a:cubicBezTo>
                    <a:pt x="10781" y="0"/>
                    <a:pt x="1" y="2465"/>
                    <a:pt x="1" y="5501"/>
                  </a:cubicBezTo>
                  <a:cubicBezTo>
                    <a:pt x="1" y="8541"/>
                    <a:pt x="10781" y="11001"/>
                    <a:pt x="24078" y="11001"/>
                  </a:cubicBezTo>
                  <a:cubicBezTo>
                    <a:pt x="37375" y="11001"/>
                    <a:pt x="48156" y="8541"/>
                    <a:pt x="48156" y="5501"/>
                  </a:cubicBezTo>
                  <a:cubicBezTo>
                    <a:pt x="48156" y="2465"/>
                    <a:pt x="37375" y="0"/>
                    <a:pt x="240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" name="Google Shape;221;p28">
              <a:extLst>
                <a:ext uri="{FF2B5EF4-FFF2-40B4-BE49-F238E27FC236}">
                  <a16:creationId xmlns:a16="http://schemas.microsoft.com/office/drawing/2014/main" id="{26BB639C-20A3-406C-AA13-098355ABF86C}"/>
                </a:ext>
              </a:extLst>
            </p:cNvPr>
            <p:cNvSpPr/>
            <p:nvPr/>
          </p:nvSpPr>
          <p:spPr>
            <a:xfrm>
              <a:off x="6096730" y="3097674"/>
              <a:ext cx="1075551" cy="254978"/>
            </a:xfrm>
            <a:custGeom>
              <a:avLst/>
              <a:gdLst/>
              <a:ahLst/>
              <a:cxnLst/>
              <a:rect l="l" t="t" r="r" b="b"/>
              <a:pathLst>
                <a:path w="48695" h="11544" extrusionOk="0">
                  <a:moveTo>
                    <a:pt x="24349" y="544"/>
                  </a:moveTo>
                  <a:cubicBezTo>
                    <a:pt x="38588" y="544"/>
                    <a:pt x="48154" y="3247"/>
                    <a:pt x="48154" y="5772"/>
                  </a:cubicBezTo>
                  <a:cubicBezTo>
                    <a:pt x="48154" y="8300"/>
                    <a:pt x="38588" y="11004"/>
                    <a:pt x="24349" y="11004"/>
                  </a:cubicBezTo>
                  <a:cubicBezTo>
                    <a:pt x="10106" y="11004"/>
                    <a:pt x="539" y="8300"/>
                    <a:pt x="539" y="5772"/>
                  </a:cubicBezTo>
                  <a:cubicBezTo>
                    <a:pt x="539" y="3247"/>
                    <a:pt x="10106" y="544"/>
                    <a:pt x="24349" y="544"/>
                  </a:cubicBezTo>
                  <a:close/>
                  <a:moveTo>
                    <a:pt x="24349" y="0"/>
                  </a:moveTo>
                  <a:cubicBezTo>
                    <a:pt x="12378" y="0"/>
                    <a:pt x="0" y="2161"/>
                    <a:pt x="0" y="5772"/>
                  </a:cubicBezTo>
                  <a:cubicBezTo>
                    <a:pt x="0" y="9387"/>
                    <a:pt x="12378" y="11544"/>
                    <a:pt x="24349" y="11544"/>
                  </a:cubicBezTo>
                  <a:cubicBezTo>
                    <a:pt x="36315" y="11544"/>
                    <a:pt x="48694" y="9387"/>
                    <a:pt x="48694" y="5772"/>
                  </a:cubicBezTo>
                  <a:cubicBezTo>
                    <a:pt x="48694" y="2161"/>
                    <a:pt x="36315" y="0"/>
                    <a:pt x="2434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" name="Google Shape;222;p28">
              <a:extLst>
                <a:ext uri="{FF2B5EF4-FFF2-40B4-BE49-F238E27FC236}">
                  <a16:creationId xmlns:a16="http://schemas.microsoft.com/office/drawing/2014/main" id="{15DE1AA5-E687-4AB7-9A39-FD3AE17BBBCC}"/>
                </a:ext>
              </a:extLst>
            </p:cNvPr>
            <p:cNvSpPr/>
            <p:nvPr/>
          </p:nvSpPr>
          <p:spPr>
            <a:xfrm>
              <a:off x="6318996" y="4226478"/>
              <a:ext cx="178092" cy="408243"/>
            </a:xfrm>
            <a:custGeom>
              <a:avLst/>
              <a:gdLst/>
              <a:ahLst/>
              <a:cxnLst/>
              <a:rect l="l" t="t" r="r" b="b"/>
              <a:pathLst>
                <a:path w="8063" h="18483" extrusionOk="0">
                  <a:moveTo>
                    <a:pt x="6287" y="1"/>
                  </a:moveTo>
                  <a:cubicBezTo>
                    <a:pt x="5050" y="1"/>
                    <a:pt x="3055" y="803"/>
                    <a:pt x="2563" y="1379"/>
                  </a:cubicBezTo>
                  <a:cubicBezTo>
                    <a:pt x="2563" y="1379"/>
                    <a:pt x="1301" y="3180"/>
                    <a:pt x="2200" y="4083"/>
                  </a:cubicBezTo>
                  <a:cubicBezTo>
                    <a:pt x="3102" y="4985"/>
                    <a:pt x="4005" y="4625"/>
                    <a:pt x="3913" y="5525"/>
                  </a:cubicBezTo>
                  <a:cubicBezTo>
                    <a:pt x="3825" y="6428"/>
                    <a:pt x="2383" y="9495"/>
                    <a:pt x="1117" y="12742"/>
                  </a:cubicBezTo>
                  <a:cubicBezTo>
                    <a:pt x="1" y="15611"/>
                    <a:pt x="1919" y="18483"/>
                    <a:pt x="4063" y="18483"/>
                  </a:cubicBezTo>
                  <a:cubicBezTo>
                    <a:pt x="4343" y="18483"/>
                    <a:pt x="4627" y="18434"/>
                    <a:pt x="4908" y="18330"/>
                  </a:cubicBezTo>
                  <a:cubicBezTo>
                    <a:pt x="7340" y="17432"/>
                    <a:pt x="7073" y="8412"/>
                    <a:pt x="7432" y="6787"/>
                  </a:cubicBezTo>
                  <a:cubicBezTo>
                    <a:pt x="7791" y="5165"/>
                    <a:pt x="8063" y="4894"/>
                    <a:pt x="7971" y="3364"/>
                  </a:cubicBezTo>
                  <a:cubicBezTo>
                    <a:pt x="7884" y="1830"/>
                    <a:pt x="7791" y="204"/>
                    <a:pt x="6621" y="24"/>
                  </a:cubicBezTo>
                  <a:cubicBezTo>
                    <a:pt x="6518" y="8"/>
                    <a:pt x="6406" y="1"/>
                    <a:pt x="62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" name="Google Shape;223;p28">
              <a:extLst>
                <a:ext uri="{FF2B5EF4-FFF2-40B4-BE49-F238E27FC236}">
                  <a16:creationId xmlns:a16="http://schemas.microsoft.com/office/drawing/2014/main" id="{8AB1D3DE-619B-40AB-BCEC-D89CD10DEF8E}"/>
                </a:ext>
              </a:extLst>
            </p:cNvPr>
            <p:cNvSpPr/>
            <p:nvPr/>
          </p:nvSpPr>
          <p:spPr>
            <a:xfrm>
              <a:off x="6322663" y="4220558"/>
              <a:ext cx="179925" cy="420148"/>
            </a:xfrm>
            <a:custGeom>
              <a:avLst/>
              <a:gdLst/>
              <a:ahLst/>
              <a:cxnLst/>
              <a:rect l="l" t="t" r="r" b="b"/>
              <a:pathLst>
                <a:path w="8146" h="19022" extrusionOk="0">
                  <a:moveTo>
                    <a:pt x="6123" y="541"/>
                  </a:moveTo>
                  <a:cubicBezTo>
                    <a:pt x="6225" y="541"/>
                    <a:pt x="6322" y="547"/>
                    <a:pt x="6411" y="560"/>
                  </a:cubicBezTo>
                  <a:cubicBezTo>
                    <a:pt x="7362" y="708"/>
                    <a:pt x="7450" y="2190"/>
                    <a:pt x="7537" y="3647"/>
                  </a:cubicBezTo>
                  <a:cubicBezTo>
                    <a:pt x="7598" y="4702"/>
                    <a:pt x="7486" y="5121"/>
                    <a:pt x="7282" y="5876"/>
                  </a:cubicBezTo>
                  <a:cubicBezTo>
                    <a:pt x="7198" y="6180"/>
                    <a:pt x="7102" y="6535"/>
                    <a:pt x="7002" y="6998"/>
                  </a:cubicBezTo>
                  <a:cubicBezTo>
                    <a:pt x="6907" y="7426"/>
                    <a:pt x="6855" y="8301"/>
                    <a:pt x="6791" y="9407"/>
                  </a:cubicBezTo>
                  <a:cubicBezTo>
                    <a:pt x="6623" y="12319"/>
                    <a:pt x="6304" y="17731"/>
                    <a:pt x="4646" y="18347"/>
                  </a:cubicBezTo>
                  <a:cubicBezTo>
                    <a:pt x="4404" y="18436"/>
                    <a:pt x="4154" y="18480"/>
                    <a:pt x="3903" y="18480"/>
                  </a:cubicBezTo>
                  <a:cubicBezTo>
                    <a:pt x="3250" y="18480"/>
                    <a:pt x="2588" y="18183"/>
                    <a:pt x="2034" y="17624"/>
                  </a:cubicBezTo>
                  <a:cubicBezTo>
                    <a:pt x="1179" y="16752"/>
                    <a:pt x="447" y="15047"/>
                    <a:pt x="1207" y="13106"/>
                  </a:cubicBezTo>
                  <a:cubicBezTo>
                    <a:pt x="1662" y="11932"/>
                    <a:pt x="2145" y="10770"/>
                    <a:pt x="2573" y="9747"/>
                  </a:cubicBezTo>
                  <a:cubicBezTo>
                    <a:pt x="3376" y="7826"/>
                    <a:pt x="3955" y="6436"/>
                    <a:pt x="4018" y="5820"/>
                  </a:cubicBezTo>
                  <a:cubicBezTo>
                    <a:pt x="4090" y="5105"/>
                    <a:pt x="3631" y="4926"/>
                    <a:pt x="3224" y="4766"/>
                  </a:cubicBezTo>
                  <a:cubicBezTo>
                    <a:pt x="2921" y="4646"/>
                    <a:pt x="2576" y="4510"/>
                    <a:pt x="2226" y="4159"/>
                  </a:cubicBezTo>
                  <a:cubicBezTo>
                    <a:pt x="1538" y="3472"/>
                    <a:pt x="2517" y="1954"/>
                    <a:pt x="2609" y="1810"/>
                  </a:cubicBezTo>
                  <a:cubicBezTo>
                    <a:pt x="3053" y="1315"/>
                    <a:pt x="4973" y="541"/>
                    <a:pt x="6123" y="541"/>
                  </a:cubicBezTo>
                  <a:close/>
                  <a:moveTo>
                    <a:pt x="6143" y="1"/>
                  </a:moveTo>
                  <a:cubicBezTo>
                    <a:pt x="4844" y="1"/>
                    <a:pt x="2750" y="816"/>
                    <a:pt x="2189" y="1471"/>
                  </a:cubicBezTo>
                  <a:cubicBezTo>
                    <a:pt x="2185" y="1475"/>
                    <a:pt x="2178" y="1483"/>
                    <a:pt x="2173" y="1490"/>
                  </a:cubicBezTo>
                  <a:cubicBezTo>
                    <a:pt x="2117" y="1571"/>
                    <a:pt x="795" y="3492"/>
                    <a:pt x="1842" y="4542"/>
                  </a:cubicBezTo>
                  <a:cubicBezTo>
                    <a:pt x="2274" y="4974"/>
                    <a:pt x="2709" y="5145"/>
                    <a:pt x="3028" y="5269"/>
                  </a:cubicBezTo>
                  <a:cubicBezTo>
                    <a:pt x="3439" y="5433"/>
                    <a:pt x="3507" y="5469"/>
                    <a:pt x="3479" y="5769"/>
                  </a:cubicBezTo>
                  <a:cubicBezTo>
                    <a:pt x="3428" y="6303"/>
                    <a:pt x="2801" y="7802"/>
                    <a:pt x="2073" y="9539"/>
                  </a:cubicBezTo>
                  <a:cubicBezTo>
                    <a:pt x="1646" y="10565"/>
                    <a:pt x="1159" y="11728"/>
                    <a:pt x="699" y="12910"/>
                  </a:cubicBezTo>
                  <a:cubicBezTo>
                    <a:pt x="1" y="14708"/>
                    <a:pt x="375" y="16704"/>
                    <a:pt x="1650" y="18002"/>
                  </a:cubicBezTo>
                  <a:cubicBezTo>
                    <a:pt x="2305" y="18670"/>
                    <a:pt x="3104" y="19021"/>
                    <a:pt x="3898" y="19021"/>
                  </a:cubicBezTo>
                  <a:cubicBezTo>
                    <a:pt x="4215" y="19021"/>
                    <a:pt x="4530" y="18966"/>
                    <a:pt x="4833" y="18854"/>
                  </a:cubicBezTo>
                  <a:cubicBezTo>
                    <a:pt x="6827" y="18115"/>
                    <a:pt x="7130" y="12894"/>
                    <a:pt x="7330" y="9439"/>
                  </a:cubicBezTo>
                  <a:cubicBezTo>
                    <a:pt x="7390" y="8401"/>
                    <a:pt x="7445" y="7502"/>
                    <a:pt x="7530" y="7114"/>
                  </a:cubicBezTo>
                  <a:cubicBezTo>
                    <a:pt x="7629" y="6663"/>
                    <a:pt x="7725" y="6316"/>
                    <a:pt x="7805" y="6020"/>
                  </a:cubicBezTo>
                  <a:cubicBezTo>
                    <a:pt x="8017" y="5234"/>
                    <a:pt x="8145" y="4758"/>
                    <a:pt x="8077" y="3592"/>
                  </a:cubicBezTo>
                  <a:cubicBezTo>
                    <a:pt x="7981" y="2022"/>
                    <a:pt x="7877" y="240"/>
                    <a:pt x="6495" y="25"/>
                  </a:cubicBezTo>
                  <a:cubicBezTo>
                    <a:pt x="6387" y="8"/>
                    <a:pt x="6268" y="1"/>
                    <a:pt x="614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" name="Google Shape;224;p28">
              <a:extLst>
                <a:ext uri="{FF2B5EF4-FFF2-40B4-BE49-F238E27FC236}">
                  <a16:creationId xmlns:a16="http://schemas.microsoft.com/office/drawing/2014/main" id="{A9155833-8679-46DF-AC77-5E9223EE2E42}"/>
                </a:ext>
              </a:extLst>
            </p:cNvPr>
            <p:cNvSpPr/>
            <p:nvPr/>
          </p:nvSpPr>
          <p:spPr>
            <a:xfrm>
              <a:off x="6339162" y="4566139"/>
              <a:ext cx="121857" cy="68604"/>
            </a:xfrm>
            <a:custGeom>
              <a:avLst/>
              <a:gdLst/>
              <a:ahLst/>
              <a:cxnLst/>
              <a:rect l="l" t="t" r="r" b="b"/>
              <a:pathLst>
                <a:path w="5517" h="3106" extrusionOk="0">
                  <a:moveTo>
                    <a:pt x="2208" y="0"/>
                  </a:moveTo>
                  <a:cubicBezTo>
                    <a:pt x="1377" y="0"/>
                    <a:pt x="593" y="57"/>
                    <a:pt x="0" y="116"/>
                  </a:cubicBezTo>
                  <a:cubicBezTo>
                    <a:pt x="395" y="1823"/>
                    <a:pt x="1719" y="3105"/>
                    <a:pt x="3149" y="3105"/>
                  </a:cubicBezTo>
                  <a:cubicBezTo>
                    <a:pt x="3429" y="3105"/>
                    <a:pt x="3713" y="3056"/>
                    <a:pt x="3995" y="2952"/>
                  </a:cubicBezTo>
                  <a:cubicBezTo>
                    <a:pt x="4705" y="2688"/>
                    <a:pt x="5185" y="1730"/>
                    <a:pt x="5516" y="463"/>
                  </a:cubicBezTo>
                  <a:cubicBezTo>
                    <a:pt x="4578" y="108"/>
                    <a:pt x="3349" y="0"/>
                    <a:pt x="2208" y="0"/>
                  </a:cubicBezTo>
                  <a:close/>
                </a:path>
              </a:pathLst>
            </a:custGeom>
            <a:solidFill>
              <a:srgbClr val="F7B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F7965C"/>
                </a:solidFill>
              </a:endParaRPr>
            </a:p>
          </p:txBody>
        </p:sp>
        <p:sp>
          <p:nvSpPr>
            <p:cNvPr id="116" name="Google Shape;225;p28">
              <a:extLst>
                <a:ext uri="{FF2B5EF4-FFF2-40B4-BE49-F238E27FC236}">
                  <a16:creationId xmlns:a16="http://schemas.microsoft.com/office/drawing/2014/main" id="{3DD3E68F-0C80-40FE-8684-71C31D734EDE}"/>
                </a:ext>
              </a:extLst>
            </p:cNvPr>
            <p:cNvSpPr/>
            <p:nvPr/>
          </p:nvSpPr>
          <p:spPr>
            <a:xfrm>
              <a:off x="6332977" y="4560198"/>
              <a:ext cx="134667" cy="80509"/>
            </a:xfrm>
            <a:custGeom>
              <a:avLst/>
              <a:gdLst/>
              <a:ahLst/>
              <a:cxnLst/>
              <a:rect l="l" t="t" r="r" b="b"/>
              <a:pathLst>
                <a:path w="6097" h="3645" extrusionOk="0">
                  <a:moveTo>
                    <a:pt x="2496" y="540"/>
                  </a:moveTo>
                  <a:cubicBezTo>
                    <a:pt x="3511" y="540"/>
                    <a:pt x="4600" y="626"/>
                    <a:pt x="5468" y="905"/>
                  </a:cubicBezTo>
                  <a:cubicBezTo>
                    <a:pt x="5129" y="2083"/>
                    <a:pt x="4698" y="2778"/>
                    <a:pt x="4179" y="2970"/>
                  </a:cubicBezTo>
                  <a:cubicBezTo>
                    <a:pt x="3935" y="3059"/>
                    <a:pt x="3684" y="3104"/>
                    <a:pt x="3431" y="3104"/>
                  </a:cubicBezTo>
                  <a:cubicBezTo>
                    <a:pt x="3057" y="3104"/>
                    <a:pt x="2679" y="3005"/>
                    <a:pt x="2314" y="2809"/>
                  </a:cubicBezTo>
                  <a:cubicBezTo>
                    <a:pt x="1538" y="2391"/>
                    <a:pt x="924" y="1587"/>
                    <a:pt x="627" y="625"/>
                  </a:cubicBezTo>
                  <a:cubicBezTo>
                    <a:pt x="1155" y="580"/>
                    <a:pt x="1809" y="540"/>
                    <a:pt x="2496" y="540"/>
                  </a:cubicBezTo>
                  <a:close/>
                  <a:moveTo>
                    <a:pt x="2476" y="1"/>
                  </a:moveTo>
                  <a:cubicBezTo>
                    <a:pt x="1628" y="1"/>
                    <a:pt x="836" y="59"/>
                    <a:pt x="256" y="118"/>
                  </a:cubicBezTo>
                  <a:cubicBezTo>
                    <a:pt x="177" y="125"/>
                    <a:pt x="109" y="166"/>
                    <a:pt x="61" y="229"/>
                  </a:cubicBezTo>
                  <a:cubicBezTo>
                    <a:pt x="17" y="289"/>
                    <a:pt x="0" y="369"/>
                    <a:pt x="17" y="445"/>
                  </a:cubicBezTo>
                  <a:cubicBezTo>
                    <a:pt x="304" y="1691"/>
                    <a:pt x="1067" y="2750"/>
                    <a:pt x="2058" y="3285"/>
                  </a:cubicBezTo>
                  <a:cubicBezTo>
                    <a:pt x="2502" y="3525"/>
                    <a:pt x="2968" y="3644"/>
                    <a:pt x="3431" y="3644"/>
                  </a:cubicBezTo>
                  <a:cubicBezTo>
                    <a:pt x="3752" y="3644"/>
                    <a:pt x="4063" y="3589"/>
                    <a:pt x="4366" y="3477"/>
                  </a:cubicBezTo>
                  <a:cubicBezTo>
                    <a:pt x="5105" y="3201"/>
                    <a:pt x="5656" y="2326"/>
                    <a:pt x="6060" y="800"/>
                  </a:cubicBezTo>
                  <a:cubicBezTo>
                    <a:pt x="6096" y="669"/>
                    <a:pt x="6024" y="529"/>
                    <a:pt x="5892" y="481"/>
                  </a:cubicBezTo>
                  <a:cubicBezTo>
                    <a:pt x="4916" y="111"/>
                    <a:pt x="3643" y="1"/>
                    <a:pt x="2476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" name="Google Shape;226;p28">
              <a:extLst>
                <a:ext uri="{FF2B5EF4-FFF2-40B4-BE49-F238E27FC236}">
                  <a16:creationId xmlns:a16="http://schemas.microsoft.com/office/drawing/2014/main" id="{A6A1F805-BDE4-4F1A-A651-9B62B9D6B2F1}"/>
                </a:ext>
              </a:extLst>
            </p:cNvPr>
            <p:cNvSpPr/>
            <p:nvPr/>
          </p:nvSpPr>
          <p:spPr>
            <a:xfrm>
              <a:off x="6313828" y="4139409"/>
              <a:ext cx="155408" cy="168572"/>
            </a:xfrm>
            <a:custGeom>
              <a:avLst/>
              <a:gdLst/>
              <a:ahLst/>
              <a:cxnLst/>
              <a:rect l="l" t="t" r="r" b="b"/>
              <a:pathLst>
                <a:path w="7036" h="7632" extrusionOk="0">
                  <a:moveTo>
                    <a:pt x="5773" y="0"/>
                  </a:moveTo>
                  <a:lnTo>
                    <a:pt x="360" y="1350"/>
                  </a:lnTo>
                  <a:lnTo>
                    <a:pt x="1" y="1350"/>
                  </a:lnTo>
                  <a:cubicBezTo>
                    <a:pt x="1" y="1350"/>
                    <a:pt x="2617" y="5772"/>
                    <a:pt x="3336" y="6942"/>
                  </a:cubicBezTo>
                  <a:cubicBezTo>
                    <a:pt x="3622" y="7407"/>
                    <a:pt x="4177" y="7631"/>
                    <a:pt x="4759" y="7631"/>
                  </a:cubicBezTo>
                  <a:cubicBezTo>
                    <a:pt x="5647" y="7631"/>
                    <a:pt x="6599" y="7111"/>
                    <a:pt x="6763" y="6131"/>
                  </a:cubicBezTo>
                  <a:cubicBezTo>
                    <a:pt x="7035" y="4510"/>
                    <a:pt x="5773" y="0"/>
                    <a:pt x="57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" name="Google Shape;227;p28">
              <a:extLst>
                <a:ext uri="{FF2B5EF4-FFF2-40B4-BE49-F238E27FC236}">
                  <a16:creationId xmlns:a16="http://schemas.microsoft.com/office/drawing/2014/main" id="{FA0DC07F-4377-435E-A048-8A0B18490DD6}"/>
                </a:ext>
              </a:extLst>
            </p:cNvPr>
            <p:cNvSpPr/>
            <p:nvPr/>
          </p:nvSpPr>
          <p:spPr>
            <a:xfrm>
              <a:off x="6307577" y="4133423"/>
              <a:ext cx="167644" cy="180521"/>
            </a:xfrm>
            <a:custGeom>
              <a:avLst/>
              <a:gdLst/>
              <a:ahLst/>
              <a:cxnLst/>
              <a:rect l="l" t="t" r="r" b="b"/>
              <a:pathLst>
                <a:path w="7590" h="8173" extrusionOk="0">
                  <a:moveTo>
                    <a:pt x="5864" y="599"/>
                  </a:moveTo>
                  <a:cubicBezTo>
                    <a:pt x="6120" y="1565"/>
                    <a:pt x="7002" y="5028"/>
                    <a:pt x="6779" y="6358"/>
                  </a:cubicBezTo>
                  <a:cubicBezTo>
                    <a:pt x="6655" y="7101"/>
                    <a:pt x="6008" y="7481"/>
                    <a:pt x="5440" y="7592"/>
                  </a:cubicBezTo>
                  <a:cubicBezTo>
                    <a:pt x="5314" y="7617"/>
                    <a:pt x="5180" y="7631"/>
                    <a:pt x="5045" y="7631"/>
                  </a:cubicBezTo>
                  <a:cubicBezTo>
                    <a:pt x="4578" y="7631"/>
                    <a:pt x="4096" y="7470"/>
                    <a:pt x="3851" y="7074"/>
                  </a:cubicBezTo>
                  <a:cubicBezTo>
                    <a:pt x="3263" y="6123"/>
                    <a:pt x="1403" y="2983"/>
                    <a:pt x="747" y="1877"/>
                  </a:cubicBezTo>
                  <a:lnTo>
                    <a:pt x="5864" y="599"/>
                  </a:lnTo>
                  <a:close/>
                  <a:moveTo>
                    <a:pt x="6051" y="1"/>
                  </a:moveTo>
                  <a:cubicBezTo>
                    <a:pt x="6030" y="1"/>
                    <a:pt x="6009" y="3"/>
                    <a:pt x="5988" y="8"/>
                  </a:cubicBezTo>
                  <a:lnTo>
                    <a:pt x="612" y="1353"/>
                  </a:lnTo>
                  <a:lnTo>
                    <a:pt x="284" y="1353"/>
                  </a:lnTo>
                  <a:cubicBezTo>
                    <a:pt x="184" y="1353"/>
                    <a:pt x="96" y="1405"/>
                    <a:pt x="48" y="1490"/>
                  </a:cubicBezTo>
                  <a:cubicBezTo>
                    <a:pt x="0" y="1573"/>
                    <a:pt x="0" y="1677"/>
                    <a:pt x="52" y="1761"/>
                  </a:cubicBezTo>
                  <a:cubicBezTo>
                    <a:pt x="76" y="1805"/>
                    <a:pt x="2677" y="6194"/>
                    <a:pt x="3392" y="7357"/>
                  </a:cubicBezTo>
                  <a:cubicBezTo>
                    <a:pt x="3707" y="7872"/>
                    <a:pt x="4338" y="8172"/>
                    <a:pt x="5045" y="8172"/>
                  </a:cubicBezTo>
                  <a:cubicBezTo>
                    <a:pt x="5209" y="8172"/>
                    <a:pt x="5377" y="8156"/>
                    <a:pt x="5545" y="8124"/>
                  </a:cubicBezTo>
                  <a:cubicBezTo>
                    <a:pt x="6495" y="7940"/>
                    <a:pt x="7170" y="7297"/>
                    <a:pt x="7313" y="6447"/>
                  </a:cubicBezTo>
                  <a:cubicBezTo>
                    <a:pt x="7590" y="4784"/>
                    <a:pt x="6367" y="383"/>
                    <a:pt x="6316" y="199"/>
                  </a:cubicBezTo>
                  <a:cubicBezTo>
                    <a:pt x="6281" y="77"/>
                    <a:pt x="6171" y="1"/>
                    <a:pt x="605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" name="Google Shape;228;p28">
              <a:extLst>
                <a:ext uri="{FF2B5EF4-FFF2-40B4-BE49-F238E27FC236}">
                  <a16:creationId xmlns:a16="http://schemas.microsoft.com/office/drawing/2014/main" id="{4C8EAACC-2B5E-4001-B6BF-29FE5B8C21F5}"/>
                </a:ext>
              </a:extLst>
            </p:cNvPr>
            <p:cNvSpPr/>
            <p:nvPr/>
          </p:nvSpPr>
          <p:spPr>
            <a:xfrm>
              <a:off x="6160408" y="3944155"/>
              <a:ext cx="322743" cy="243117"/>
            </a:xfrm>
            <a:custGeom>
              <a:avLst/>
              <a:gdLst/>
              <a:ahLst/>
              <a:cxnLst/>
              <a:rect l="l" t="t" r="r" b="b"/>
              <a:pathLst>
                <a:path w="14612" h="11007" extrusionOk="0">
                  <a:moveTo>
                    <a:pt x="10641" y="0"/>
                  </a:moveTo>
                  <a:cubicBezTo>
                    <a:pt x="10524" y="0"/>
                    <a:pt x="10404" y="1"/>
                    <a:pt x="10282" y="1"/>
                  </a:cubicBezTo>
                  <a:cubicBezTo>
                    <a:pt x="8661" y="1"/>
                    <a:pt x="2078" y="1894"/>
                    <a:pt x="724" y="3160"/>
                  </a:cubicBezTo>
                  <a:cubicBezTo>
                    <a:pt x="724" y="3160"/>
                    <a:pt x="1" y="4331"/>
                    <a:pt x="364" y="5142"/>
                  </a:cubicBezTo>
                  <a:cubicBezTo>
                    <a:pt x="724" y="5952"/>
                    <a:pt x="1715" y="8297"/>
                    <a:pt x="2346" y="9471"/>
                  </a:cubicBezTo>
                  <a:cubicBezTo>
                    <a:pt x="2831" y="10371"/>
                    <a:pt x="4652" y="11007"/>
                    <a:pt x="6985" y="11007"/>
                  </a:cubicBezTo>
                  <a:cubicBezTo>
                    <a:pt x="7685" y="11007"/>
                    <a:pt x="8430" y="10950"/>
                    <a:pt x="9200" y="10825"/>
                  </a:cubicBezTo>
                  <a:cubicBezTo>
                    <a:pt x="12539" y="10282"/>
                    <a:pt x="14432" y="8748"/>
                    <a:pt x="14520" y="7398"/>
                  </a:cubicBezTo>
                  <a:cubicBezTo>
                    <a:pt x="14612" y="6044"/>
                    <a:pt x="13981" y="4239"/>
                    <a:pt x="13530" y="2078"/>
                  </a:cubicBezTo>
                  <a:cubicBezTo>
                    <a:pt x="13112" y="76"/>
                    <a:pt x="12080" y="0"/>
                    <a:pt x="10641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" name="Google Shape;229;p28">
              <a:extLst>
                <a:ext uri="{FF2B5EF4-FFF2-40B4-BE49-F238E27FC236}">
                  <a16:creationId xmlns:a16="http://schemas.microsoft.com/office/drawing/2014/main" id="{1878C3F2-DA37-43A0-9540-4F803C0DFF17}"/>
                </a:ext>
              </a:extLst>
            </p:cNvPr>
            <p:cNvSpPr/>
            <p:nvPr/>
          </p:nvSpPr>
          <p:spPr>
            <a:xfrm>
              <a:off x="6153804" y="3938236"/>
              <a:ext cx="334736" cy="254912"/>
            </a:xfrm>
            <a:custGeom>
              <a:avLst/>
              <a:gdLst/>
              <a:ahLst/>
              <a:cxnLst/>
              <a:rect l="l" t="t" r="r" b="b"/>
              <a:pathLst>
                <a:path w="15155" h="11541" extrusionOk="0">
                  <a:moveTo>
                    <a:pt x="10961" y="540"/>
                  </a:moveTo>
                  <a:cubicBezTo>
                    <a:pt x="12345" y="540"/>
                    <a:pt x="13190" y="617"/>
                    <a:pt x="13565" y="2398"/>
                  </a:cubicBezTo>
                  <a:cubicBezTo>
                    <a:pt x="13700" y="3065"/>
                    <a:pt x="13857" y="3700"/>
                    <a:pt x="14004" y="4295"/>
                  </a:cubicBezTo>
                  <a:cubicBezTo>
                    <a:pt x="14328" y="5613"/>
                    <a:pt x="14611" y="6752"/>
                    <a:pt x="14552" y="7646"/>
                  </a:cubicBezTo>
                  <a:cubicBezTo>
                    <a:pt x="14472" y="8828"/>
                    <a:pt x="12699" y="10299"/>
                    <a:pt x="9455" y="10826"/>
                  </a:cubicBezTo>
                  <a:cubicBezTo>
                    <a:pt x="8706" y="10947"/>
                    <a:pt x="7983" y="11002"/>
                    <a:pt x="7306" y="11002"/>
                  </a:cubicBezTo>
                  <a:cubicBezTo>
                    <a:pt x="5043" y="11002"/>
                    <a:pt x="3306" y="10389"/>
                    <a:pt x="2884" y="9611"/>
                  </a:cubicBezTo>
                  <a:cubicBezTo>
                    <a:pt x="2381" y="8677"/>
                    <a:pt x="1634" y="6959"/>
                    <a:pt x="1187" y="5932"/>
                  </a:cubicBezTo>
                  <a:lnTo>
                    <a:pt x="911" y="5302"/>
                  </a:lnTo>
                  <a:cubicBezTo>
                    <a:pt x="672" y="4763"/>
                    <a:pt x="1047" y="3919"/>
                    <a:pt x="1234" y="3600"/>
                  </a:cubicBezTo>
                  <a:cubicBezTo>
                    <a:pt x="2553" y="2426"/>
                    <a:pt x="8960" y="540"/>
                    <a:pt x="10581" y="540"/>
                  </a:cubicBezTo>
                  <a:lnTo>
                    <a:pt x="10769" y="540"/>
                  </a:lnTo>
                  <a:cubicBezTo>
                    <a:pt x="10834" y="540"/>
                    <a:pt x="10898" y="540"/>
                    <a:pt x="10961" y="540"/>
                  </a:cubicBezTo>
                  <a:close/>
                  <a:moveTo>
                    <a:pt x="11016" y="0"/>
                  </a:moveTo>
                  <a:cubicBezTo>
                    <a:pt x="10935" y="0"/>
                    <a:pt x="10852" y="1"/>
                    <a:pt x="10769" y="1"/>
                  </a:cubicBezTo>
                  <a:lnTo>
                    <a:pt x="10581" y="1"/>
                  </a:lnTo>
                  <a:cubicBezTo>
                    <a:pt x="8944" y="1"/>
                    <a:pt x="2298" y="1867"/>
                    <a:pt x="839" y="3229"/>
                  </a:cubicBezTo>
                  <a:cubicBezTo>
                    <a:pt x="819" y="3244"/>
                    <a:pt x="807" y="3264"/>
                    <a:pt x="792" y="3285"/>
                  </a:cubicBezTo>
                  <a:cubicBezTo>
                    <a:pt x="759" y="3336"/>
                    <a:pt x="1" y="4590"/>
                    <a:pt x="416" y="5521"/>
                  </a:cubicBezTo>
                  <a:lnTo>
                    <a:pt x="692" y="6148"/>
                  </a:lnTo>
                  <a:cubicBezTo>
                    <a:pt x="1142" y="7183"/>
                    <a:pt x="1894" y="8913"/>
                    <a:pt x="2409" y="9867"/>
                  </a:cubicBezTo>
                  <a:cubicBezTo>
                    <a:pt x="2972" y="10913"/>
                    <a:pt x="4941" y="11540"/>
                    <a:pt x="7298" y="11540"/>
                  </a:cubicBezTo>
                  <a:cubicBezTo>
                    <a:pt x="8020" y="11540"/>
                    <a:pt x="8776" y="11481"/>
                    <a:pt x="9543" y="11357"/>
                  </a:cubicBezTo>
                  <a:cubicBezTo>
                    <a:pt x="12699" y="10845"/>
                    <a:pt x="14979" y="9335"/>
                    <a:pt x="15090" y="7682"/>
                  </a:cubicBezTo>
                  <a:cubicBezTo>
                    <a:pt x="15154" y="6704"/>
                    <a:pt x="14867" y="5525"/>
                    <a:pt x="14531" y="4164"/>
                  </a:cubicBezTo>
                  <a:cubicBezTo>
                    <a:pt x="14384" y="3576"/>
                    <a:pt x="14232" y="2949"/>
                    <a:pt x="14092" y="2290"/>
                  </a:cubicBezTo>
                  <a:cubicBezTo>
                    <a:pt x="13639" y="119"/>
                    <a:pt x="12433" y="0"/>
                    <a:pt x="1101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" name="Google Shape;230;p28">
              <a:extLst>
                <a:ext uri="{FF2B5EF4-FFF2-40B4-BE49-F238E27FC236}">
                  <a16:creationId xmlns:a16="http://schemas.microsoft.com/office/drawing/2014/main" id="{12DD23DD-1054-4340-940D-5FC7151602EA}"/>
                </a:ext>
              </a:extLst>
            </p:cNvPr>
            <p:cNvSpPr/>
            <p:nvPr/>
          </p:nvSpPr>
          <p:spPr>
            <a:xfrm>
              <a:off x="6006303" y="3114328"/>
              <a:ext cx="421098" cy="954268"/>
            </a:xfrm>
            <a:custGeom>
              <a:avLst/>
              <a:gdLst/>
              <a:ahLst/>
              <a:cxnLst/>
              <a:rect l="l" t="t" r="r" b="b"/>
              <a:pathLst>
                <a:path w="19065" h="43204" extrusionOk="0">
                  <a:moveTo>
                    <a:pt x="15909" y="1"/>
                  </a:moveTo>
                  <a:cubicBezTo>
                    <a:pt x="8815" y="93"/>
                    <a:pt x="3722" y="212"/>
                    <a:pt x="3643" y="240"/>
                  </a:cubicBezTo>
                  <a:cubicBezTo>
                    <a:pt x="3371" y="328"/>
                    <a:pt x="3191" y="1862"/>
                    <a:pt x="3012" y="3125"/>
                  </a:cubicBezTo>
                  <a:cubicBezTo>
                    <a:pt x="3012" y="3125"/>
                    <a:pt x="0" y="3508"/>
                    <a:pt x="544" y="11892"/>
                  </a:cubicBezTo>
                  <a:cubicBezTo>
                    <a:pt x="619" y="13067"/>
                    <a:pt x="3659" y="26587"/>
                    <a:pt x="3879" y="28121"/>
                  </a:cubicBezTo>
                  <a:cubicBezTo>
                    <a:pt x="5228" y="37543"/>
                    <a:pt x="8240" y="42260"/>
                    <a:pt x="8240" y="42260"/>
                  </a:cubicBezTo>
                  <a:cubicBezTo>
                    <a:pt x="8240" y="42260"/>
                    <a:pt x="8458" y="43203"/>
                    <a:pt x="11036" y="43203"/>
                  </a:cubicBezTo>
                  <a:cubicBezTo>
                    <a:pt x="11335" y="43203"/>
                    <a:pt x="11665" y="43191"/>
                    <a:pt x="12031" y="43162"/>
                  </a:cubicBezTo>
                  <a:cubicBezTo>
                    <a:pt x="15546" y="42891"/>
                    <a:pt x="19065" y="40546"/>
                    <a:pt x="19065" y="40546"/>
                  </a:cubicBezTo>
                  <a:cubicBezTo>
                    <a:pt x="19065" y="40546"/>
                    <a:pt x="17259" y="22241"/>
                    <a:pt x="17439" y="14217"/>
                  </a:cubicBezTo>
                  <a:cubicBezTo>
                    <a:pt x="17491" y="11996"/>
                    <a:pt x="18773" y="10905"/>
                    <a:pt x="18868" y="9384"/>
                  </a:cubicBezTo>
                  <a:cubicBezTo>
                    <a:pt x="19060" y="6380"/>
                    <a:pt x="18610" y="4243"/>
                    <a:pt x="18378" y="3376"/>
                  </a:cubicBezTo>
                  <a:lnTo>
                    <a:pt x="15909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" name="Google Shape;231;p28">
              <a:extLst>
                <a:ext uri="{FF2B5EF4-FFF2-40B4-BE49-F238E27FC236}">
                  <a16:creationId xmlns:a16="http://schemas.microsoft.com/office/drawing/2014/main" id="{08F7C4D8-0441-4CE2-8C0A-CC5E33AEE831}"/>
                </a:ext>
              </a:extLst>
            </p:cNvPr>
            <p:cNvSpPr/>
            <p:nvPr/>
          </p:nvSpPr>
          <p:spPr>
            <a:xfrm>
              <a:off x="6001797" y="3108342"/>
              <a:ext cx="431766" cy="966218"/>
            </a:xfrm>
            <a:custGeom>
              <a:avLst/>
              <a:gdLst/>
              <a:ahLst/>
              <a:cxnLst/>
              <a:rect l="l" t="t" r="r" b="b"/>
              <a:pathLst>
                <a:path w="19548" h="43745" extrusionOk="0">
                  <a:moveTo>
                    <a:pt x="15977" y="544"/>
                  </a:moveTo>
                  <a:lnTo>
                    <a:pt x="18334" y="3763"/>
                  </a:lnTo>
                  <a:cubicBezTo>
                    <a:pt x="18550" y="4582"/>
                    <a:pt x="18989" y="6694"/>
                    <a:pt x="18805" y="9638"/>
                  </a:cubicBezTo>
                  <a:cubicBezTo>
                    <a:pt x="18766" y="10258"/>
                    <a:pt x="18510" y="10805"/>
                    <a:pt x="18218" y="11436"/>
                  </a:cubicBezTo>
                  <a:cubicBezTo>
                    <a:pt x="17835" y="12254"/>
                    <a:pt x="17403" y="13185"/>
                    <a:pt x="17376" y="14479"/>
                  </a:cubicBezTo>
                  <a:lnTo>
                    <a:pt x="17376" y="14483"/>
                  </a:lnTo>
                  <a:cubicBezTo>
                    <a:pt x="17203" y="22025"/>
                    <a:pt x="18801" y="38828"/>
                    <a:pt x="18981" y="40682"/>
                  </a:cubicBezTo>
                  <a:cubicBezTo>
                    <a:pt x="18310" y="41101"/>
                    <a:pt x="15234" y="42930"/>
                    <a:pt x="12211" y="43166"/>
                  </a:cubicBezTo>
                  <a:cubicBezTo>
                    <a:pt x="11853" y="43193"/>
                    <a:pt x="11531" y="43205"/>
                    <a:pt x="11241" y="43205"/>
                  </a:cubicBezTo>
                  <a:cubicBezTo>
                    <a:pt x="8985" y="43205"/>
                    <a:pt x="8711" y="42471"/>
                    <a:pt x="8708" y="42471"/>
                  </a:cubicBezTo>
                  <a:cubicBezTo>
                    <a:pt x="8704" y="42443"/>
                    <a:pt x="8692" y="42411"/>
                    <a:pt x="8676" y="42388"/>
                  </a:cubicBezTo>
                  <a:cubicBezTo>
                    <a:pt x="8644" y="42340"/>
                    <a:pt x="5676" y="37598"/>
                    <a:pt x="4350" y="28351"/>
                  </a:cubicBezTo>
                  <a:cubicBezTo>
                    <a:pt x="4250" y="27669"/>
                    <a:pt x="3599" y="24629"/>
                    <a:pt x="2908" y="21414"/>
                  </a:cubicBezTo>
                  <a:cubicBezTo>
                    <a:pt x="2042" y="17368"/>
                    <a:pt x="1059" y="12782"/>
                    <a:pt x="1015" y="12147"/>
                  </a:cubicBezTo>
                  <a:cubicBezTo>
                    <a:pt x="504" y="4190"/>
                    <a:pt x="3227" y="3667"/>
                    <a:pt x="3251" y="3663"/>
                  </a:cubicBezTo>
                  <a:cubicBezTo>
                    <a:pt x="3371" y="3647"/>
                    <a:pt x="3467" y="3555"/>
                    <a:pt x="3483" y="3435"/>
                  </a:cubicBezTo>
                  <a:lnTo>
                    <a:pt x="3548" y="2988"/>
                  </a:lnTo>
                  <a:cubicBezTo>
                    <a:pt x="3655" y="2209"/>
                    <a:pt x="3815" y="1059"/>
                    <a:pt x="3967" y="771"/>
                  </a:cubicBezTo>
                  <a:cubicBezTo>
                    <a:pt x="4654" y="739"/>
                    <a:pt x="9319" y="631"/>
                    <a:pt x="15977" y="544"/>
                  </a:cubicBezTo>
                  <a:close/>
                  <a:moveTo>
                    <a:pt x="16109" y="0"/>
                  </a:moveTo>
                  <a:cubicBezTo>
                    <a:pt x="11783" y="56"/>
                    <a:pt x="3955" y="188"/>
                    <a:pt x="3763" y="252"/>
                  </a:cubicBezTo>
                  <a:cubicBezTo>
                    <a:pt x="3412" y="367"/>
                    <a:pt x="3288" y="923"/>
                    <a:pt x="3012" y="2913"/>
                  </a:cubicBezTo>
                  <a:lnTo>
                    <a:pt x="2973" y="3180"/>
                  </a:lnTo>
                  <a:cubicBezTo>
                    <a:pt x="2257" y="3435"/>
                    <a:pt x="1" y="4821"/>
                    <a:pt x="475" y="12182"/>
                  </a:cubicBezTo>
                  <a:cubicBezTo>
                    <a:pt x="519" y="12858"/>
                    <a:pt x="1467" y="17263"/>
                    <a:pt x="2381" y="21525"/>
                  </a:cubicBezTo>
                  <a:cubicBezTo>
                    <a:pt x="3068" y="24733"/>
                    <a:pt x="3719" y="27765"/>
                    <a:pt x="3815" y="28427"/>
                  </a:cubicBezTo>
                  <a:cubicBezTo>
                    <a:pt x="5101" y="37403"/>
                    <a:pt x="7933" y="42211"/>
                    <a:pt x="8197" y="42647"/>
                  </a:cubicBezTo>
                  <a:cubicBezTo>
                    <a:pt x="8288" y="42891"/>
                    <a:pt x="8772" y="43745"/>
                    <a:pt x="11252" y="43745"/>
                  </a:cubicBezTo>
                  <a:cubicBezTo>
                    <a:pt x="11556" y="43745"/>
                    <a:pt x="11888" y="43733"/>
                    <a:pt x="12255" y="43706"/>
                  </a:cubicBezTo>
                  <a:cubicBezTo>
                    <a:pt x="15802" y="43430"/>
                    <a:pt x="19273" y="41141"/>
                    <a:pt x="19417" y="41045"/>
                  </a:cubicBezTo>
                  <a:cubicBezTo>
                    <a:pt x="19500" y="40989"/>
                    <a:pt x="19548" y="40893"/>
                    <a:pt x="19536" y="40793"/>
                  </a:cubicBezTo>
                  <a:cubicBezTo>
                    <a:pt x="19520" y="40610"/>
                    <a:pt x="17739" y="22412"/>
                    <a:pt x="17914" y="14496"/>
                  </a:cubicBezTo>
                  <a:cubicBezTo>
                    <a:pt x="17942" y="13309"/>
                    <a:pt x="18330" y="12475"/>
                    <a:pt x="18705" y="11664"/>
                  </a:cubicBezTo>
                  <a:cubicBezTo>
                    <a:pt x="19013" y="11013"/>
                    <a:pt x="19297" y="10394"/>
                    <a:pt x="19345" y="9675"/>
                  </a:cubicBezTo>
                  <a:cubicBezTo>
                    <a:pt x="19540" y="6587"/>
                    <a:pt x="19061" y="4382"/>
                    <a:pt x="18845" y="3575"/>
                  </a:cubicBezTo>
                  <a:cubicBezTo>
                    <a:pt x="18838" y="3543"/>
                    <a:pt x="18821" y="3512"/>
                    <a:pt x="18801" y="3488"/>
                  </a:cubicBezTo>
                  <a:lnTo>
                    <a:pt x="16333" y="112"/>
                  </a:lnTo>
                  <a:cubicBezTo>
                    <a:pt x="16281" y="41"/>
                    <a:pt x="16185" y="0"/>
                    <a:pt x="1610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" name="Google Shape;232;p28">
              <a:extLst>
                <a:ext uri="{FF2B5EF4-FFF2-40B4-BE49-F238E27FC236}">
                  <a16:creationId xmlns:a16="http://schemas.microsoft.com/office/drawing/2014/main" id="{6F474CE0-5F7C-4DD8-8B35-7533A20EABC6}"/>
                </a:ext>
              </a:extLst>
            </p:cNvPr>
            <p:cNvSpPr/>
            <p:nvPr/>
          </p:nvSpPr>
          <p:spPr>
            <a:xfrm>
              <a:off x="5884314" y="3143439"/>
              <a:ext cx="355012" cy="166076"/>
            </a:xfrm>
            <a:custGeom>
              <a:avLst/>
              <a:gdLst/>
              <a:ahLst/>
              <a:cxnLst/>
              <a:rect l="l" t="t" r="r" b="b"/>
              <a:pathLst>
                <a:path w="16073" h="7519" extrusionOk="0">
                  <a:moveTo>
                    <a:pt x="10116" y="0"/>
                  </a:moveTo>
                  <a:cubicBezTo>
                    <a:pt x="9398" y="0"/>
                    <a:pt x="8690" y="125"/>
                    <a:pt x="8047" y="432"/>
                  </a:cubicBezTo>
                  <a:cubicBezTo>
                    <a:pt x="8047" y="432"/>
                    <a:pt x="4321" y="992"/>
                    <a:pt x="2037" y="3580"/>
                  </a:cubicBezTo>
                  <a:cubicBezTo>
                    <a:pt x="0" y="5890"/>
                    <a:pt x="1324" y="7519"/>
                    <a:pt x="4787" y="7519"/>
                  </a:cubicBezTo>
                  <a:cubicBezTo>
                    <a:pt x="5204" y="7519"/>
                    <a:pt x="5653" y="7495"/>
                    <a:pt x="6130" y="7446"/>
                  </a:cubicBezTo>
                  <a:cubicBezTo>
                    <a:pt x="10568" y="6987"/>
                    <a:pt x="15684" y="2438"/>
                    <a:pt x="15900" y="2194"/>
                  </a:cubicBezTo>
                  <a:cubicBezTo>
                    <a:pt x="16073" y="2002"/>
                    <a:pt x="13002" y="0"/>
                    <a:pt x="101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" name="Google Shape;233;p28">
              <a:extLst>
                <a:ext uri="{FF2B5EF4-FFF2-40B4-BE49-F238E27FC236}">
                  <a16:creationId xmlns:a16="http://schemas.microsoft.com/office/drawing/2014/main" id="{D2F4DC28-FE3B-40FF-898E-22C88C87BFE7}"/>
                </a:ext>
              </a:extLst>
            </p:cNvPr>
            <p:cNvSpPr/>
            <p:nvPr/>
          </p:nvSpPr>
          <p:spPr>
            <a:xfrm>
              <a:off x="5897611" y="3137454"/>
              <a:ext cx="345934" cy="178047"/>
            </a:xfrm>
            <a:custGeom>
              <a:avLst/>
              <a:gdLst/>
              <a:ahLst/>
              <a:cxnLst/>
              <a:rect l="l" t="t" r="r" b="b"/>
              <a:pathLst>
                <a:path w="15662" h="8061" extrusionOk="0">
                  <a:moveTo>
                    <a:pt x="9491" y="548"/>
                  </a:moveTo>
                  <a:cubicBezTo>
                    <a:pt x="11823" y="548"/>
                    <a:pt x="14343" y="1910"/>
                    <a:pt x="14942" y="2425"/>
                  </a:cubicBezTo>
                  <a:cubicBezTo>
                    <a:pt x="14059" y="3208"/>
                    <a:pt x="9526" y="7035"/>
                    <a:pt x="5500" y="7450"/>
                  </a:cubicBezTo>
                  <a:cubicBezTo>
                    <a:pt x="5046" y="7496"/>
                    <a:pt x="4614" y="7519"/>
                    <a:pt x="4209" y="7519"/>
                  </a:cubicBezTo>
                  <a:cubicBezTo>
                    <a:pt x="2485" y="7519"/>
                    <a:pt x="1249" y="7108"/>
                    <a:pt x="867" y="6368"/>
                  </a:cubicBezTo>
                  <a:cubicBezTo>
                    <a:pt x="559" y="5772"/>
                    <a:pt x="835" y="4941"/>
                    <a:pt x="1638" y="4030"/>
                  </a:cubicBezTo>
                  <a:cubicBezTo>
                    <a:pt x="3826" y="1551"/>
                    <a:pt x="7445" y="975"/>
                    <a:pt x="7485" y="972"/>
                  </a:cubicBezTo>
                  <a:cubicBezTo>
                    <a:pt x="7509" y="967"/>
                    <a:pt x="7537" y="959"/>
                    <a:pt x="7561" y="948"/>
                  </a:cubicBezTo>
                  <a:cubicBezTo>
                    <a:pt x="8153" y="664"/>
                    <a:pt x="8816" y="548"/>
                    <a:pt x="9491" y="548"/>
                  </a:cubicBezTo>
                  <a:close/>
                  <a:moveTo>
                    <a:pt x="9523" y="1"/>
                  </a:moveTo>
                  <a:cubicBezTo>
                    <a:pt x="8776" y="1"/>
                    <a:pt x="8038" y="129"/>
                    <a:pt x="7362" y="444"/>
                  </a:cubicBezTo>
                  <a:cubicBezTo>
                    <a:pt x="6926" y="516"/>
                    <a:pt x="3455" y="1155"/>
                    <a:pt x="1234" y="3671"/>
                  </a:cubicBezTo>
                  <a:cubicBezTo>
                    <a:pt x="0" y="5070"/>
                    <a:pt x="92" y="6044"/>
                    <a:pt x="388" y="6619"/>
                  </a:cubicBezTo>
                  <a:cubicBezTo>
                    <a:pt x="871" y="7557"/>
                    <a:pt x="2221" y="8060"/>
                    <a:pt x="4170" y="8060"/>
                  </a:cubicBezTo>
                  <a:cubicBezTo>
                    <a:pt x="4606" y="8060"/>
                    <a:pt x="5065" y="8037"/>
                    <a:pt x="5557" y="7985"/>
                  </a:cubicBezTo>
                  <a:cubicBezTo>
                    <a:pt x="9926" y="7538"/>
                    <a:pt x="15086" y="3112"/>
                    <a:pt x="15502" y="2649"/>
                  </a:cubicBezTo>
                  <a:cubicBezTo>
                    <a:pt x="15530" y="2616"/>
                    <a:pt x="15661" y="2445"/>
                    <a:pt x="15490" y="2218"/>
                  </a:cubicBezTo>
                  <a:cubicBezTo>
                    <a:pt x="15119" y="1724"/>
                    <a:pt x="12263" y="1"/>
                    <a:pt x="952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" name="Google Shape;234;p28">
              <a:extLst>
                <a:ext uri="{FF2B5EF4-FFF2-40B4-BE49-F238E27FC236}">
                  <a16:creationId xmlns:a16="http://schemas.microsoft.com/office/drawing/2014/main" id="{0199B02C-EA44-4483-AC3A-91260263A010}"/>
                </a:ext>
              </a:extLst>
            </p:cNvPr>
            <p:cNvSpPr/>
            <p:nvPr/>
          </p:nvSpPr>
          <p:spPr>
            <a:xfrm>
              <a:off x="6152478" y="3117619"/>
              <a:ext cx="454185" cy="155363"/>
            </a:xfrm>
            <a:custGeom>
              <a:avLst/>
              <a:gdLst/>
              <a:ahLst/>
              <a:cxnLst/>
              <a:rect l="l" t="t" r="r" b="b"/>
              <a:pathLst>
                <a:path w="20563" h="7034" extrusionOk="0">
                  <a:moveTo>
                    <a:pt x="1986" y="0"/>
                  </a:moveTo>
                  <a:cubicBezTo>
                    <a:pt x="0" y="0"/>
                    <a:pt x="2525" y="3247"/>
                    <a:pt x="2525" y="3247"/>
                  </a:cubicBezTo>
                  <a:cubicBezTo>
                    <a:pt x="2525" y="3247"/>
                    <a:pt x="6495" y="3427"/>
                    <a:pt x="9559" y="4329"/>
                  </a:cubicBezTo>
                  <a:cubicBezTo>
                    <a:pt x="12626" y="5229"/>
                    <a:pt x="18035" y="7034"/>
                    <a:pt x="19301" y="7034"/>
                  </a:cubicBezTo>
                  <a:cubicBezTo>
                    <a:pt x="20563" y="7034"/>
                    <a:pt x="20199" y="2344"/>
                    <a:pt x="20199" y="1442"/>
                  </a:cubicBezTo>
                  <a:cubicBezTo>
                    <a:pt x="20199" y="539"/>
                    <a:pt x="3967" y="0"/>
                    <a:pt x="19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" name="Google Shape;235;p28">
              <a:extLst>
                <a:ext uri="{FF2B5EF4-FFF2-40B4-BE49-F238E27FC236}">
                  <a16:creationId xmlns:a16="http://schemas.microsoft.com/office/drawing/2014/main" id="{4475E034-1030-4BCE-9FEF-BE6B9E511D86}"/>
                </a:ext>
              </a:extLst>
            </p:cNvPr>
            <p:cNvSpPr/>
            <p:nvPr/>
          </p:nvSpPr>
          <p:spPr>
            <a:xfrm>
              <a:off x="6165532" y="3111589"/>
              <a:ext cx="441132" cy="167379"/>
            </a:xfrm>
            <a:custGeom>
              <a:avLst/>
              <a:gdLst/>
              <a:ahLst/>
              <a:cxnLst/>
              <a:rect l="l" t="t" r="r" b="b"/>
              <a:pathLst>
                <a:path w="19972" h="7578" extrusionOk="0">
                  <a:moveTo>
                    <a:pt x="1395" y="544"/>
                  </a:moveTo>
                  <a:cubicBezTo>
                    <a:pt x="3915" y="544"/>
                    <a:pt x="18130" y="1096"/>
                    <a:pt x="19341" y="1807"/>
                  </a:cubicBezTo>
                  <a:cubicBezTo>
                    <a:pt x="19341" y="1927"/>
                    <a:pt x="19348" y="2086"/>
                    <a:pt x="19352" y="2282"/>
                  </a:cubicBezTo>
                  <a:cubicBezTo>
                    <a:pt x="19393" y="3384"/>
                    <a:pt x="19492" y="6316"/>
                    <a:pt x="18882" y="6951"/>
                  </a:cubicBezTo>
                  <a:cubicBezTo>
                    <a:pt x="18810" y="7027"/>
                    <a:pt x="18749" y="7035"/>
                    <a:pt x="18710" y="7035"/>
                  </a:cubicBezTo>
                  <a:cubicBezTo>
                    <a:pt x="17807" y="7035"/>
                    <a:pt x="14436" y="5996"/>
                    <a:pt x="11724" y="5157"/>
                  </a:cubicBezTo>
                  <a:cubicBezTo>
                    <a:pt x="10754" y="4858"/>
                    <a:pt x="9823" y="4571"/>
                    <a:pt x="9043" y="4343"/>
                  </a:cubicBezTo>
                  <a:cubicBezTo>
                    <a:pt x="6291" y="3533"/>
                    <a:pt x="2781" y="3297"/>
                    <a:pt x="2073" y="3256"/>
                  </a:cubicBezTo>
                  <a:cubicBezTo>
                    <a:pt x="1450" y="2430"/>
                    <a:pt x="724" y="1155"/>
                    <a:pt x="939" y="712"/>
                  </a:cubicBezTo>
                  <a:cubicBezTo>
                    <a:pt x="995" y="600"/>
                    <a:pt x="1147" y="544"/>
                    <a:pt x="1395" y="544"/>
                  </a:cubicBezTo>
                  <a:close/>
                  <a:moveTo>
                    <a:pt x="1395" y="1"/>
                  </a:moveTo>
                  <a:cubicBezTo>
                    <a:pt x="808" y="1"/>
                    <a:pt x="560" y="261"/>
                    <a:pt x="452" y="473"/>
                  </a:cubicBezTo>
                  <a:cubicBezTo>
                    <a:pt x="1" y="1400"/>
                    <a:pt x="1431" y="3312"/>
                    <a:pt x="1722" y="3684"/>
                  </a:cubicBezTo>
                  <a:cubicBezTo>
                    <a:pt x="1770" y="3748"/>
                    <a:pt x="1842" y="3787"/>
                    <a:pt x="1922" y="3787"/>
                  </a:cubicBezTo>
                  <a:cubicBezTo>
                    <a:pt x="1962" y="3791"/>
                    <a:pt x="5892" y="3979"/>
                    <a:pt x="8892" y="4862"/>
                  </a:cubicBezTo>
                  <a:cubicBezTo>
                    <a:pt x="9666" y="5090"/>
                    <a:pt x="10593" y="5373"/>
                    <a:pt x="11568" y="5673"/>
                  </a:cubicBezTo>
                  <a:cubicBezTo>
                    <a:pt x="14596" y="6612"/>
                    <a:pt x="17723" y="7578"/>
                    <a:pt x="18710" y="7578"/>
                  </a:cubicBezTo>
                  <a:cubicBezTo>
                    <a:pt x="18917" y="7578"/>
                    <a:pt x="19113" y="7491"/>
                    <a:pt x="19273" y="7327"/>
                  </a:cubicBezTo>
                  <a:cubicBezTo>
                    <a:pt x="19948" y="6624"/>
                    <a:pt x="19972" y="4479"/>
                    <a:pt x="19896" y="2262"/>
                  </a:cubicBezTo>
                  <a:cubicBezTo>
                    <a:pt x="19888" y="2027"/>
                    <a:pt x="19880" y="1835"/>
                    <a:pt x="19880" y="1715"/>
                  </a:cubicBezTo>
                  <a:cubicBezTo>
                    <a:pt x="19880" y="1343"/>
                    <a:pt x="19880" y="884"/>
                    <a:pt x="11261" y="384"/>
                  </a:cubicBezTo>
                  <a:cubicBezTo>
                    <a:pt x="6866" y="133"/>
                    <a:pt x="2353" y="1"/>
                    <a:pt x="139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" name="Google Shape;236;p28">
              <a:extLst>
                <a:ext uri="{FF2B5EF4-FFF2-40B4-BE49-F238E27FC236}">
                  <a16:creationId xmlns:a16="http://schemas.microsoft.com/office/drawing/2014/main" id="{B5F5B0BE-AB13-4846-A3A7-3EDE1051171F}"/>
                </a:ext>
              </a:extLst>
            </p:cNvPr>
            <p:cNvSpPr/>
            <p:nvPr/>
          </p:nvSpPr>
          <p:spPr>
            <a:xfrm>
              <a:off x="6526994" y="3149381"/>
              <a:ext cx="241924" cy="202830"/>
            </a:xfrm>
            <a:custGeom>
              <a:avLst/>
              <a:gdLst/>
              <a:ahLst/>
              <a:cxnLst/>
              <a:rect l="l" t="t" r="r" b="b"/>
              <a:pathLst>
                <a:path w="10953" h="9183" extrusionOk="0">
                  <a:moveTo>
                    <a:pt x="3619" y="1"/>
                  </a:moveTo>
                  <a:cubicBezTo>
                    <a:pt x="3381" y="1"/>
                    <a:pt x="3243" y="4"/>
                    <a:pt x="3243" y="4"/>
                  </a:cubicBezTo>
                  <a:cubicBezTo>
                    <a:pt x="3243" y="4"/>
                    <a:pt x="1802" y="727"/>
                    <a:pt x="1262" y="3431"/>
                  </a:cubicBezTo>
                  <a:cubicBezTo>
                    <a:pt x="719" y="6135"/>
                    <a:pt x="0" y="7581"/>
                    <a:pt x="1079" y="8300"/>
                  </a:cubicBezTo>
                  <a:cubicBezTo>
                    <a:pt x="1801" y="8782"/>
                    <a:pt x="4127" y="9183"/>
                    <a:pt x="5812" y="9183"/>
                  </a:cubicBezTo>
                  <a:cubicBezTo>
                    <a:pt x="6652" y="9183"/>
                    <a:pt x="7333" y="9083"/>
                    <a:pt x="7573" y="8843"/>
                  </a:cubicBezTo>
                  <a:cubicBezTo>
                    <a:pt x="8296" y="8120"/>
                    <a:pt x="10278" y="4513"/>
                    <a:pt x="10641" y="2169"/>
                  </a:cubicBezTo>
                  <a:cubicBezTo>
                    <a:pt x="10953" y="136"/>
                    <a:pt x="5166" y="1"/>
                    <a:pt x="3619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" name="Google Shape;237;p28">
              <a:extLst>
                <a:ext uri="{FF2B5EF4-FFF2-40B4-BE49-F238E27FC236}">
                  <a16:creationId xmlns:a16="http://schemas.microsoft.com/office/drawing/2014/main" id="{08783E89-D50F-4C6D-889C-72ADD8C80E76}"/>
                </a:ext>
              </a:extLst>
            </p:cNvPr>
            <p:cNvSpPr/>
            <p:nvPr/>
          </p:nvSpPr>
          <p:spPr>
            <a:xfrm>
              <a:off x="6525647" y="3143439"/>
              <a:ext cx="243515" cy="214779"/>
            </a:xfrm>
            <a:custGeom>
              <a:avLst/>
              <a:gdLst/>
              <a:ahLst/>
              <a:cxnLst/>
              <a:rect l="l" t="t" r="r" b="b"/>
              <a:pathLst>
                <a:path w="11025" h="9724" extrusionOk="0">
                  <a:moveTo>
                    <a:pt x="3760" y="541"/>
                  </a:moveTo>
                  <a:cubicBezTo>
                    <a:pt x="5595" y="541"/>
                    <a:pt x="9325" y="759"/>
                    <a:pt x="10250" y="1811"/>
                  </a:cubicBezTo>
                  <a:cubicBezTo>
                    <a:pt x="10406" y="1990"/>
                    <a:pt x="10466" y="2178"/>
                    <a:pt x="10434" y="2397"/>
                  </a:cubicBezTo>
                  <a:cubicBezTo>
                    <a:pt x="10075" y="4722"/>
                    <a:pt x="8105" y="8257"/>
                    <a:pt x="7443" y="8921"/>
                  </a:cubicBezTo>
                  <a:cubicBezTo>
                    <a:pt x="7257" y="9107"/>
                    <a:pt x="6659" y="9189"/>
                    <a:pt x="5899" y="9189"/>
                  </a:cubicBezTo>
                  <a:cubicBezTo>
                    <a:pt x="4317" y="9189"/>
                    <a:pt x="2031" y="8836"/>
                    <a:pt x="1291" y="8345"/>
                  </a:cubicBezTo>
                  <a:cubicBezTo>
                    <a:pt x="640" y="7914"/>
                    <a:pt x="796" y="7139"/>
                    <a:pt x="1208" y="5433"/>
                  </a:cubicBezTo>
                  <a:cubicBezTo>
                    <a:pt x="1328" y="4934"/>
                    <a:pt x="1463" y="4379"/>
                    <a:pt x="1586" y="3752"/>
                  </a:cubicBezTo>
                  <a:cubicBezTo>
                    <a:pt x="2038" y="1503"/>
                    <a:pt x="3140" y="696"/>
                    <a:pt x="3380" y="544"/>
                  </a:cubicBezTo>
                  <a:cubicBezTo>
                    <a:pt x="3495" y="542"/>
                    <a:pt x="3622" y="541"/>
                    <a:pt x="3760" y="541"/>
                  </a:cubicBezTo>
                  <a:close/>
                  <a:moveTo>
                    <a:pt x="3752" y="0"/>
                  </a:moveTo>
                  <a:cubicBezTo>
                    <a:pt x="3499" y="0"/>
                    <a:pt x="3337" y="4"/>
                    <a:pt x="3300" y="6"/>
                  </a:cubicBezTo>
                  <a:cubicBezTo>
                    <a:pt x="3260" y="6"/>
                    <a:pt x="3221" y="13"/>
                    <a:pt x="3184" y="33"/>
                  </a:cubicBezTo>
                  <a:cubicBezTo>
                    <a:pt x="3120" y="65"/>
                    <a:pt x="1619" y="844"/>
                    <a:pt x="1055" y="3648"/>
                  </a:cubicBezTo>
                  <a:cubicBezTo>
                    <a:pt x="932" y="4263"/>
                    <a:pt x="800" y="4814"/>
                    <a:pt x="681" y="5306"/>
                  </a:cubicBezTo>
                  <a:cubicBezTo>
                    <a:pt x="273" y="7011"/>
                    <a:pt x="1" y="8134"/>
                    <a:pt x="992" y="8796"/>
                  </a:cubicBezTo>
                  <a:cubicBezTo>
                    <a:pt x="1726" y="9288"/>
                    <a:pt x="4060" y="9723"/>
                    <a:pt x="5821" y="9723"/>
                  </a:cubicBezTo>
                  <a:cubicBezTo>
                    <a:pt x="6751" y="9723"/>
                    <a:pt x="7526" y="9603"/>
                    <a:pt x="7826" y="9304"/>
                  </a:cubicBezTo>
                  <a:cubicBezTo>
                    <a:pt x="8641" y="8489"/>
                    <a:pt x="10606" y="4814"/>
                    <a:pt x="10969" y="2478"/>
                  </a:cubicBezTo>
                  <a:cubicBezTo>
                    <a:pt x="11025" y="2102"/>
                    <a:pt x="10921" y="1755"/>
                    <a:pt x="10654" y="1455"/>
                  </a:cubicBezTo>
                  <a:cubicBezTo>
                    <a:pt x="9484" y="119"/>
                    <a:pt x="5175" y="0"/>
                    <a:pt x="375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" name="Google Shape;238;p28">
              <a:extLst>
                <a:ext uri="{FF2B5EF4-FFF2-40B4-BE49-F238E27FC236}">
                  <a16:creationId xmlns:a16="http://schemas.microsoft.com/office/drawing/2014/main" id="{07DC72C0-582B-4F90-97E2-CDE4ADE7798B}"/>
                </a:ext>
              </a:extLst>
            </p:cNvPr>
            <p:cNvSpPr/>
            <p:nvPr/>
          </p:nvSpPr>
          <p:spPr>
            <a:xfrm>
              <a:off x="6670364" y="3063505"/>
              <a:ext cx="744967" cy="420590"/>
            </a:xfrm>
            <a:custGeom>
              <a:avLst/>
              <a:gdLst/>
              <a:ahLst/>
              <a:cxnLst/>
              <a:rect l="l" t="t" r="r" b="b"/>
              <a:pathLst>
                <a:path w="33728" h="19042" extrusionOk="0">
                  <a:moveTo>
                    <a:pt x="12459" y="1"/>
                  </a:moveTo>
                  <a:cubicBezTo>
                    <a:pt x="11864" y="1"/>
                    <a:pt x="11421" y="34"/>
                    <a:pt x="11183" y="105"/>
                  </a:cubicBezTo>
                  <a:cubicBezTo>
                    <a:pt x="9378" y="644"/>
                    <a:pt x="2887" y="4794"/>
                    <a:pt x="2887" y="4794"/>
                  </a:cubicBezTo>
                  <a:cubicBezTo>
                    <a:pt x="2887" y="4794"/>
                    <a:pt x="1442" y="6416"/>
                    <a:pt x="902" y="8042"/>
                  </a:cubicBezTo>
                  <a:cubicBezTo>
                    <a:pt x="360" y="9664"/>
                    <a:pt x="0" y="11828"/>
                    <a:pt x="0" y="11828"/>
                  </a:cubicBezTo>
                  <a:cubicBezTo>
                    <a:pt x="0" y="11828"/>
                    <a:pt x="2165" y="12367"/>
                    <a:pt x="5048" y="13633"/>
                  </a:cubicBezTo>
                  <a:cubicBezTo>
                    <a:pt x="7936" y="14896"/>
                    <a:pt x="12805" y="15794"/>
                    <a:pt x="17495" y="16877"/>
                  </a:cubicBezTo>
                  <a:cubicBezTo>
                    <a:pt x="22183" y="17960"/>
                    <a:pt x="23446" y="19042"/>
                    <a:pt x="25068" y="19042"/>
                  </a:cubicBezTo>
                  <a:cubicBezTo>
                    <a:pt x="26693" y="19042"/>
                    <a:pt x="28674" y="17779"/>
                    <a:pt x="31203" y="14712"/>
                  </a:cubicBezTo>
                  <a:cubicBezTo>
                    <a:pt x="33727" y="11648"/>
                    <a:pt x="31562" y="5154"/>
                    <a:pt x="29037" y="3173"/>
                  </a:cubicBezTo>
                  <a:cubicBezTo>
                    <a:pt x="26847" y="1450"/>
                    <a:pt x="16367" y="1"/>
                    <a:pt x="1245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" name="Google Shape;239;p28">
              <a:extLst>
                <a:ext uri="{FF2B5EF4-FFF2-40B4-BE49-F238E27FC236}">
                  <a16:creationId xmlns:a16="http://schemas.microsoft.com/office/drawing/2014/main" id="{83435265-178B-4C8A-8E16-088E92EA7255}"/>
                </a:ext>
              </a:extLst>
            </p:cNvPr>
            <p:cNvSpPr/>
            <p:nvPr/>
          </p:nvSpPr>
          <p:spPr>
            <a:xfrm>
              <a:off x="6663892" y="3057629"/>
              <a:ext cx="728578" cy="432473"/>
            </a:xfrm>
            <a:custGeom>
              <a:avLst/>
              <a:gdLst/>
              <a:ahLst/>
              <a:cxnLst/>
              <a:rect l="l" t="t" r="r" b="b"/>
              <a:pathLst>
                <a:path w="32986" h="19580" extrusionOk="0">
                  <a:moveTo>
                    <a:pt x="12712" y="538"/>
                  </a:moveTo>
                  <a:cubicBezTo>
                    <a:pt x="16456" y="538"/>
                    <a:pt x="26982" y="1936"/>
                    <a:pt x="29163" y="3651"/>
                  </a:cubicBezTo>
                  <a:cubicBezTo>
                    <a:pt x="30665" y="4829"/>
                    <a:pt x="32011" y="7685"/>
                    <a:pt x="32291" y="10289"/>
                  </a:cubicBezTo>
                  <a:cubicBezTo>
                    <a:pt x="32434" y="11619"/>
                    <a:pt x="32378" y="13481"/>
                    <a:pt x="31284" y="14806"/>
                  </a:cubicBezTo>
                  <a:cubicBezTo>
                    <a:pt x="28939" y="17654"/>
                    <a:pt x="27002" y="19037"/>
                    <a:pt x="25361" y="19037"/>
                  </a:cubicBezTo>
                  <a:cubicBezTo>
                    <a:pt x="24613" y="19037"/>
                    <a:pt x="23923" y="18785"/>
                    <a:pt x="22876" y="18401"/>
                  </a:cubicBezTo>
                  <a:cubicBezTo>
                    <a:pt x="21770" y="17994"/>
                    <a:pt x="20251" y="17435"/>
                    <a:pt x="17847" y="16880"/>
                  </a:cubicBezTo>
                  <a:cubicBezTo>
                    <a:pt x="16833" y="16648"/>
                    <a:pt x="15810" y="16420"/>
                    <a:pt x="14800" y="16196"/>
                  </a:cubicBezTo>
                  <a:cubicBezTo>
                    <a:pt x="11145" y="15389"/>
                    <a:pt x="7690" y="14631"/>
                    <a:pt x="5449" y="13652"/>
                  </a:cubicBezTo>
                  <a:cubicBezTo>
                    <a:pt x="3132" y="12633"/>
                    <a:pt x="1252" y="12078"/>
                    <a:pt x="605" y="11899"/>
                  </a:cubicBezTo>
                  <a:cubicBezTo>
                    <a:pt x="712" y="11291"/>
                    <a:pt x="1027" y="9661"/>
                    <a:pt x="1451" y="8391"/>
                  </a:cubicBezTo>
                  <a:cubicBezTo>
                    <a:pt x="1930" y="6953"/>
                    <a:pt x="3169" y="5484"/>
                    <a:pt x="3356" y="5268"/>
                  </a:cubicBezTo>
                  <a:cubicBezTo>
                    <a:pt x="3855" y="4949"/>
                    <a:pt x="9871" y="1134"/>
                    <a:pt x="11552" y="631"/>
                  </a:cubicBezTo>
                  <a:cubicBezTo>
                    <a:pt x="11762" y="568"/>
                    <a:pt x="12165" y="538"/>
                    <a:pt x="12712" y="538"/>
                  </a:cubicBezTo>
                  <a:close/>
                  <a:moveTo>
                    <a:pt x="12743" y="0"/>
                  </a:moveTo>
                  <a:cubicBezTo>
                    <a:pt x="12116" y="0"/>
                    <a:pt x="11649" y="36"/>
                    <a:pt x="11397" y="112"/>
                  </a:cubicBezTo>
                  <a:cubicBezTo>
                    <a:pt x="9579" y="659"/>
                    <a:pt x="3300" y="4661"/>
                    <a:pt x="3033" y="4833"/>
                  </a:cubicBezTo>
                  <a:cubicBezTo>
                    <a:pt x="3013" y="4844"/>
                    <a:pt x="2993" y="4861"/>
                    <a:pt x="2977" y="4881"/>
                  </a:cubicBezTo>
                  <a:cubicBezTo>
                    <a:pt x="2917" y="4949"/>
                    <a:pt x="1491" y="6562"/>
                    <a:pt x="940" y="8220"/>
                  </a:cubicBezTo>
                  <a:cubicBezTo>
                    <a:pt x="397" y="9845"/>
                    <a:pt x="41" y="11958"/>
                    <a:pt x="25" y="12050"/>
                  </a:cubicBezTo>
                  <a:cubicBezTo>
                    <a:pt x="1" y="12190"/>
                    <a:pt x="89" y="12322"/>
                    <a:pt x="229" y="12358"/>
                  </a:cubicBezTo>
                  <a:cubicBezTo>
                    <a:pt x="249" y="12362"/>
                    <a:pt x="2406" y="12909"/>
                    <a:pt x="5234" y="14148"/>
                  </a:cubicBezTo>
                  <a:cubicBezTo>
                    <a:pt x="7522" y="15146"/>
                    <a:pt x="11001" y="15913"/>
                    <a:pt x="14684" y="16727"/>
                  </a:cubicBezTo>
                  <a:cubicBezTo>
                    <a:pt x="15694" y="16947"/>
                    <a:pt x="16713" y="17175"/>
                    <a:pt x="17727" y="17407"/>
                  </a:cubicBezTo>
                  <a:cubicBezTo>
                    <a:pt x="20096" y="17953"/>
                    <a:pt x="21593" y="18505"/>
                    <a:pt x="22688" y="18908"/>
                  </a:cubicBezTo>
                  <a:cubicBezTo>
                    <a:pt x="23791" y="19312"/>
                    <a:pt x="24517" y="19579"/>
                    <a:pt x="25361" y="19579"/>
                  </a:cubicBezTo>
                  <a:cubicBezTo>
                    <a:pt x="27174" y="19579"/>
                    <a:pt x="29251" y="18130"/>
                    <a:pt x="31703" y="15149"/>
                  </a:cubicBezTo>
                  <a:cubicBezTo>
                    <a:pt x="32914" y="13680"/>
                    <a:pt x="32986" y="11663"/>
                    <a:pt x="32829" y="10233"/>
                  </a:cubicBezTo>
                  <a:cubicBezTo>
                    <a:pt x="32530" y="7453"/>
                    <a:pt x="31128" y="4505"/>
                    <a:pt x="29498" y="3223"/>
                  </a:cubicBezTo>
                  <a:cubicBezTo>
                    <a:pt x="27247" y="1455"/>
                    <a:pt x="16748" y="0"/>
                    <a:pt x="1274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" name="Google Shape;240;p28">
              <a:extLst>
                <a:ext uri="{FF2B5EF4-FFF2-40B4-BE49-F238E27FC236}">
                  <a16:creationId xmlns:a16="http://schemas.microsoft.com/office/drawing/2014/main" id="{E837210D-60F7-4BC1-8B3A-F9C1175E6EB5}"/>
                </a:ext>
              </a:extLst>
            </p:cNvPr>
            <p:cNvSpPr/>
            <p:nvPr/>
          </p:nvSpPr>
          <p:spPr>
            <a:xfrm>
              <a:off x="5884999" y="3211469"/>
              <a:ext cx="101735" cy="98046"/>
            </a:xfrm>
            <a:custGeom>
              <a:avLst/>
              <a:gdLst/>
              <a:ahLst/>
              <a:cxnLst/>
              <a:rect l="l" t="t" r="r" b="b"/>
              <a:pathLst>
                <a:path w="4606" h="4439" extrusionOk="0">
                  <a:moveTo>
                    <a:pt x="2493" y="1"/>
                  </a:moveTo>
                  <a:cubicBezTo>
                    <a:pt x="2325" y="161"/>
                    <a:pt x="2161" y="324"/>
                    <a:pt x="2006" y="500"/>
                  </a:cubicBezTo>
                  <a:cubicBezTo>
                    <a:pt x="0" y="2777"/>
                    <a:pt x="1254" y="4390"/>
                    <a:pt x="4605" y="4438"/>
                  </a:cubicBezTo>
                  <a:cubicBezTo>
                    <a:pt x="4246" y="2521"/>
                    <a:pt x="3175" y="884"/>
                    <a:pt x="2493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" name="Google Shape;241;p28">
              <a:extLst>
                <a:ext uri="{FF2B5EF4-FFF2-40B4-BE49-F238E27FC236}">
                  <a16:creationId xmlns:a16="http://schemas.microsoft.com/office/drawing/2014/main" id="{0E1C10A8-ED58-45AA-8CF7-2B480E494E20}"/>
                </a:ext>
              </a:extLst>
            </p:cNvPr>
            <p:cNvSpPr/>
            <p:nvPr/>
          </p:nvSpPr>
          <p:spPr>
            <a:xfrm>
              <a:off x="5898671" y="3205527"/>
              <a:ext cx="94247" cy="109885"/>
            </a:xfrm>
            <a:custGeom>
              <a:avLst/>
              <a:gdLst/>
              <a:ahLst/>
              <a:cxnLst/>
              <a:rect l="l" t="t" r="r" b="b"/>
              <a:pathLst>
                <a:path w="4267" h="4975" extrusionOk="0">
                  <a:moveTo>
                    <a:pt x="1842" y="681"/>
                  </a:moveTo>
                  <a:cubicBezTo>
                    <a:pt x="2432" y="1484"/>
                    <a:pt x="3280" y="2842"/>
                    <a:pt x="3651" y="4423"/>
                  </a:cubicBezTo>
                  <a:cubicBezTo>
                    <a:pt x="2133" y="4352"/>
                    <a:pt x="1099" y="3920"/>
                    <a:pt x="791" y="3225"/>
                  </a:cubicBezTo>
                  <a:cubicBezTo>
                    <a:pt x="528" y="2630"/>
                    <a:pt x="803" y="1839"/>
                    <a:pt x="1590" y="948"/>
                  </a:cubicBezTo>
                  <a:cubicBezTo>
                    <a:pt x="1674" y="856"/>
                    <a:pt x="1758" y="765"/>
                    <a:pt x="1842" y="681"/>
                  </a:cubicBezTo>
                  <a:close/>
                  <a:moveTo>
                    <a:pt x="1867" y="1"/>
                  </a:moveTo>
                  <a:cubicBezTo>
                    <a:pt x="1800" y="1"/>
                    <a:pt x="1735" y="29"/>
                    <a:pt x="1689" y="74"/>
                  </a:cubicBezTo>
                  <a:cubicBezTo>
                    <a:pt x="1514" y="238"/>
                    <a:pt x="1346" y="410"/>
                    <a:pt x="1186" y="589"/>
                  </a:cubicBezTo>
                  <a:cubicBezTo>
                    <a:pt x="0" y="1931"/>
                    <a:pt x="48" y="2886"/>
                    <a:pt x="296" y="3445"/>
                  </a:cubicBezTo>
                  <a:cubicBezTo>
                    <a:pt x="723" y="4408"/>
                    <a:pt x="2029" y="4951"/>
                    <a:pt x="3982" y="4975"/>
                  </a:cubicBezTo>
                  <a:lnTo>
                    <a:pt x="3986" y="4975"/>
                  </a:lnTo>
                  <a:cubicBezTo>
                    <a:pt x="4066" y="4975"/>
                    <a:pt x="4143" y="4943"/>
                    <a:pt x="4194" y="4879"/>
                  </a:cubicBezTo>
                  <a:cubicBezTo>
                    <a:pt x="4246" y="4819"/>
                    <a:pt x="4266" y="4735"/>
                    <a:pt x="4250" y="4655"/>
                  </a:cubicBezTo>
                  <a:cubicBezTo>
                    <a:pt x="3874" y="2646"/>
                    <a:pt x="2732" y="941"/>
                    <a:pt x="2089" y="106"/>
                  </a:cubicBezTo>
                  <a:cubicBezTo>
                    <a:pt x="2041" y="46"/>
                    <a:pt x="1969" y="6"/>
                    <a:pt x="1894" y="2"/>
                  </a:cubicBezTo>
                  <a:cubicBezTo>
                    <a:pt x="1885" y="1"/>
                    <a:pt x="1876" y="1"/>
                    <a:pt x="18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" name="Google Shape;242;p28">
              <a:extLst>
                <a:ext uri="{FF2B5EF4-FFF2-40B4-BE49-F238E27FC236}">
                  <a16:creationId xmlns:a16="http://schemas.microsoft.com/office/drawing/2014/main" id="{7FF4FE23-EFD9-455F-B455-DB6C2ECED5C0}"/>
                </a:ext>
              </a:extLst>
            </p:cNvPr>
            <p:cNvSpPr/>
            <p:nvPr/>
          </p:nvSpPr>
          <p:spPr>
            <a:xfrm>
              <a:off x="6257019" y="3337964"/>
              <a:ext cx="131553" cy="514396"/>
            </a:xfrm>
            <a:custGeom>
              <a:avLst/>
              <a:gdLst/>
              <a:ahLst/>
              <a:cxnLst/>
              <a:rect l="l" t="t" r="r" b="b"/>
              <a:pathLst>
                <a:path w="5956" h="23289" extrusionOk="0">
                  <a:moveTo>
                    <a:pt x="5814" y="1"/>
                  </a:moveTo>
                  <a:cubicBezTo>
                    <a:pt x="5745" y="1"/>
                    <a:pt x="5688" y="54"/>
                    <a:pt x="5681" y="125"/>
                  </a:cubicBezTo>
                  <a:cubicBezTo>
                    <a:pt x="5664" y="325"/>
                    <a:pt x="3784" y="20016"/>
                    <a:pt x="69" y="23049"/>
                  </a:cubicBezTo>
                  <a:cubicBezTo>
                    <a:pt x="12" y="23097"/>
                    <a:pt x="1" y="23180"/>
                    <a:pt x="49" y="23240"/>
                  </a:cubicBezTo>
                  <a:cubicBezTo>
                    <a:pt x="77" y="23272"/>
                    <a:pt x="117" y="23288"/>
                    <a:pt x="156" y="23288"/>
                  </a:cubicBezTo>
                  <a:cubicBezTo>
                    <a:pt x="184" y="23288"/>
                    <a:pt x="217" y="23280"/>
                    <a:pt x="241" y="23256"/>
                  </a:cubicBezTo>
                  <a:cubicBezTo>
                    <a:pt x="4039" y="20156"/>
                    <a:pt x="5876" y="964"/>
                    <a:pt x="5952" y="149"/>
                  </a:cubicBezTo>
                  <a:cubicBezTo>
                    <a:pt x="5956" y="77"/>
                    <a:pt x="5904" y="9"/>
                    <a:pt x="5828" y="1"/>
                  </a:cubicBezTo>
                  <a:cubicBezTo>
                    <a:pt x="5824" y="1"/>
                    <a:pt x="5819" y="1"/>
                    <a:pt x="58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" name="Google Shape;243;p28">
              <a:extLst>
                <a:ext uri="{FF2B5EF4-FFF2-40B4-BE49-F238E27FC236}">
                  <a16:creationId xmlns:a16="http://schemas.microsoft.com/office/drawing/2014/main" id="{8DDF1315-A5D3-4270-AF4D-48EC9E2014C7}"/>
                </a:ext>
              </a:extLst>
            </p:cNvPr>
            <p:cNvSpPr/>
            <p:nvPr/>
          </p:nvSpPr>
          <p:spPr>
            <a:xfrm>
              <a:off x="6234798" y="3755550"/>
              <a:ext cx="124861" cy="206452"/>
            </a:xfrm>
            <a:custGeom>
              <a:avLst/>
              <a:gdLst/>
              <a:ahLst/>
              <a:cxnLst/>
              <a:rect l="l" t="t" r="r" b="b"/>
              <a:pathLst>
                <a:path w="5653" h="9347" extrusionOk="0">
                  <a:moveTo>
                    <a:pt x="5503" y="1"/>
                  </a:moveTo>
                  <a:cubicBezTo>
                    <a:pt x="5442" y="1"/>
                    <a:pt x="5387" y="43"/>
                    <a:pt x="5372" y="108"/>
                  </a:cubicBezTo>
                  <a:cubicBezTo>
                    <a:pt x="5356" y="172"/>
                    <a:pt x="3863" y="6599"/>
                    <a:pt x="76" y="9095"/>
                  </a:cubicBezTo>
                  <a:cubicBezTo>
                    <a:pt x="16" y="9139"/>
                    <a:pt x="0" y="9223"/>
                    <a:pt x="40" y="9283"/>
                  </a:cubicBezTo>
                  <a:cubicBezTo>
                    <a:pt x="64" y="9323"/>
                    <a:pt x="108" y="9347"/>
                    <a:pt x="152" y="9347"/>
                  </a:cubicBezTo>
                  <a:cubicBezTo>
                    <a:pt x="180" y="9347"/>
                    <a:pt x="204" y="9338"/>
                    <a:pt x="228" y="9323"/>
                  </a:cubicBezTo>
                  <a:cubicBezTo>
                    <a:pt x="4106" y="6762"/>
                    <a:pt x="5620" y="231"/>
                    <a:pt x="5636" y="168"/>
                  </a:cubicBezTo>
                  <a:cubicBezTo>
                    <a:pt x="5652" y="92"/>
                    <a:pt x="5608" y="21"/>
                    <a:pt x="5533" y="4"/>
                  </a:cubicBezTo>
                  <a:cubicBezTo>
                    <a:pt x="5523" y="2"/>
                    <a:pt x="5513" y="1"/>
                    <a:pt x="55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" name="Google Shape;244;p28">
              <a:extLst>
                <a:ext uri="{FF2B5EF4-FFF2-40B4-BE49-F238E27FC236}">
                  <a16:creationId xmlns:a16="http://schemas.microsoft.com/office/drawing/2014/main" id="{404FD929-254A-4C8D-844C-8ADF3E93A9B3}"/>
                </a:ext>
              </a:extLst>
            </p:cNvPr>
            <p:cNvSpPr/>
            <p:nvPr/>
          </p:nvSpPr>
          <p:spPr>
            <a:xfrm>
              <a:off x="6807616" y="3258029"/>
              <a:ext cx="272361" cy="161327"/>
            </a:xfrm>
            <a:custGeom>
              <a:avLst/>
              <a:gdLst/>
              <a:ahLst/>
              <a:cxnLst/>
              <a:rect l="l" t="t" r="r" b="b"/>
              <a:pathLst>
                <a:path w="12331" h="7304" extrusionOk="0">
                  <a:moveTo>
                    <a:pt x="3535" y="0"/>
                  </a:moveTo>
                  <a:cubicBezTo>
                    <a:pt x="3529" y="0"/>
                    <a:pt x="3522" y="1"/>
                    <a:pt x="3516" y="2"/>
                  </a:cubicBezTo>
                  <a:cubicBezTo>
                    <a:pt x="3204" y="22"/>
                    <a:pt x="440" y="225"/>
                    <a:pt x="145" y="1324"/>
                  </a:cubicBezTo>
                  <a:cubicBezTo>
                    <a:pt x="1" y="1855"/>
                    <a:pt x="432" y="2446"/>
                    <a:pt x="1466" y="3134"/>
                  </a:cubicBezTo>
                  <a:cubicBezTo>
                    <a:pt x="5229" y="5641"/>
                    <a:pt x="12083" y="7283"/>
                    <a:pt x="12151" y="7299"/>
                  </a:cubicBezTo>
                  <a:cubicBezTo>
                    <a:pt x="12163" y="7304"/>
                    <a:pt x="12171" y="7304"/>
                    <a:pt x="12183" y="7304"/>
                  </a:cubicBezTo>
                  <a:cubicBezTo>
                    <a:pt x="12243" y="7304"/>
                    <a:pt x="12299" y="7263"/>
                    <a:pt x="12315" y="7199"/>
                  </a:cubicBezTo>
                  <a:cubicBezTo>
                    <a:pt x="12330" y="7127"/>
                    <a:pt x="12287" y="7055"/>
                    <a:pt x="12211" y="7040"/>
                  </a:cubicBezTo>
                  <a:cubicBezTo>
                    <a:pt x="12144" y="7020"/>
                    <a:pt x="5341" y="5390"/>
                    <a:pt x="1614" y="2909"/>
                  </a:cubicBezTo>
                  <a:cubicBezTo>
                    <a:pt x="720" y="2310"/>
                    <a:pt x="300" y="1787"/>
                    <a:pt x="404" y="1396"/>
                  </a:cubicBezTo>
                  <a:cubicBezTo>
                    <a:pt x="611" y="621"/>
                    <a:pt x="2733" y="321"/>
                    <a:pt x="3531" y="269"/>
                  </a:cubicBezTo>
                  <a:cubicBezTo>
                    <a:pt x="3607" y="265"/>
                    <a:pt x="3664" y="201"/>
                    <a:pt x="3660" y="125"/>
                  </a:cubicBezTo>
                  <a:cubicBezTo>
                    <a:pt x="3655" y="60"/>
                    <a:pt x="3602" y="0"/>
                    <a:pt x="35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" name="Google Shape;245;p28">
              <a:extLst>
                <a:ext uri="{FF2B5EF4-FFF2-40B4-BE49-F238E27FC236}">
                  <a16:creationId xmlns:a16="http://schemas.microsoft.com/office/drawing/2014/main" id="{3F5F2B0C-E4E1-41F7-B82C-C16C35CE3A5A}"/>
                </a:ext>
              </a:extLst>
            </p:cNvPr>
            <p:cNvSpPr/>
            <p:nvPr/>
          </p:nvSpPr>
          <p:spPr>
            <a:xfrm>
              <a:off x="5488771" y="2824363"/>
              <a:ext cx="2323472" cy="382445"/>
            </a:xfrm>
            <a:custGeom>
              <a:avLst/>
              <a:gdLst/>
              <a:ahLst/>
              <a:cxnLst/>
              <a:rect l="l" t="t" r="r" b="b"/>
              <a:pathLst>
                <a:path w="105194" h="17315" extrusionOk="0">
                  <a:moveTo>
                    <a:pt x="8900" y="0"/>
                  </a:moveTo>
                  <a:cubicBezTo>
                    <a:pt x="7877" y="0"/>
                    <a:pt x="6947" y="576"/>
                    <a:pt x="6535" y="1466"/>
                  </a:cubicBezTo>
                  <a:lnTo>
                    <a:pt x="924" y="13596"/>
                  </a:lnTo>
                  <a:lnTo>
                    <a:pt x="1" y="13257"/>
                  </a:lnTo>
                  <a:lnTo>
                    <a:pt x="1" y="16033"/>
                  </a:lnTo>
                  <a:lnTo>
                    <a:pt x="48" y="15997"/>
                  </a:lnTo>
                  <a:cubicBezTo>
                    <a:pt x="133" y="16708"/>
                    <a:pt x="764" y="17315"/>
                    <a:pt x="1599" y="17315"/>
                  </a:cubicBezTo>
                  <a:lnTo>
                    <a:pt x="103635" y="17315"/>
                  </a:lnTo>
                  <a:cubicBezTo>
                    <a:pt x="104518" y="17315"/>
                    <a:pt x="105161" y="16644"/>
                    <a:pt x="105193" y="15881"/>
                  </a:cubicBezTo>
                  <a:lnTo>
                    <a:pt x="105149" y="12946"/>
                  </a:lnTo>
                  <a:lnTo>
                    <a:pt x="103200" y="11192"/>
                  </a:lnTo>
                  <a:lnTo>
                    <a:pt x="98699" y="1466"/>
                  </a:lnTo>
                  <a:cubicBezTo>
                    <a:pt x="98287" y="576"/>
                    <a:pt x="97360" y="0"/>
                    <a:pt x="9633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" name="Google Shape;246;p28">
              <a:extLst>
                <a:ext uri="{FF2B5EF4-FFF2-40B4-BE49-F238E27FC236}">
                  <a16:creationId xmlns:a16="http://schemas.microsoft.com/office/drawing/2014/main" id="{1F5ECD56-CCEB-4330-B139-C43D05306BFE}"/>
                </a:ext>
              </a:extLst>
            </p:cNvPr>
            <p:cNvSpPr/>
            <p:nvPr/>
          </p:nvSpPr>
          <p:spPr>
            <a:xfrm>
              <a:off x="5482785" y="2818422"/>
              <a:ext cx="2335356" cy="394394"/>
            </a:xfrm>
            <a:custGeom>
              <a:avLst/>
              <a:gdLst/>
              <a:ahLst/>
              <a:cxnLst/>
              <a:rect l="l" t="t" r="r" b="b"/>
              <a:pathLst>
                <a:path w="105732" h="17856" extrusionOk="0">
                  <a:moveTo>
                    <a:pt x="96605" y="541"/>
                  </a:moveTo>
                  <a:cubicBezTo>
                    <a:pt x="97523" y="541"/>
                    <a:pt x="98354" y="1055"/>
                    <a:pt x="98726" y="1851"/>
                  </a:cubicBezTo>
                  <a:lnTo>
                    <a:pt x="103223" y="11572"/>
                  </a:lnTo>
                  <a:cubicBezTo>
                    <a:pt x="103239" y="11609"/>
                    <a:pt x="103259" y="11637"/>
                    <a:pt x="103287" y="11661"/>
                  </a:cubicBezTo>
                  <a:lnTo>
                    <a:pt x="105149" y="13338"/>
                  </a:lnTo>
                  <a:lnTo>
                    <a:pt x="105192" y="16138"/>
                  </a:lnTo>
                  <a:cubicBezTo>
                    <a:pt x="105168" y="16717"/>
                    <a:pt x="104681" y="17313"/>
                    <a:pt x="103906" y="17313"/>
                  </a:cubicBezTo>
                  <a:lnTo>
                    <a:pt x="1870" y="17313"/>
                  </a:lnTo>
                  <a:cubicBezTo>
                    <a:pt x="1215" y="17313"/>
                    <a:pt x="664" y="16849"/>
                    <a:pt x="588" y="16234"/>
                  </a:cubicBezTo>
                  <a:cubicBezTo>
                    <a:pt x="583" y="16190"/>
                    <a:pt x="568" y="16150"/>
                    <a:pt x="544" y="16114"/>
                  </a:cubicBezTo>
                  <a:lnTo>
                    <a:pt x="544" y="13913"/>
                  </a:lnTo>
                  <a:lnTo>
                    <a:pt x="1103" y="14117"/>
                  </a:lnTo>
                  <a:cubicBezTo>
                    <a:pt x="1134" y="14129"/>
                    <a:pt x="1167" y="14135"/>
                    <a:pt x="1199" y="14135"/>
                  </a:cubicBezTo>
                  <a:cubicBezTo>
                    <a:pt x="1300" y="14135"/>
                    <a:pt x="1397" y="14075"/>
                    <a:pt x="1442" y="13978"/>
                  </a:cubicBezTo>
                  <a:lnTo>
                    <a:pt x="7054" y="1851"/>
                  </a:lnTo>
                  <a:cubicBezTo>
                    <a:pt x="7422" y="1055"/>
                    <a:pt x="8252" y="541"/>
                    <a:pt x="9171" y="541"/>
                  </a:cubicBezTo>
                  <a:close/>
                  <a:moveTo>
                    <a:pt x="9171" y="1"/>
                  </a:moveTo>
                  <a:cubicBezTo>
                    <a:pt x="8041" y="1"/>
                    <a:pt x="7018" y="636"/>
                    <a:pt x="6563" y="1623"/>
                  </a:cubicBezTo>
                  <a:lnTo>
                    <a:pt x="1055" y="13526"/>
                  </a:lnTo>
                  <a:lnTo>
                    <a:pt x="367" y="13270"/>
                  </a:lnTo>
                  <a:cubicBezTo>
                    <a:pt x="336" y="13258"/>
                    <a:pt x="304" y="13253"/>
                    <a:pt x="272" y="13253"/>
                  </a:cubicBezTo>
                  <a:cubicBezTo>
                    <a:pt x="218" y="13253"/>
                    <a:pt x="164" y="13269"/>
                    <a:pt x="116" y="13302"/>
                  </a:cubicBezTo>
                  <a:cubicBezTo>
                    <a:pt x="44" y="13354"/>
                    <a:pt x="0" y="13434"/>
                    <a:pt x="0" y="13526"/>
                  </a:cubicBezTo>
                  <a:lnTo>
                    <a:pt x="0" y="16302"/>
                  </a:lnTo>
                  <a:cubicBezTo>
                    <a:pt x="0" y="16374"/>
                    <a:pt x="32" y="16446"/>
                    <a:pt x="85" y="16498"/>
                  </a:cubicBezTo>
                  <a:cubicBezTo>
                    <a:pt x="276" y="17285"/>
                    <a:pt x="1011" y="17855"/>
                    <a:pt x="1870" y="17855"/>
                  </a:cubicBezTo>
                  <a:lnTo>
                    <a:pt x="103906" y="17855"/>
                  </a:lnTo>
                  <a:cubicBezTo>
                    <a:pt x="104893" y="17855"/>
                    <a:pt x="105695" y="17112"/>
                    <a:pt x="105732" y="16146"/>
                  </a:cubicBezTo>
                  <a:lnTo>
                    <a:pt x="105688" y="13211"/>
                  </a:lnTo>
                  <a:cubicBezTo>
                    <a:pt x="105688" y="13134"/>
                    <a:pt x="105656" y="13067"/>
                    <a:pt x="105599" y="13014"/>
                  </a:cubicBezTo>
                  <a:lnTo>
                    <a:pt x="103691" y="11297"/>
                  </a:lnTo>
                  <a:lnTo>
                    <a:pt x="99217" y="1623"/>
                  </a:lnTo>
                  <a:cubicBezTo>
                    <a:pt x="98758" y="636"/>
                    <a:pt x="97735" y="1"/>
                    <a:pt x="9660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" name="Google Shape;247;p28">
              <a:extLst>
                <a:ext uri="{FF2B5EF4-FFF2-40B4-BE49-F238E27FC236}">
                  <a16:creationId xmlns:a16="http://schemas.microsoft.com/office/drawing/2014/main" id="{A031EB1C-0841-4EA2-A10D-CEA462F65AB9}"/>
                </a:ext>
              </a:extLst>
            </p:cNvPr>
            <p:cNvSpPr/>
            <p:nvPr/>
          </p:nvSpPr>
          <p:spPr>
            <a:xfrm>
              <a:off x="5482410" y="2768062"/>
              <a:ext cx="2337056" cy="382467"/>
            </a:xfrm>
            <a:custGeom>
              <a:avLst/>
              <a:gdLst/>
              <a:ahLst/>
              <a:cxnLst/>
              <a:rect l="l" t="t" r="r" b="b"/>
              <a:pathLst>
                <a:path w="105809" h="17316" extrusionOk="0">
                  <a:moveTo>
                    <a:pt x="9188" y="0"/>
                  </a:moveTo>
                  <a:cubicBezTo>
                    <a:pt x="8165" y="0"/>
                    <a:pt x="7235" y="576"/>
                    <a:pt x="6823" y="1466"/>
                  </a:cubicBezTo>
                  <a:lnTo>
                    <a:pt x="456" y="15227"/>
                  </a:lnTo>
                  <a:cubicBezTo>
                    <a:pt x="1" y="16210"/>
                    <a:pt x="760" y="17316"/>
                    <a:pt x="1887" y="17316"/>
                  </a:cubicBezTo>
                  <a:lnTo>
                    <a:pt x="103923" y="17316"/>
                  </a:lnTo>
                  <a:cubicBezTo>
                    <a:pt x="105054" y="17316"/>
                    <a:pt x="105808" y="16210"/>
                    <a:pt x="105353" y="15227"/>
                  </a:cubicBezTo>
                  <a:lnTo>
                    <a:pt x="98987" y="1466"/>
                  </a:lnTo>
                  <a:cubicBezTo>
                    <a:pt x="98575" y="576"/>
                    <a:pt x="97648" y="0"/>
                    <a:pt x="966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" name="Google Shape;248;p28">
              <a:extLst>
                <a:ext uri="{FF2B5EF4-FFF2-40B4-BE49-F238E27FC236}">
                  <a16:creationId xmlns:a16="http://schemas.microsoft.com/office/drawing/2014/main" id="{408FF8E9-55CC-4128-8BC4-B51F7FA33E98}"/>
                </a:ext>
              </a:extLst>
            </p:cNvPr>
            <p:cNvSpPr/>
            <p:nvPr/>
          </p:nvSpPr>
          <p:spPr>
            <a:xfrm>
              <a:off x="5481548" y="2762076"/>
              <a:ext cx="2338801" cy="394372"/>
            </a:xfrm>
            <a:custGeom>
              <a:avLst/>
              <a:gdLst/>
              <a:ahLst/>
              <a:cxnLst/>
              <a:rect l="l" t="t" r="r" b="b"/>
              <a:pathLst>
                <a:path w="105888" h="17855" extrusionOk="0">
                  <a:moveTo>
                    <a:pt x="96661" y="544"/>
                  </a:moveTo>
                  <a:cubicBezTo>
                    <a:pt x="97579" y="544"/>
                    <a:pt x="98410" y="1055"/>
                    <a:pt x="98782" y="1849"/>
                  </a:cubicBezTo>
                  <a:lnTo>
                    <a:pt x="105148" y="15613"/>
                  </a:lnTo>
                  <a:cubicBezTo>
                    <a:pt x="105316" y="15977"/>
                    <a:pt x="105288" y="16385"/>
                    <a:pt x="105073" y="16724"/>
                  </a:cubicBezTo>
                  <a:cubicBezTo>
                    <a:pt x="104833" y="17091"/>
                    <a:pt x="104422" y="17315"/>
                    <a:pt x="103962" y="17315"/>
                  </a:cubicBezTo>
                  <a:lnTo>
                    <a:pt x="1926" y="17315"/>
                  </a:lnTo>
                  <a:cubicBezTo>
                    <a:pt x="1470" y="17315"/>
                    <a:pt x="1055" y="17091"/>
                    <a:pt x="819" y="16724"/>
                  </a:cubicBezTo>
                  <a:cubicBezTo>
                    <a:pt x="600" y="16385"/>
                    <a:pt x="572" y="15977"/>
                    <a:pt x="740" y="15613"/>
                  </a:cubicBezTo>
                  <a:lnTo>
                    <a:pt x="7110" y="1849"/>
                  </a:lnTo>
                  <a:cubicBezTo>
                    <a:pt x="7478" y="1055"/>
                    <a:pt x="8308" y="544"/>
                    <a:pt x="9227" y="544"/>
                  </a:cubicBezTo>
                  <a:close/>
                  <a:moveTo>
                    <a:pt x="9227" y="0"/>
                  </a:moveTo>
                  <a:cubicBezTo>
                    <a:pt x="8097" y="0"/>
                    <a:pt x="7074" y="639"/>
                    <a:pt x="6619" y="1622"/>
                  </a:cubicBezTo>
                  <a:lnTo>
                    <a:pt x="248" y="15386"/>
                  </a:lnTo>
                  <a:cubicBezTo>
                    <a:pt x="1" y="15921"/>
                    <a:pt x="45" y="16516"/>
                    <a:pt x="360" y="17016"/>
                  </a:cubicBezTo>
                  <a:cubicBezTo>
                    <a:pt x="699" y="17543"/>
                    <a:pt x="1282" y="17854"/>
                    <a:pt x="1926" y="17854"/>
                  </a:cubicBezTo>
                  <a:lnTo>
                    <a:pt x="103962" y="17854"/>
                  </a:lnTo>
                  <a:cubicBezTo>
                    <a:pt x="104606" y="17854"/>
                    <a:pt x="105192" y="17543"/>
                    <a:pt x="105528" y="17016"/>
                  </a:cubicBezTo>
                  <a:cubicBezTo>
                    <a:pt x="105847" y="16516"/>
                    <a:pt x="105887" y="15921"/>
                    <a:pt x="105640" y="15386"/>
                  </a:cubicBezTo>
                  <a:lnTo>
                    <a:pt x="99273" y="1622"/>
                  </a:lnTo>
                  <a:cubicBezTo>
                    <a:pt x="98814" y="639"/>
                    <a:pt x="97791" y="0"/>
                    <a:pt x="9666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" name="Google Shape;249;p28">
              <a:extLst>
                <a:ext uri="{FF2B5EF4-FFF2-40B4-BE49-F238E27FC236}">
                  <a16:creationId xmlns:a16="http://schemas.microsoft.com/office/drawing/2014/main" id="{C0297487-6925-4FAA-BD98-2F225C2147A8}"/>
                </a:ext>
              </a:extLst>
            </p:cNvPr>
            <p:cNvSpPr/>
            <p:nvPr/>
          </p:nvSpPr>
          <p:spPr>
            <a:xfrm>
              <a:off x="5587149" y="2800752"/>
              <a:ext cx="571006" cy="199494"/>
            </a:xfrm>
            <a:custGeom>
              <a:avLst/>
              <a:gdLst/>
              <a:ahLst/>
              <a:cxnLst/>
              <a:rect l="l" t="t" r="r" b="b"/>
              <a:pathLst>
                <a:path w="25852" h="9032" extrusionOk="0">
                  <a:moveTo>
                    <a:pt x="21743" y="0"/>
                  </a:moveTo>
                  <a:cubicBezTo>
                    <a:pt x="19986" y="0"/>
                    <a:pt x="6643" y="817"/>
                    <a:pt x="6643" y="817"/>
                  </a:cubicBezTo>
                  <a:lnTo>
                    <a:pt x="2313" y="6593"/>
                  </a:lnTo>
                  <a:cubicBezTo>
                    <a:pt x="2313" y="6593"/>
                    <a:pt x="0" y="8178"/>
                    <a:pt x="1447" y="8757"/>
                  </a:cubicBezTo>
                  <a:cubicBezTo>
                    <a:pt x="1929" y="8951"/>
                    <a:pt x="4095" y="9031"/>
                    <a:pt x="6844" y="9031"/>
                  </a:cubicBezTo>
                  <a:cubicBezTo>
                    <a:pt x="12341" y="9031"/>
                    <a:pt x="20170" y="8710"/>
                    <a:pt x="21517" y="8326"/>
                  </a:cubicBezTo>
                  <a:cubicBezTo>
                    <a:pt x="23538" y="7747"/>
                    <a:pt x="25851" y="2403"/>
                    <a:pt x="25851" y="1536"/>
                  </a:cubicBezTo>
                  <a:cubicBezTo>
                    <a:pt x="25851" y="670"/>
                    <a:pt x="22944" y="50"/>
                    <a:pt x="21869" y="2"/>
                  </a:cubicBezTo>
                  <a:cubicBezTo>
                    <a:pt x="21838" y="1"/>
                    <a:pt x="21796" y="0"/>
                    <a:pt x="21743" y="0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" name="Google Shape;250;p28">
              <a:extLst>
                <a:ext uri="{FF2B5EF4-FFF2-40B4-BE49-F238E27FC236}">
                  <a16:creationId xmlns:a16="http://schemas.microsoft.com/office/drawing/2014/main" id="{E394BDB8-EE9B-4B76-B243-616726EADB2C}"/>
                </a:ext>
              </a:extLst>
            </p:cNvPr>
            <p:cNvSpPr/>
            <p:nvPr/>
          </p:nvSpPr>
          <p:spPr>
            <a:xfrm>
              <a:off x="7331840" y="2898467"/>
              <a:ext cx="261516" cy="108538"/>
            </a:xfrm>
            <a:custGeom>
              <a:avLst/>
              <a:gdLst/>
              <a:ahLst/>
              <a:cxnLst/>
              <a:rect l="l" t="t" r="r" b="b"/>
              <a:pathLst>
                <a:path w="11840" h="4914" extrusionOk="0">
                  <a:moveTo>
                    <a:pt x="5920" y="1"/>
                  </a:moveTo>
                  <a:cubicBezTo>
                    <a:pt x="2653" y="1"/>
                    <a:pt x="0" y="1103"/>
                    <a:pt x="0" y="2456"/>
                  </a:cubicBezTo>
                  <a:cubicBezTo>
                    <a:pt x="0" y="3811"/>
                    <a:pt x="2653" y="4913"/>
                    <a:pt x="5920" y="4913"/>
                  </a:cubicBezTo>
                  <a:cubicBezTo>
                    <a:pt x="9191" y="4913"/>
                    <a:pt x="11839" y="3811"/>
                    <a:pt x="11839" y="2456"/>
                  </a:cubicBezTo>
                  <a:cubicBezTo>
                    <a:pt x="11839" y="1103"/>
                    <a:pt x="9191" y="1"/>
                    <a:pt x="5920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" name="Google Shape;251;p28">
              <a:extLst>
                <a:ext uri="{FF2B5EF4-FFF2-40B4-BE49-F238E27FC236}">
                  <a16:creationId xmlns:a16="http://schemas.microsoft.com/office/drawing/2014/main" id="{6EEE627E-06B8-4842-B2FF-2DC10C88B19B}"/>
                </a:ext>
              </a:extLst>
            </p:cNvPr>
            <p:cNvSpPr/>
            <p:nvPr/>
          </p:nvSpPr>
          <p:spPr>
            <a:xfrm>
              <a:off x="6161313" y="2898467"/>
              <a:ext cx="937725" cy="175485"/>
            </a:xfrm>
            <a:custGeom>
              <a:avLst/>
              <a:gdLst/>
              <a:ahLst/>
              <a:cxnLst/>
              <a:rect l="l" t="t" r="r" b="b"/>
              <a:pathLst>
                <a:path w="42455" h="7945" extrusionOk="0">
                  <a:moveTo>
                    <a:pt x="21226" y="1"/>
                  </a:moveTo>
                  <a:cubicBezTo>
                    <a:pt x="9502" y="1"/>
                    <a:pt x="0" y="1782"/>
                    <a:pt x="0" y="3974"/>
                  </a:cubicBezTo>
                  <a:cubicBezTo>
                    <a:pt x="0" y="6167"/>
                    <a:pt x="9502" y="7945"/>
                    <a:pt x="21226" y="7945"/>
                  </a:cubicBezTo>
                  <a:cubicBezTo>
                    <a:pt x="32949" y="7945"/>
                    <a:pt x="42454" y="6167"/>
                    <a:pt x="42454" y="3974"/>
                  </a:cubicBezTo>
                  <a:cubicBezTo>
                    <a:pt x="42454" y="1782"/>
                    <a:pt x="32949" y="1"/>
                    <a:pt x="21226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" name="Google Shape;252;p28">
              <a:extLst>
                <a:ext uri="{FF2B5EF4-FFF2-40B4-BE49-F238E27FC236}">
                  <a16:creationId xmlns:a16="http://schemas.microsoft.com/office/drawing/2014/main" id="{48EA7661-28A2-4BFD-8242-D025AAE34CC9}"/>
                </a:ext>
              </a:extLst>
            </p:cNvPr>
            <p:cNvSpPr/>
            <p:nvPr/>
          </p:nvSpPr>
          <p:spPr>
            <a:xfrm>
              <a:off x="7301139" y="2714058"/>
              <a:ext cx="65843" cy="159980"/>
            </a:xfrm>
            <a:custGeom>
              <a:avLst/>
              <a:gdLst/>
              <a:ahLst/>
              <a:cxnLst/>
              <a:rect l="l" t="t" r="r" b="b"/>
              <a:pathLst>
                <a:path w="2981" h="7243" extrusionOk="0">
                  <a:moveTo>
                    <a:pt x="1797" y="1"/>
                  </a:moveTo>
                  <a:cubicBezTo>
                    <a:pt x="1648" y="1"/>
                    <a:pt x="1482" y="32"/>
                    <a:pt x="1298" y="105"/>
                  </a:cubicBezTo>
                  <a:cubicBezTo>
                    <a:pt x="0" y="624"/>
                    <a:pt x="132" y="4055"/>
                    <a:pt x="392" y="5996"/>
                  </a:cubicBezTo>
                  <a:cubicBezTo>
                    <a:pt x="526" y="7000"/>
                    <a:pt x="1058" y="7243"/>
                    <a:pt x="1540" y="7243"/>
                  </a:cubicBezTo>
                  <a:cubicBezTo>
                    <a:pt x="1990" y="7243"/>
                    <a:pt x="2397" y="7031"/>
                    <a:pt x="2397" y="7031"/>
                  </a:cubicBezTo>
                  <a:lnTo>
                    <a:pt x="2397" y="5869"/>
                  </a:lnTo>
                  <a:cubicBezTo>
                    <a:pt x="2397" y="5869"/>
                    <a:pt x="2170" y="6049"/>
                    <a:pt x="1918" y="6049"/>
                  </a:cubicBezTo>
                  <a:cubicBezTo>
                    <a:pt x="1744" y="6049"/>
                    <a:pt x="1558" y="5963"/>
                    <a:pt x="1427" y="5673"/>
                  </a:cubicBezTo>
                  <a:cubicBezTo>
                    <a:pt x="1105" y="4968"/>
                    <a:pt x="1166" y="1466"/>
                    <a:pt x="1481" y="1466"/>
                  </a:cubicBezTo>
                  <a:cubicBezTo>
                    <a:pt x="1484" y="1466"/>
                    <a:pt x="1487" y="1466"/>
                    <a:pt x="1490" y="1467"/>
                  </a:cubicBezTo>
                  <a:cubicBezTo>
                    <a:pt x="1814" y="1531"/>
                    <a:pt x="2461" y="2629"/>
                    <a:pt x="2461" y="2629"/>
                  </a:cubicBezTo>
                  <a:cubicBezTo>
                    <a:pt x="2461" y="2629"/>
                    <a:pt x="2656" y="2502"/>
                    <a:pt x="2981" y="1144"/>
                  </a:cubicBezTo>
                  <a:cubicBezTo>
                    <a:pt x="2981" y="1144"/>
                    <a:pt x="2695" y="1"/>
                    <a:pt x="1797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" name="Google Shape;253;p28">
              <a:extLst>
                <a:ext uri="{FF2B5EF4-FFF2-40B4-BE49-F238E27FC236}">
                  <a16:creationId xmlns:a16="http://schemas.microsoft.com/office/drawing/2014/main" id="{5DCD87CF-5D3C-4219-B68E-8140B700D4F6}"/>
                </a:ext>
              </a:extLst>
            </p:cNvPr>
            <p:cNvSpPr/>
            <p:nvPr/>
          </p:nvSpPr>
          <p:spPr>
            <a:xfrm>
              <a:off x="7289525" y="2708095"/>
              <a:ext cx="83292" cy="171951"/>
            </a:xfrm>
            <a:custGeom>
              <a:avLst/>
              <a:gdLst/>
              <a:ahLst/>
              <a:cxnLst/>
              <a:rect l="l" t="t" r="r" b="b"/>
              <a:pathLst>
                <a:path w="3771" h="7785" extrusionOk="0">
                  <a:moveTo>
                    <a:pt x="2317" y="543"/>
                  </a:moveTo>
                  <a:cubicBezTo>
                    <a:pt x="2429" y="543"/>
                    <a:pt x="2536" y="567"/>
                    <a:pt x="2632" y="615"/>
                  </a:cubicBezTo>
                  <a:cubicBezTo>
                    <a:pt x="2988" y="798"/>
                    <a:pt x="3168" y="1257"/>
                    <a:pt x="3220" y="1421"/>
                  </a:cubicBezTo>
                  <a:cubicBezTo>
                    <a:pt x="3111" y="1861"/>
                    <a:pt x="3020" y="2157"/>
                    <a:pt x="2956" y="2352"/>
                  </a:cubicBezTo>
                  <a:cubicBezTo>
                    <a:pt x="2689" y="1948"/>
                    <a:pt x="2344" y="1526"/>
                    <a:pt x="2065" y="1469"/>
                  </a:cubicBezTo>
                  <a:cubicBezTo>
                    <a:pt x="2044" y="1465"/>
                    <a:pt x="2024" y="1463"/>
                    <a:pt x="2003" y="1463"/>
                  </a:cubicBezTo>
                  <a:cubicBezTo>
                    <a:pt x="1902" y="1463"/>
                    <a:pt x="1808" y="1511"/>
                    <a:pt x="1741" y="1598"/>
                  </a:cubicBezTo>
                  <a:cubicBezTo>
                    <a:pt x="1367" y="2068"/>
                    <a:pt x="1398" y="5392"/>
                    <a:pt x="1697" y="6055"/>
                  </a:cubicBezTo>
                  <a:cubicBezTo>
                    <a:pt x="1857" y="6406"/>
                    <a:pt x="2093" y="6530"/>
                    <a:pt x="2261" y="6570"/>
                  </a:cubicBezTo>
                  <a:cubicBezTo>
                    <a:pt x="2321" y="6584"/>
                    <a:pt x="2380" y="6590"/>
                    <a:pt x="2437" y="6590"/>
                  </a:cubicBezTo>
                  <a:cubicBezTo>
                    <a:pt x="2510" y="6590"/>
                    <a:pt x="2579" y="6580"/>
                    <a:pt x="2644" y="6562"/>
                  </a:cubicBezTo>
                  <a:lnTo>
                    <a:pt x="2644" y="7125"/>
                  </a:lnTo>
                  <a:cubicBezTo>
                    <a:pt x="2507" y="7178"/>
                    <a:pt x="2285" y="7245"/>
                    <a:pt x="2058" y="7245"/>
                  </a:cubicBezTo>
                  <a:cubicBezTo>
                    <a:pt x="1924" y="7245"/>
                    <a:pt x="1788" y="7221"/>
                    <a:pt x="1666" y="7158"/>
                  </a:cubicBezTo>
                  <a:cubicBezTo>
                    <a:pt x="1406" y="7021"/>
                    <a:pt x="1242" y="6710"/>
                    <a:pt x="1179" y="6231"/>
                  </a:cubicBezTo>
                  <a:cubicBezTo>
                    <a:pt x="855" y="3806"/>
                    <a:pt x="947" y="1014"/>
                    <a:pt x="1918" y="627"/>
                  </a:cubicBezTo>
                  <a:cubicBezTo>
                    <a:pt x="2062" y="571"/>
                    <a:pt x="2193" y="543"/>
                    <a:pt x="2317" y="543"/>
                  </a:cubicBezTo>
                  <a:close/>
                  <a:moveTo>
                    <a:pt x="2316" y="1"/>
                  </a:moveTo>
                  <a:cubicBezTo>
                    <a:pt x="2125" y="1"/>
                    <a:pt x="1924" y="43"/>
                    <a:pt x="1714" y="127"/>
                  </a:cubicBezTo>
                  <a:cubicBezTo>
                    <a:pt x="1" y="811"/>
                    <a:pt x="519" y="5392"/>
                    <a:pt x="639" y="6303"/>
                  </a:cubicBezTo>
                  <a:cubicBezTo>
                    <a:pt x="731" y="6966"/>
                    <a:pt x="991" y="7416"/>
                    <a:pt x="1418" y="7637"/>
                  </a:cubicBezTo>
                  <a:cubicBezTo>
                    <a:pt x="1625" y="7744"/>
                    <a:pt x="1846" y="7785"/>
                    <a:pt x="2057" y="7785"/>
                  </a:cubicBezTo>
                  <a:cubicBezTo>
                    <a:pt x="2569" y="7785"/>
                    <a:pt x="3015" y="7556"/>
                    <a:pt x="3039" y="7541"/>
                  </a:cubicBezTo>
                  <a:cubicBezTo>
                    <a:pt x="3131" y="7497"/>
                    <a:pt x="3188" y="7405"/>
                    <a:pt x="3188" y="7301"/>
                  </a:cubicBezTo>
                  <a:lnTo>
                    <a:pt x="3188" y="6139"/>
                  </a:lnTo>
                  <a:cubicBezTo>
                    <a:pt x="3188" y="6035"/>
                    <a:pt x="3128" y="5939"/>
                    <a:pt x="3032" y="5895"/>
                  </a:cubicBezTo>
                  <a:cubicBezTo>
                    <a:pt x="2994" y="5876"/>
                    <a:pt x="2954" y="5866"/>
                    <a:pt x="2913" y="5866"/>
                  </a:cubicBezTo>
                  <a:cubicBezTo>
                    <a:pt x="2854" y="5866"/>
                    <a:pt x="2796" y="5886"/>
                    <a:pt x="2748" y="5927"/>
                  </a:cubicBezTo>
                  <a:cubicBezTo>
                    <a:pt x="2713" y="5955"/>
                    <a:pt x="2566" y="6048"/>
                    <a:pt x="2439" y="6048"/>
                  </a:cubicBezTo>
                  <a:cubicBezTo>
                    <a:pt x="2422" y="6048"/>
                    <a:pt x="2405" y="6047"/>
                    <a:pt x="2388" y="6043"/>
                  </a:cubicBezTo>
                  <a:cubicBezTo>
                    <a:pt x="2313" y="6026"/>
                    <a:pt x="2249" y="5955"/>
                    <a:pt x="2193" y="5831"/>
                  </a:cubicBezTo>
                  <a:cubicBezTo>
                    <a:pt x="1953" y="5307"/>
                    <a:pt x="1953" y="2916"/>
                    <a:pt x="2105" y="2136"/>
                  </a:cubicBezTo>
                  <a:lnTo>
                    <a:pt x="2105" y="2136"/>
                  </a:lnTo>
                  <a:cubicBezTo>
                    <a:pt x="2281" y="2324"/>
                    <a:pt x="2536" y="2676"/>
                    <a:pt x="2748" y="3039"/>
                  </a:cubicBezTo>
                  <a:cubicBezTo>
                    <a:pt x="2784" y="3103"/>
                    <a:pt x="2848" y="3147"/>
                    <a:pt x="2920" y="3167"/>
                  </a:cubicBezTo>
                  <a:cubicBezTo>
                    <a:pt x="2938" y="3171"/>
                    <a:pt x="2957" y="3173"/>
                    <a:pt x="2976" y="3173"/>
                  </a:cubicBezTo>
                  <a:cubicBezTo>
                    <a:pt x="3030" y="3173"/>
                    <a:pt x="3085" y="3156"/>
                    <a:pt x="3131" y="3127"/>
                  </a:cubicBezTo>
                  <a:cubicBezTo>
                    <a:pt x="3319" y="3003"/>
                    <a:pt x="3531" y="2444"/>
                    <a:pt x="3763" y="1473"/>
                  </a:cubicBezTo>
                  <a:cubicBezTo>
                    <a:pt x="3771" y="1434"/>
                    <a:pt x="3771" y="1390"/>
                    <a:pt x="3763" y="1346"/>
                  </a:cubicBezTo>
                  <a:cubicBezTo>
                    <a:pt x="3751" y="1310"/>
                    <a:pt x="3535" y="471"/>
                    <a:pt x="2880" y="136"/>
                  </a:cubicBezTo>
                  <a:cubicBezTo>
                    <a:pt x="2703" y="46"/>
                    <a:pt x="2515" y="1"/>
                    <a:pt x="231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" name="Google Shape;254;p28">
              <a:extLst>
                <a:ext uri="{FF2B5EF4-FFF2-40B4-BE49-F238E27FC236}">
                  <a16:creationId xmlns:a16="http://schemas.microsoft.com/office/drawing/2014/main" id="{0A313820-95BF-4301-89B0-727D4A1CA0A1}"/>
                </a:ext>
              </a:extLst>
            </p:cNvPr>
            <p:cNvSpPr/>
            <p:nvPr/>
          </p:nvSpPr>
          <p:spPr>
            <a:xfrm>
              <a:off x="7346396" y="2745047"/>
              <a:ext cx="227015" cy="227810"/>
            </a:xfrm>
            <a:custGeom>
              <a:avLst/>
              <a:gdLst/>
              <a:ahLst/>
              <a:cxnLst/>
              <a:rect l="l" t="t" r="r" b="b"/>
              <a:pathLst>
                <a:path w="10278" h="10314" extrusionOk="0">
                  <a:moveTo>
                    <a:pt x="1" y="0"/>
                  </a:moveTo>
                  <a:lnTo>
                    <a:pt x="1" y="8504"/>
                  </a:lnTo>
                  <a:cubicBezTo>
                    <a:pt x="1" y="9502"/>
                    <a:pt x="2301" y="10313"/>
                    <a:pt x="5137" y="10313"/>
                  </a:cubicBezTo>
                  <a:cubicBezTo>
                    <a:pt x="7977" y="10313"/>
                    <a:pt x="10278" y="9502"/>
                    <a:pt x="10278" y="8504"/>
                  </a:cubicBezTo>
                  <a:lnTo>
                    <a:pt x="10278" y="0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" name="Google Shape;255;p28">
              <a:extLst>
                <a:ext uri="{FF2B5EF4-FFF2-40B4-BE49-F238E27FC236}">
                  <a16:creationId xmlns:a16="http://schemas.microsoft.com/office/drawing/2014/main" id="{D0E2974A-8BBA-4255-BC72-07A7E48F7046}"/>
                </a:ext>
              </a:extLst>
            </p:cNvPr>
            <p:cNvSpPr/>
            <p:nvPr/>
          </p:nvSpPr>
          <p:spPr>
            <a:xfrm>
              <a:off x="7340388" y="2739039"/>
              <a:ext cx="238943" cy="239804"/>
            </a:xfrm>
            <a:custGeom>
              <a:avLst/>
              <a:gdLst/>
              <a:ahLst/>
              <a:cxnLst/>
              <a:rect l="l" t="t" r="r" b="b"/>
              <a:pathLst>
                <a:path w="10818" h="10857" extrusionOk="0">
                  <a:moveTo>
                    <a:pt x="10278" y="540"/>
                  </a:moveTo>
                  <a:lnTo>
                    <a:pt x="10278" y="8776"/>
                  </a:lnTo>
                  <a:cubicBezTo>
                    <a:pt x="10278" y="9503"/>
                    <a:pt x="8197" y="10314"/>
                    <a:pt x="5409" y="10314"/>
                  </a:cubicBezTo>
                  <a:cubicBezTo>
                    <a:pt x="2625" y="10314"/>
                    <a:pt x="544" y="9503"/>
                    <a:pt x="544" y="8776"/>
                  </a:cubicBezTo>
                  <a:lnTo>
                    <a:pt x="544" y="540"/>
                  </a:lnTo>
                  <a:close/>
                  <a:moveTo>
                    <a:pt x="273" y="0"/>
                  </a:moveTo>
                  <a:cubicBezTo>
                    <a:pt x="125" y="0"/>
                    <a:pt x="0" y="120"/>
                    <a:pt x="0" y="272"/>
                  </a:cubicBezTo>
                  <a:lnTo>
                    <a:pt x="0" y="8776"/>
                  </a:lnTo>
                  <a:cubicBezTo>
                    <a:pt x="0" y="10126"/>
                    <a:pt x="2789" y="10856"/>
                    <a:pt x="5409" y="10856"/>
                  </a:cubicBezTo>
                  <a:cubicBezTo>
                    <a:pt x="8034" y="10856"/>
                    <a:pt x="10817" y="10126"/>
                    <a:pt x="10817" y="8776"/>
                  </a:cubicBezTo>
                  <a:lnTo>
                    <a:pt x="10817" y="272"/>
                  </a:lnTo>
                  <a:cubicBezTo>
                    <a:pt x="10817" y="120"/>
                    <a:pt x="10698" y="0"/>
                    <a:pt x="1055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" name="Google Shape;256;p28">
              <a:extLst>
                <a:ext uri="{FF2B5EF4-FFF2-40B4-BE49-F238E27FC236}">
                  <a16:creationId xmlns:a16="http://schemas.microsoft.com/office/drawing/2014/main" id="{CFAA9C81-E66E-44F5-9CBC-D84142174DDE}"/>
                </a:ext>
              </a:extLst>
            </p:cNvPr>
            <p:cNvSpPr/>
            <p:nvPr/>
          </p:nvSpPr>
          <p:spPr>
            <a:xfrm>
              <a:off x="7346396" y="2710436"/>
              <a:ext cx="227015" cy="69112"/>
            </a:xfrm>
            <a:custGeom>
              <a:avLst/>
              <a:gdLst/>
              <a:ahLst/>
              <a:cxnLst/>
              <a:rect l="l" t="t" r="r" b="b"/>
              <a:pathLst>
                <a:path w="10278" h="3129" extrusionOk="0">
                  <a:moveTo>
                    <a:pt x="5137" y="1"/>
                  </a:moveTo>
                  <a:cubicBezTo>
                    <a:pt x="2301" y="1"/>
                    <a:pt x="1" y="701"/>
                    <a:pt x="1" y="1567"/>
                  </a:cubicBezTo>
                  <a:cubicBezTo>
                    <a:pt x="1" y="2430"/>
                    <a:pt x="2301" y="3129"/>
                    <a:pt x="5137" y="3129"/>
                  </a:cubicBezTo>
                  <a:cubicBezTo>
                    <a:pt x="7977" y="3129"/>
                    <a:pt x="10278" y="2430"/>
                    <a:pt x="10278" y="1567"/>
                  </a:cubicBezTo>
                  <a:cubicBezTo>
                    <a:pt x="10278" y="701"/>
                    <a:pt x="7977" y="1"/>
                    <a:pt x="51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8" name="Google Shape;257;p28">
              <a:extLst>
                <a:ext uri="{FF2B5EF4-FFF2-40B4-BE49-F238E27FC236}">
                  <a16:creationId xmlns:a16="http://schemas.microsoft.com/office/drawing/2014/main" id="{91DD2231-1D05-4047-BE5F-A8A8E0AA4105}"/>
                </a:ext>
              </a:extLst>
            </p:cNvPr>
            <p:cNvSpPr/>
            <p:nvPr/>
          </p:nvSpPr>
          <p:spPr>
            <a:xfrm>
              <a:off x="7340388" y="2704450"/>
              <a:ext cx="238943" cy="81105"/>
            </a:xfrm>
            <a:custGeom>
              <a:avLst/>
              <a:gdLst/>
              <a:ahLst/>
              <a:cxnLst/>
              <a:rect l="l" t="t" r="r" b="b"/>
              <a:pathLst>
                <a:path w="10818" h="3672" extrusionOk="0">
                  <a:moveTo>
                    <a:pt x="5409" y="544"/>
                  </a:moveTo>
                  <a:cubicBezTo>
                    <a:pt x="8381" y="544"/>
                    <a:pt x="10278" y="1311"/>
                    <a:pt x="10278" y="1838"/>
                  </a:cubicBezTo>
                  <a:cubicBezTo>
                    <a:pt x="10278" y="2366"/>
                    <a:pt x="8381" y="3129"/>
                    <a:pt x="5409" y="3129"/>
                  </a:cubicBezTo>
                  <a:cubicBezTo>
                    <a:pt x="2437" y="3129"/>
                    <a:pt x="544" y="2366"/>
                    <a:pt x="544" y="1838"/>
                  </a:cubicBezTo>
                  <a:cubicBezTo>
                    <a:pt x="544" y="1311"/>
                    <a:pt x="2437" y="544"/>
                    <a:pt x="5409" y="544"/>
                  </a:cubicBezTo>
                  <a:close/>
                  <a:moveTo>
                    <a:pt x="5409" y="1"/>
                  </a:moveTo>
                  <a:cubicBezTo>
                    <a:pt x="2721" y="1"/>
                    <a:pt x="0" y="631"/>
                    <a:pt x="0" y="1838"/>
                  </a:cubicBezTo>
                  <a:cubicBezTo>
                    <a:pt x="0" y="3040"/>
                    <a:pt x="2721" y="3671"/>
                    <a:pt x="5409" y="3671"/>
                  </a:cubicBezTo>
                  <a:cubicBezTo>
                    <a:pt x="8097" y="3671"/>
                    <a:pt x="10817" y="3040"/>
                    <a:pt x="10817" y="1838"/>
                  </a:cubicBezTo>
                  <a:cubicBezTo>
                    <a:pt x="10817" y="631"/>
                    <a:pt x="8097" y="1"/>
                    <a:pt x="540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9" name="Google Shape;258;p28">
              <a:extLst>
                <a:ext uri="{FF2B5EF4-FFF2-40B4-BE49-F238E27FC236}">
                  <a16:creationId xmlns:a16="http://schemas.microsoft.com/office/drawing/2014/main" id="{D08B9233-DF6E-4217-8239-BE5DA6217033}"/>
                </a:ext>
              </a:extLst>
            </p:cNvPr>
            <p:cNvSpPr/>
            <p:nvPr/>
          </p:nvSpPr>
          <p:spPr>
            <a:xfrm>
              <a:off x="7361217" y="2714964"/>
              <a:ext cx="197374" cy="60078"/>
            </a:xfrm>
            <a:custGeom>
              <a:avLst/>
              <a:gdLst/>
              <a:ahLst/>
              <a:cxnLst/>
              <a:rect l="l" t="t" r="r" b="b"/>
              <a:pathLst>
                <a:path w="8936" h="2720" extrusionOk="0">
                  <a:moveTo>
                    <a:pt x="4466" y="0"/>
                  </a:moveTo>
                  <a:cubicBezTo>
                    <a:pt x="2001" y="0"/>
                    <a:pt x="1" y="611"/>
                    <a:pt x="1" y="1362"/>
                  </a:cubicBezTo>
                  <a:cubicBezTo>
                    <a:pt x="1" y="2113"/>
                    <a:pt x="2001" y="2720"/>
                    <a:pt x="4466" y="2720"/>
                  </a:cubicBezTo>
                  <a:cubicBezTo>
                    <a:pt x="6934" y="2720"/>
                    <a:pt x="8936" y="2113"/>
                    <a:pt x="8936" y="1362"/>
                  </a:cubicBezTo>
                  <a:cubicBezTo>
                    <a:pt x="8936" y="611"/>
                    <a:pt x="6934" y="0"/>
                    <a:pt x="44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" name="Google Shape;259;p28">
              <a:extLst>
                <a:ext uri="{FF2B5EF4-FFF2-40B4-BE49-F238E27FC236}">
                  <a16:creationId xmlns:a16="http://schemas.microsoft.com/office/drawing/2014/main" id="{6EC7A7A8-6E06-450A-945E-ED16A49932A7}"/>
                </a:ext>
              </a:extLst>
            </p:cNvPr>
            <p:cNvSpPr/>
            <p:nvPr/>
          </p:nvSpPr>
          <p:spPr>
            <a:xfrm>
              <a:off x="7383790" y="2754076"/>
              <a:ext cx="152227" cy="21800"/>
            </a:xfrm>
            <a:custGeom>
              <a:avLst/>
              <a:gdLst/>
              <a:ahLst/>
              <a:cxnLst/>
              <a:rect l="l" t="t" r="r" b="b"/>
              <a:pathLst>
                <a:path w="6892" h="987" extrusionOk="0">
                  <a:moveTo>
                    <a:pt x="3444" y="0"/>
                  </a:moveTo>
                  <a:cubicBezTo>
                    <a:pt x="2058" y="0"/>
                    <a:pt x="820" y="192"/>
                    <a:pt x="1" y="492"/>
                  </a:cubicBezTo>
                  <a:cubicBezTo>
                    <a:pt x="820" y="795"/>
                    <a:pt x="2058" y="987"/>
                    <a:pt x="3444" y="987"/>
                  </a:cubicBezTo>
                  <a:cubicBezTo>
                    <a:pt x="4830" y="987"/>
                    <a:pt x="6072" y="795"/>
                    <a:pt x="6891" y="492"/>
                  </a:cubicBezTo>
                  <a:cubicBezTo>
                    <a:pt x="6072" y="192"/>
                    <a:pt x="4830" y="0"/>
                    <a:pt x="344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" name="Google Shape;260;p28">
              <a:extLst>
                <a:ext uri="{FF2B5EF4-FFF2-40B4-BE49-F238E27FC236}">
                  <a16:creationId xmlns:a16="http://schemas.microsoft.com/office/drawing/2014/main" id="{B25748E7-1415-4779-8556-2F886845BA8E}"/>
                </a:ext>
              </a:extLst>
            </p:cNvPr>
            <p:cNvSpPr/>
            <p:nvPr/>
          </p:nvSpPr>
          <p:spPr>
            <a:xfrm>
              <a:off x="5624123" y="2825048"/>
              <a:ext cx="434594" cy="74391"/>
            </a:xfrm>
            <a:custGeom>
              <a:avLst/>
              <a:gdLst/>
              <a:ahLst/>
              <a:cxnLst/>
              <a:rect l="l" t="t" r="r" b="b"/>
              <a:pathLst>
                <a:path w="19676" h="3368" extrusionOk="0">
                  <a:moveTo>
                    <a:pt x="19676" y="1"/>
                  </a:moveTo>
                  <a:lnTo>
                    <a:pt x="0" y="261"/>
                  </a:lnTo>
                  <a:lnTo>
                    <a:pt x="64" y="3172"/>
                  </a:lnTo>
                  <a:lnTo>
                    <a:pt x="19676" y="3368"/>
                  </a:lnTo>
                  <a:lnTo>
                    <a:pt x="196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" name="Google Shape;261;p28">
              <a:extLst>
                <a:ext uri="{FF2B5EF4-FFF2-40B4-BE49-F238E27FC236}">
                  <a16:creationId xmlns:a16="http://schemas.microsoft.com/office/drawing/2014/main" id="{329456CC-0732-4511-81AE-2F51DDFD1ACC}"/>
                </a:ext>
              </a:extLst>
            </p:cNvPr>
            <p:cNvSpPr/>
            <p:nvPr/>
          </p:nvSpPr>
          <p:spPr>
            <a:xfrm>
              <a:off x="5618115" y="2819062"/>
              <a:ext cx="446587" cy="86384"/>
            </a:xfrm>
            <a:custGeom>
              <a:avLst/>
              <a:gdLst/>
              <a:ahLst/>
              <a:cxnLst/>
              <a:rect l="l" t="t" r="r" b="b"/>
              <a:pathLst>
                <a:path w="20219" h="3911" extrusionOk="0">
                  <a:moveTo>
                    <a:pt x="19680" y="547"/>
                  </a:moveTo>
                  <a:lnTo>
                    <a:pt x="19680" y="3364"/>
                  </a:lnTo>
                  <a:lnTo>
                    <a:pt x="600" y="3176"/>
                  </a:lnTo>
                  <a:lnTo>
                    <a:pt x="548" y="799"/>
                  </a:lnTo>
                  <a:lnTo>
                    <a:pt x="19680" y="547"/>
                  </a:lnTo>
                  <a:close/>
                  <a:moveTo>
                    <a:pt x="19948" y="1"/>
                  </a:moveTo>
                  <a:lnTo>
                    <a:pt x="268" y="260"/>
                  </a:lnTo>
                  <a:cubicBezTo>
                    <a:pt x="196" y="264"/>
                    <a:pt x="128" y="292"/>
                    <a:pt x="76" y="344"/>
                  </a:cubicBezTo>
                  <a:cubicBezTo>
                    <a:pt x="25" y="396"/>
                    <a:pt x="1" y="464"/>
                    <a:pt x="1" y="536"/>
                  </a:cubicBezTo>
                  <a:lnTo>
                    <a:pt x="64" y="3452"/>
                  </a:lnTo>
                  <a:cubicBezTo>
                    <a:pt x="69" y="3596"/>
                    <a:pt x="189" y="3715"/>
                    <a:pt x="332" y="3715"/>
                  </a:cubicBezTo>
                  <a:lnTo>
                    <a:pt x="19948" y="3911"/>
                  </a:lnTo>
                  <a:cubicBezTo>
                    <a:pt x="20019" y="3911"/>
                    <a:pt x="20088" y="3883"/>
                    <a:pt x="20139" y="3830"/>
                  </a:cubicBezTo>
                  <a:cubicBezTo>
                    <a:pt x="20191" y="3779"/>
                    <a:pt x="20219" y="3711"/>
                    <a:pt x="20219" y="3639"/>
                  </a:cubicBezTo>
                  <a:lnTo>
                    <a:pt x="20219" y="272"/>
                  </a:lnTo>
                  <a:cubicBezTo>
                    <a:pt x="20219" y="200"/>
                    <a:pt x="20191" y="132"/>
                    <a:pt x="20139" y="80"/>
                  </a:cubicBezTo>
                  <a:cubicBezTo>
                    <a:pt x="20088" y="28"/>
                    <a:pt x="20016" y="5"/>
                    <a:pt x="1994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" name="Google Shape;262;p28">
              <a:extLst>
                <a:ext uri="{FF2B5EF4-FFF2-40B4-BE49-F238E27FC236}">
                  <a16:creationId xmlns:a16="http://schemas.microsoft.com/office/drawing/2014/main" id="{266DAD26-2E22-463E-BB38-464E8883BE09}"/>
                </a:ext>
              </a:extLst>
            </p:cNvPr>
            <p:cNvSpPr/>
            <p:nvPr/>
          </p:nvSpPr>
          <p:spPr>
            <a:xfrm>
              <a:off x="6055890" y="2723512"/>
              <a:ext cx="65732" cy="175927"/>
            </a:xfrm>
            <a:custGeom>
              <a:avLst/>
              <a:gdLst/>
              <a:ahLst/>
              <a:cxnLst/>
              <a:rect l="l" t="t" r="r" b="b"/>
              <a:pathLst>
                <a:path w="2976" h="7965" extrusionOk="0">
                  <a:moveTo>
                    <a:pt x="2976" y="0"/>
                  </a:moveTo>
                  <a:lnTo>
                    <a:pt x="0" y="5181"/>
                  </a:lnTo>
                  <a:lnTo>
                    <a:pt x="128" y="7965"/>
                  </a:lnTo>
                  <a:lnTo>
                    <a:pt x="2976" y="1814"/>
                  </a:lnTo>
                  <a:lnTo>
                    <a:pt x="29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" name="Google Shape;263;p28">
              <a:extLst>
                <a:ext uri="{FF2B5EF4-FFF2-40B4-BE49-F238E27FC236}">
                  <a16:creationId xmlns:a16="http://schemas.microsoft.com/office/drawing/2014/main" id="{E54E4B7E-4BE0-46C1-BE2A-3D1934104AB8}"/>
                </a:ext>
              </a:extLst>
            </p:cNvPr>
            <p:cNvSpPr/>
            <p:nvPr/>
          </p:nvSpPr>
          <p:spPr>
            <a:xfrm>
              <a:off x="6049860" y="2717592"/>
              <a:ext cx="77748" cy="187854"/>
            </a:xfrm>
            <a:custGeom>
              <a:avLst/>
              <a:gdLst/>
              <a:ahLst/>
              <a:cxnLst/>
              <a:rect l="l" t="t" r="r" b="b"/>
              <a:pathLst>
                <a:path w="3520" h="8505" extrusionOk="0">
                  <a:moveTo>
                    <a:pt x="2981" y="1283"/>
                  </a:moveTo>
                  <a:lnTo>
                    <a:pt x="2981" y="2022"/>
                  </a:lnTo>
                  <a:lnTo>
                    <a:pt x="620" y="7115"/>
                  </a:lnTo>
                  <a:lnTo>
                    <a:pt x="548" y="5517"/>
                  </a:lnTo>
                  <a:lnTo>
                    <a:pt x="2981" y="1283"/>
                  </a:lnTo>
                  <a:close/>
                  <a:moveTo>
                    <a:pt x="3253" y="1"/>
                  </a:moveTo>
                  <a:cubicBezTo>
                    <a:pt x="3157" y="1"/>
                    <a:pt x="3066" y="49"/>
                    <a:pt x="3017" y="137"/>
                  </a:cubicBezTo>
                  <a:lnTo>
                    <a:pt x="37" y="5314"/>
                  </a:lnTo>
                  <a:cubicBezTo>
                    <a:pt x="13" y="5357"/>
                    <a:pt x="1" y="5410"/>
                    <a:pt x="1" y="5461"/>
                  </a:cubicBezTo>
                  <a:lnTo>
                    <a:pt x="133" y="8245"/>
                  </a:lnTo>
                  <a:cubicBezTo>
                    <a:pt x="137" y="8369"/>
                    <a:pt x="229" y="8472"/>
                    <a:pt x="349" y="8496"/>
                  </a:cubicBezTo>
                  <a:cubicBezTo>
                    <a:pt x="369" y="8501"/>
                    <a:pt x="384" y="8505"/>
                    <a:pt x="401" y="8505"/>
                  </a:cubicBezTo>
                  <a:cubicBezTo>
                    <a:pt x="504" y="8505"/>
                    <a:pt x="605" y="8445"/>
                    <a:pt x="648" y="8345"/>
                  </a:cubicBezTo>
                  <a:lnTo>
                    <a:pt x="3496" y="2198"/>
                  </a:lnTo>
                  <a:cubicBezTo>
                    <a:pt x="3512" y="2162"/>
                    <a:pt x="3520" y="2121"/>
                    <a:pt x="3520" y="2082"/>
                  </a:cubicBezTo>
                  <a:lnTo>
                    <a:pt x="3520" y="272"/>
                  </a:lnTo>
                  <a:cubicBezTo>
                    <a:pt x="3520" y="149"/>
                    <a:pt x="3440" y="41"/>
                    <a:pt x="3321" y="9"/>
                  </a:cubicBezTo>
                  <a:cubicBezTo>
                    <a:pt x="3298" y="3"/>
                    <a:pt x="3276" y="1"/>
                    <a:pt x="325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" name="Google Shape;264;p28">
              <a:extLst>
                <a:ext uri="{FF2B5EF4-FFF2-40B4-BE49-F238E27FC236}">
                  <a16:creationId xmlns:a16="http://schemas.microsoft.com/office/drawing/2014/main" id="{3CE44B93-65B2-4A50-AF8F-1F71D40A7CC8}"/>
                </a:ext>
              </a:extLst>
            </p:cNvPr>
            <p:cNvSpPr/>
            <p:nvPr/>
          </p:nvSpPr>
          <p:spPr>
            <a:xfrm>
              <a:off x="5624123" y="2883734"/>
              <a:ext cx="434594" cy="74302"/>
            </a:xfrm>
            <a:custGeom>
              <a:avLst/>
              <a:gdLst/>
              <a:ahLst/>
              <a:cxnLst/>
              <a:rect l="l" t="t" r="r" b="b"/>
              <a:pathLst>
                <a:path w="19676" h="3364" extrusionOk="0">
                  <a:moveTo>
                    <a:pt x="19676" y="0"/>
                  </a:moveTo>
                  <a:lnTo>
                    <a:pt x="0" y="255"/>
                  </a:lnTo>
                  <a:lnTo>
                    <a:pt x="64" y="3171"/>
                  </a:lnTo>
                  <a:lnTo>
                    <a:pt x="19676" y="3363"/>
                  </a:lnTo>
                  <a:lnTo>
                    <a:pt x="196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" name="Google Shape;265;p28">
              <a:extLst>
                <a:ext uri="{FF2B5EF4-FFF2-40B4-BE49-F238E27FC236}">
                  <a16:creationId xmlns:a16="http://schemas.microsoft.com/office/drawing/2014/main" id="{636DF278-CD74-4469-9738-FB662443360B}"/>
                </a:ext>
              </a:extLst>
            </p:cNvPr>
            <p:cNvSpPr/>
            <p:nvPr/>
          </p:nvSpPr>
          <p:spPr>
            <a:xfrm>
              <a:off x="5618115" y="2877727"/>
              <a:ext cx="446587" cy="86296"/>
            </a:xfrm>
            <a:custGeom>
              <a:avLst/>
              <a:gdLst/>
              <a:ahLst/>
              <a:cxnLst/>
              <a:rect l="l" t="t" r="r" b="b"/>
              <a:pathLst>
                <a:path w="20219" h="3907" extrusionOk="0">
                  <a:moveTo>
                    <a:pt x="19680" y="544"/>
                  </a:moveTo>
                  <a:lnTo>
                    <a:pt x="19680" y="3364"/>
                  </a:lnTo>
                  <a:lnTo>
                    <a:pt x="600" y="3176"/>
                  </a:lnTo>
                  <a:lnTo>
                    <a:pt x="548" y="796"/>
                  </a:lnTo>
                  <a:lnTo>
                    <a:pt x="19680" y="544"/>
                  </a:lnTo>
                  <a:close/>
                  <a:moveTo>
                    <a:pt x="19948" y="0"/>
                  </a:moveTo>
                  <a:lnTo>
                    <a:pt x="268" y="260"/>
                  </a:lnTo>
                  <a:cubicBezTo>
                    <a:pt x="196" y="260"/>
                    <a:pt x="128" y="288"/>
                    <a:pt x="76" y="340"/>
                  </a:cubicBezTo>
                  <a:cubicBezTo>
                    <a:pt x="25" y="392"/>
                    <a:pt x="1" y="464"/>
                    <a:pt x="1" y="536"/>
                  </a:cubicBezTo>
                  <a:lnTo>
                    <a:pt x="64" y="3447"/>
                  </a:lnTo>
                  <a:cubicBezTo>
                    <a:pt x="69" y="3595"/>
                    <a:pt x="189" y="3711"/>
                    <a:pt x="332" y="3711"/>
                  </a:cubicBezTo>
                  <a:lnTo>
                    <a:pt x="19948" y="3906"/>
                  </a:lnTo>
                  <a:cubicBezTo>
                    <a:pt x="20019" y="3906"/>
                    <a:pt x="20088" y="3879"/>
                    <a:pt x="20139" y="3827"/>
                  </a:cubicBezTo>
                  <a:cubicBezTo>
                    <a:pt x="20191" y="3779"/>
                    <a:pt x="20219" y="3707"/>
                    <a:pt x="20219" y="3635"/>
                  </a:cubicBezTo>
                  <a:lnTo>
                    <a:pt x="20219" y="272"/>
                  </a:lnTo>
                  <a:cubicBezTo>
                    <a:pt x="20219" y="197"/>
                    <a:pt x="20191" y="129"/>
                    <a:pt x="20139" y="77"/>
                  </a:cubicBezTo>
                  <a:cubicBezTo>
                    <a:pt x="20088" y="29"/>
                    <a:pt x="20016" y="0"/>
                    <a:pt x="1994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" name="Google Shape;266;p28">
              <a:extLst>
                <a:ext uri="{FF2B5EF4-FFF2-40B4-BE49-F238E27FC236}">
                  <a16:creationId xmlns:a16="http://schemas.microsoft.com/office/drawing/2014/main" id="{8421D056-0B4D-44BF-97B1-D991C4C9F9AC}"/>
                </a:ext>
              </a:extLst>
            </p:cNvPr>
            <p:cNvSpPr/>
            <p:nvPr/>
          </p:nvSpPr>
          <p:spPr>
            <a:xfrm>
              <a:off x="6055890" y="2782176"/>
              <a:ext cx="65732" cy="175861"/>
            </a:xfrm>
            <a:custGeom>
              <a:avLst/>
              <a:gdLst/>
              <a:ahLst/>
              <a:cxnLst/>
              <a:rect l="l" t="t" r="r" b="b"/>
              <a:pathLst>
                <a:path w="2976" h="7962" extrusionOk="0">
                  <a:moveTo>
                    <a:pt x="2976" y="1"/>
                  </a:moveTo>
                  <a:lnTo>
                    <a:pt x="0" y="5177"/>
                  </a:lnTo>
                  <a:lnTo>
                    <a:pt x="128" y="7961"/>
                  </a:lnTo>
                  <a:lnTo>
                    <a:pt x="2976" y="1814"/>
                  </a:lnTo>
                  <a:lnTo>
                    <a:pt x="29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" name="Google Shape;267;p28">
              <a:extLst>
                <a:ext uri="{FF2B5EF4-FFF2-40B4-BE49-F238E27FC236}">
                  <a16:creationId xmlns:a16="http://schemas.microsoft.com/office/drawing/2014/main" id="{386F5C5A-916B-44CB-B49B-43BF397C5812}"/>
                </a:ext>
              </a:extLst>
            </p:cNvPr>
            <p:cNvSpPr/>
            <p:nvPr/>
          </p:nvSpPr>
          <p:spPr>
            <a:xfrm>
              <a:off x="6049860" y="2776190"/>
              <a:ext cx="77748" cy="187832"/>
            </a:xfrm>
            <a:custGeom>
              <a:avLst/>
              <a:gdLst/>
              <a:ahLst/>
              <a:cxnLst/>
              <a:rect l="l" t="t" r="r" b="b"/>
              <a:pathLst>
                <a:path w="3520" h="8504" extrusionOk="0">
                  <a:moveTo>
                    <a:pt x="2981" y="1286"/>
                  </a:moveTo>
                  <a:lnTo>
                    <a:pt x="2981" y="2025"/>
                  </a:lnTo>
                  <a:lnTo>
                    <a:pt x="620" y="7118"/>
                  </a:lnTo>
                  <a:lnTo>
                    <a:pt x="548" y="5516"/>
                  </a:lnTo>
                  <a:lnTo>
                    <a:pt x="2981" y="1286"/>
                  </a:lnTo>
                  <a:close/>
                  <a:moveTo>
                    <a:pt x="3253" y="0"/>
                  </a:moveTo>
                  <a:cubicBezTo>
                    <a:pt x="3157" y="0"/>
                    <a:pt x="3066" y="48"/>
                    <a:pt x="3017" y="136"/>
                  </a:cubicBezTo>
                  <a:lnTo>
                    <a:pt x="37" y="5316"/>
                  </a:lnTo>
                  <a:cubicBezTo>
                    <a:pt x="13" y="5360"/>
                    <a:pt x="1" y="5412"/>
                    <a:pt x="1" y="5465"/>
                  </a:cubicBezTo>
                  <a:lnTo>
                    <a:pt x="133" y="8245"/>
                  </a:lnTo>
                  <a:cubicBezTo>
                    <a:pt x="137" y="8372"/>
                    <a:pt x="229" y="8476"/>
                    <a:pt x="349" y="8500"/>
                  </a:cubicBezTo>
                  <a:cubicBezTo>
                    <a:pt x="369" y="8503"/>
                    <a:pt x="384" y="8503"/>
                    <a:pt x="401" y="8503"/>
                  </a:cubicBezTo>
                  <a:cubicBezTo>
                    <a:pt x="504" y="8503"/>
                    <a:pt x="605" y="8444"/>
                    <a:pt x="648" y="8348"/>
                  </a:cubicBezTo>
                  <a:lnTo>
                    <a:pt x="3496" y="2197"/>
                  </a:lnTo>
                  <a:cubicBezTo>
                    <a:pt x="3512" y="2161"/>
                    <a:pt x="3520" y="2125"/>
                    <a:pt x="3520" y="2085"/>
                  </a:cubicBezTo>
                  <a:lnTo>
                    <a:pt x="3520" y="272"/>
                  </a:lnTo>
                  <a:cubicBezTo>
                    <a:pt x="3520" y="148"/>
                    <a:pt x="3440" y="40"/>
                    <a:pt x="3321" y="8"/>
                  </a:cubicBezTo>
                  <a:cubicBezTo>
                    <a:pt x="3298" y="3"/>
                    <a:pt x="3276" y="0"/>
                    <a:pt x="325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" name="Google Shape;268;p28">
              <a:extLst>
                <a:ext uri="{FF2B5EF4-FFF2-40B4-BE49-F238E27FC236}">
                  <a16:creationId xmlns:a16="http://schemas.microsoft.com/office/drawing/2014/main" id="{F28ACDA5-721D-443C-AE51-0CF0EEFC2C5D}"/>
                </a:ext>
              </a:extLst>
            </p:cNvPr>
            <p:cNvSpPr/>
            <p:nvPr/>
          </p:nvSpPr>
          <p:spPr>
            <a:xfrm>
              <a:off x="5548341" y="2637083"/>
              <a:ext cx="277375" cy="229931"/>
            </a:xfrm>
            <a:custGeom>
              <a:avLst/>
              <a:gdLst/>
              <a:ahLst/>
              <a:cxnLst/>
              <a:rect l="l" t="t" r="r" b="b"/>
              <a:pathLst>
                <a:path w="12558" h="10410" extrusionOk="0">
                  <a:moveTo>
                    <a:pt x="10473" y="1"/>
                  </a:moveTo>
                  <a:cubicBezTo>
                    <a:pt x="9928" y="1"/>
                    <a:pt x="9384" y="669"/>
                    <a:pt x="9063" y="938"/>
                  </a:cubicBezTo>
                  <a:cubicBezTo>
                    <a:pt x="8672" y="1261"/>
                    <a:pt x="515" y="6634"/>
                    <a:pt x="260" y="7477"/>
                  </a:cubicBezTo>
                  <a:cubicBezTo>
                    <a:pt x="0" y="8315"/>
                    <a:pt x="260" y="10192"/>
                    <a:pt x="2006" y="10388"/>
                  </a:cubicBezTo>
                  <a:cubicBezTo>
                    <a:pt x="2140" y="10403"/>
                    <a:pt x="2273" y="10410"/>
                    <a:pt x="2405" y="10410"/>
                  </a:cubicBezTo>
                  <a:cubicBezTo>
                    <a:pt x="3989" y="10410"/>
                    <a:pt x="5368" y="9403"/>
                    <a:pt x="6084" y="9222"/>
                  </a:cubicBezTo>
                  <a:cubicBezTo>
                    <a:pt x="6862" y="9031"/>
                    <a:pt x="7186" y="8966"/>
                    <a:pt x="7186" y="8966"/>
                  </a:cubicBezTo>
                  <a:lnTo>
                    <a:pt x="12558" y="1712"/>
                  </a:lnTo>
                  <a:lnTo>
                    <a:pt x="11004" y="1389"/>
                  </a:lnTo>
                  <a:cubicBezTo>
                    <a:pt x="11004" y="1389"/>
                    <a:pt x="11456" y="486"/>
                    <a:pt x="10809" y="95"/>
                  </a:cubicBezTo>
                  <a:cubicBezTo>
                    <a:pt x="10698" y="29"/>
                    <a:pt x="10585" y="1"/>
                    <a:pt x="104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" name="Google Shape;269;p28">
              <a:extLst>
                <a:ext uri="{FF2B5EF4-FFF2-40B4-BE49-F238E27FC236}">
                  <a16:creationId xmlns:a16="http://schemas.microsoft.com/office/drawing/2014/main" id="{79186FB0-309E-439F-A48E-1D3CA25CCC58}"/>
                </a:ext>
              </a:extLst>
            </p:cNvPr>
            <p:cNvSpPr/>
            <p:nvPr/>
          </p:nvSpPr>
          <p:spPr>
            <a:xfrm>
              <a:off x="5544343" y="2631076"/>
              <a:ext cx="287646" cy="241902"/>
            </a:xfrm>
            <a:custGeom>
              <a:avLst/>
              <a:gdLst/>
              <a:ahLst/>
              <a:cxnLst/>
              <a:rect l="l" t="t" r="r" b="b"/>
              <a:pathLst>
                <a:path w="13023" h="10952" extrusionOk="0">
                  <a:moveTo>
                    <a:pt x="10654" y="547"/>
                  </a:moveTo>
                  <a:cubicBezTo>
                    <a:pt x="10722" y="547"/>
                    <a:pt x="10790" y="563"/>
                    <a:pt x="10850" y="598"/>
                  </a:cubicBezTo>
                  <a:cubicBezTo>
                    <a:pt x="11273" y="854"/>
                    <a:pt x="10958" y="1514"/>
                    <a:pt x="10942" y="1542"/>
                  </a:cubicBezTo>
                  <a:cubicBezTo>
                    <a:pt x="10905" y="1617"/>
                    <a:pt x="10905" y="1706"/>
                    <a:pt x="10942" y="1781"/>
                  </a:cubicBezTo>
                  <a:cubicBezTo>
                    <a:pt x="10977" y="1857"/>
                    <a:pt x="11049" y="1913"/>
                    <a:pt x="11129" y="1929"/>
                  </a:cubicBezTo>
                  <a:lnTo>
                    <a:pt x="12267" y="2165"/>
                  </a:lnTo>
                  <a:lnTo>
                    <a:pt x="7211" y="8995"/>
                  </a:lnTo>
                  <a:cubicBezTo>
                    <a:pt x="7059" y="9026"/>
                    <a:pt x="6735" y="9098"/>
                    <a:pt x="6200" y="9234"/>
                  </a:cubicBezTo>
                  <a:cubicBezTo>
                    <a:pt x="5944" y="9294"/>
                    <a:pt x="5638" y="9442"/>
                    <a:pt x="5282" y="9614"/>
                  </a:cubicBezTo>
                  <a:cubicBezTo>
                    <a:pt x="4563" y="9957"/>
                    <a:pt x="3604" y="10412"/>
                    <a:pt x="2580" y="10412"/>
                  </a:cubicBezTo>
                  <a:cubicBezTo>
                    <a:pt x="2460" y="10412"/>
                    <a:pt x="2339" y="10406"/>
                    <a:pt x="2218" y="10393"/>
                  </a:cubicBezTo>
                  <a:cubicBezTo>
                    <a:pt x="1675" y="10333"/>
                    <a:pt x="1256" y="10085"/>
                    <a:pt x="980" y="9662"/>
                  </a:cubicBezTo>
                  <a:cubicBezTo>
                    <a:pt x="605" y="9091"/>
                    <a:pt x="557" y="8291"/>
                    <a:pt x="696" y="7832"/>
                  </a:cubicBezTo>
                  <a:cubicBezTo>
                    <a:pt x="960" y="7209"/>
                    <a:pt x="6145" y="3666"/>
                    <a:pt x="8094" y="2336"/>
                  </a:cubicBezTo>
                  <a:cubicBezTo>
                    <a:pt x="8921" y="1769"/>
                    <a:pt x="9320" y="1497"/>
                    <a:pt x="9415" y="1418"/>
                  </a:cubicBezTo>
                  <a:cubicBezTo>
                    <a:pt x="9491" y="1354"/>
                    <a:pt x="9576" y="1274"/>
                    <a:pt x="9671" y="1182"/>
                  </a:cubicBezTo>
                  <a:cubicBezTo>
                    <a:pt x="10023" y="847"/>
                    <a:pt x="10363" y="547"/>
                    <a:pt x="10654" y="547"/>
                  </a:cubicBezTo>
                  <a:close/>
                  <a:moveTo>
                    <a:pt x="10657" y="1"/>
                  </a:moveTo>
                  <a:cubicBezTo>
                    <a:pt x="10120" y="1"/>
                    <a:pt x="9621" y="478"/>
                    <a:pt x="9296" y="790"/>
                  </a:cubicBezTo>
                  <a:cubicBezTo>
                    <a:pt x="9212" y="874"/>
                    <a:pt x="9137" y="946"/>
                    <a:pt x="9068" y="1002"/>
                  </a:cubicBezTo>
                  <a:cubicBezTo>
                    <a:pt x="8988" y="1066"/>
                    <a:pt x="8433" y="1450"/>
                    <a:pt x="7790" y="1889"/>
                  </a:cubicBezTo>
                  <a:cubicBezTo>
                    <a:pt x="2410" y="5564"/>
                    <a:pt x="345" y="7129"/>
                    <a:pt x="181" y="7668"/>
                  </a:cubicBezTo>
                  <a:cubicBezTo>
                    <a:pt x="1" y="8248"/>
                    <a:pt x="34" y="9211"/>
                    <a:pt x="524" y="9957"/>
                  </a:cubicBezTo>
                  <a:cubicBezTo>
                    <a:pt x="892" y="10516"/>
                    <a:pt x="1455" y="10852"/>
                    <a:pt x="2158" y="10927"/>
                  </a:cubicBezTo>
                  <a:cubicBezTo>
                    <a:pt x="2302" y="10944"/>
                    <a:pt x="2445" y="10951"/>
                    <a:pt x="2585" y="10951"/>
                  </a:cubicBezTo>
                  <a:cubicBezTo>
                    <a:pt x="3728" y="10951"/>
                    <a:pt x="4746" y="10468"/>
                    <a:pt x="5513" y="10101"/>
                  </a:cubicBezTo>
                  <a:cubicBezTo>
                    <a:pt x="5845" y="9945"/>
                    <a:pt x="6128" y="9810"/>
                    <a:pt x="6333" y="9758"/>
                  </a:cubicBezTo>
                  <a:cubicBezTo>
                    <a:pt x="7091" y="9566"/>
                    <a:pt x="7415" y="9502"/>
                    <a:pt x="7419" y="9502"/>
                  </a:cubicBezTo>
                  <a:cubicBezTo>
                    <a:pt x="7483" y="9489"/>
                    <a:pt x="7542" y="9450"/>
                    <a:pt x="7583" y="9398"/>
                  </a:cubicBezTo>
                  <a:lnTo>
                    <a:pt x="12955" y="2148"/>
                  </a:lnTo>
                  <a:cubicBezTo>
                    <a:pt x="13010" y="2073"/>
                    <a:pt x="13023" y="1977"/>
                    <a:pt x="12990" y="1889"/>
                  </a:cubicBezTo>
                  <a:cubicBezTo>
                    <a:pt x="12959" y="1805"/>
                    <a:pt x="12883" y="1741"/>
                    <a:pt x="12795" y="1721"/>
                  </a:cubicBezTo>
                  <a:lnTo>
                    <a:pt x="11548" y="1461"/>
                  </a:lnTo>
                  <a:cubicBezTo>
                    <a:pt x="11664" y="1034"/>
                    <a:pt x="11661" y="455"/>
                    <a:pt x="11129" y="135"/>
                  </a:cubicBezTo>
                  <a:cubicBezTo>
                    <a:pt x="10971" y="40"/>
                    <a:pt x="10813" y="1"/>
                    <a:pt x="1065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" name="Google Shape;270;p28">
              <a:extLst>
                <a:ext uri="{FF2B5EF4-FFF2-40B4-BE49-F238E27FC236}">
                  <a16:creationId xmlns:a16="http://schemas.microsoft.com/office/drawing/2014/main" id="{660FDECF-946E-42AC-8826-A804D97291E6}"/>
                </a:ext>
              </a:extLst>
            </p:cNvPr>
            <p:cNvSpPr/>
            <p:nvPr/>
          </p:nvSpPr>
          <p:spPr>
            <a:xfrm>
              <a:off x="5548341" y="2796180"/>
              <a:ext cx="162962" cy="70835"/>
            </a:xfrm>
            <a:custGeom>
              <a:avLst/>
              <a:gdLst/>
              <a:ahLst/>
              <a:cxnLst/>
              <a:rect l="l" t="t" r="r" b="b"/>
              <a:pathLst>
                <a:path w="7378" h="3207" extrusionOk="0">
                  <a:moveTo>
                    <a:pt x="1169" y="1"/>
                  </a:moveTo>
                  <a:cubicBezTo>
                    <a:pt x="896" y="1"/>
                    <a:pt x="588" y="73"/>
                    <a:pt x="260" y="274"/>
                  </a:cubicBezTo>
                  <a:cubicBezTo>
                    <a:pt x="0" y="1112"/>
                    <a:pt x="260" y="2989"/>
                    <a:pt x="2006" y="3185"/>
                  </a:cubicBezTo>
                  <a:cubicBezTo>
                    <a:pt x="2140" y="3200"/>
                    <a:pt x="2273" y="3207"/>
                    <a:pt x="2405" y="3207"/>
                  </a:cubicBezTo>
                  <a:cubicBezTo>
                    <a:pt x="3989" y="3207"/>
                    <a:pt x="5368" y="2200"/>
                    <a:pt x="6084" y="2019"/>
                  </a:cubicBezTo>
                  <a:cubicBezTo>
                    <a:pt x="6862" y="1828"/>
                    <a:pt x="7186" y="1763"/>
                    <a:pt x="7186" y="1763"/>
                  </a:cubicBezTo>
                  <a:lnTo>
                    <a:pt x="7378" y="1500"/>
                  </a:lnTo>
                  <a:lnTo>
                    <a:pt x="2329" y="465"/>
                  </a:lnTo>
                  <a:cubicBezTo>
                    <a:pt x="2329" y="465"/>
                    <a:pt x="1862" y="1"/>
                    <a:pt x="11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" name="Google Shape;271;p28">
              <a:extLst>
                <a:ext uri="{FF2B5EF4-FFF2-40B4-BE49-F238E27FC236}">
                  <a16:creationId xmlns:a16="http://schemas.microsoft.com/office/drawing/2014/main" id="{E7406C1D-A4A1-411D-B817-77BCC44EBEBE}"/>
                </a:ext>
              </a:extLst>
            </p:cNvPr>
            <p:cNvSpPr/>
            <p:nvPr/>
          </p:nvSpPr>
          <p:spPr>
            <a:xfrm>
              <a:off x="5544343" y="2790216"/>
              <a:ext cx="173321" cy="82762"/>
            </a:xfrm>
            <a:custGeom>
              <a:avLst/>
              <a:gdLst/>
              <a:ahLst/>
              <a:cxnLst/>
              <a:rect l="l" t="t" r="r" b="b"/>
              <a:pathLst>
                <a:path w="7847" h="3747" extrusionOk="0">
                  <a:moveTo>
                    <a:pt x="1350" y="542"/>
                  </a:moveTo>
                  <a:cubicBezTo>
                    <a:pt x="1915" y="542"/>
                    <a:pt x="2297" y="907"/>
                    <a:pt x="2318" y="927"/>
                  </a:cubicBezTo>
                  <a:cubicBezTo>
                    <a:pt x="2358" y="966"/>
                    <a:pt x="2406" y="990"/>
                    <a:pt x="2458" y="1003"/>
                  </a:cubicBezTo>
                  <a:lnTo>
                    <a:pt x="6783" y="1886"/>
                  </a:lnTo>
                  <a:cubicBezTo>
                    <a:pt x="6628" y="1921"/>
                    <a:pt x="6432" y="1969"/>
                    <a:pt x="6200" y="2029"/>
                  </a:cubicBezTo>
                  <a:cubicBezTo>
                    <a:pt x="5944" y="2089"/>
                    <a:pt x="5638" y="2237"/>
                    <a:pt x="5282" y="2409"/>
                  </a:cubicBezTo>
                  <a:cubicBezTo>
                    <a:pt x="4563" y="2752"/>
                    <a:pt x="3607" y="3207"/>
                    <a:pt x="2581" y="3207"/>
                  </a:cubicBezTo>
                  <a:cubicBezTo>
                    <a:pt x="2461" y="3207"/>
                    <a:pt x="2340" y="3201"/>
                    <a:pt x="2218" y="3188"/>
                  </a:cubicBezTo>
                  <a:cubicBezTo>
                    <a:pt x="1675" y="3128"/>
                    <a:pt x="1256" y="2880"/>
                    <a:pt x="980" y="2457"/>
                  </a:cubicBezTo>
                  <a:cubicBezTo>
                    <a:pt x="629" y="1925"/>
                    <a:pt x="565" y="1195"/>
                    <a:pt x="672" y="719"/>
                  </a:cubicBezTo>
                  <a:cubicBezTo>
                    <a:pt x="916" y="590"/>
                    <a:pt x="1145" y="542"/>
                    <a:pt x="1350" y="542"/>
                  </a:cubicBezTo>
                  <a:close/>
                  <a:moveTo>
                    <a:pt x="1349" y="0"/>
                  </a:moveTo>
                  <a:cubicBezTo>
                    <a:pt x="1024" y="0"/>
                    <a:pt x="666" y="86"/>
                    <a:pt x="297" y="312"/>
                  </a:cubicBezTo>
                  <a:cubicBezTo>
                    <a:pt x="241" y="348"/>
                    <a:pt x="201" y="400"/>
                    <a:pt x="181" y="463"/>
                  </a:cubicBezTo>
                  <a:cubicBezTo>
                    <a:pt x="1" y="1043"/>
                    <a:pt x="34" y="2006"/>
                    <a:pt x="524" y="2752"/>
                  </a:cubicBezTo>
                  <a:cubicBezTo>
                    <a:pt x="892" y="3311"/>
                    <a:pt x="1455" y="3647"/>
                    <a:pt x="2158" y="3722"/>
                  </a:cubicBezTo>
                  <a:cubicBezTo>
                    <a:pt x="2302" y="3739"/>
                    <a:pt x="2445" y="3746"/>
                    <a:pt x="2585" y="3746"/>
                  </a:cubicBezTo>
                  <a:cubicBezTo>
                    <a:pt x="3728" y="3746"/>
                    <a:pt x="4746" y="3263"/>
                    <a:pt x="5513" y="2896"/>
                  </a:cubicBezTo>
                  <a:cubicBezTo>
                    <a:pt x="5845" y="2740"/>
                    <a:pt x="6128" y="2605"/>
                    <a:pt x="6333" y="2553"/>
                  </a:cubicBezTo>
                  <a:cubicBezTo>
                    <a:pt x="7091" y="2361"/>
                    <a:pt x="7415" y="2297"/>
                    <a:pt x="7419" y="2297"/>
                  </a:cubicBezTo>
                  <a:cubicBezTo>
                    <a:pt x="7483" y="2284"/>
                    <a:pt x="7542" y="2245"/>
                    <a:pt x="7583" y="2193"/>
                  </a:cubicBezTo>
                  <a:lnTo>
                    <a:pt x="7778" y="1930"/>
                  </a:lnTo>
                  <a:cubicBezTo>
                    <a:pt x="7834" y="1853"/>
                    <a:pt x="7846" y="1757"/>
                    <a:pt x="7814" y="1674"/>
                  </a:cubicBezTo>
                  <a:cubicBezTo>
                    <a:pt x="7778" y="1586"/>
                    <a:pt x="7706" y="1522"/>
                    <a:pt x="7614" y="1502"/>
                  </a:cubicBezTo>
                  <a:lnTo>
                    <a:pt x="2642" y="487"/>
                  </a:lnTo>
                  <a:cubicBezTo>
                    <a:pt x="2383" y="259"/>
                    <a:pt x="1915" y="0"/>
                    <a:pt x="134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" name="Google Shape;272;p28">
              <a:extLst>
                <a:ext uri="{FF2B5EF4-FFF2-40B4-BE49-F238E27FC236}">
                  <a16:creationId xmlns:a16="http://schemas.microsoft.com/office/drawing/2014/main" id="{701BF88C-8E03-4BEC-A77E-B5675D8CE095}"/>
                </a:ext>
              </a:extLst>
            </p:cNvPr>
            <p:cNvSpPr/>
            <p:nvPr/>
          </p:nvSpPr>
          <p:spPr>
            <a:xfrm>
              <a:off x="5599761" y="2667763"/>
              <a:ext cx="534738" cy="138710"/>
            </a:xfrm>
            <a:custGeom>
              <a:avLst/>
              <a:gdLst/>
              <a:ahLst/>
              <a:cxnLst/>
              <a:rect l="l" t="t" r="r" b="b"/>
              <a:pathLst>
                <a:path w="24210" h="6280" extrusionOk="0">
                  <a:moveTo>
                    <a:pt x="8676" y="0"/>
                  </a:moveTo>
                  <a:lnTo>
                    <a:pt x="1" y="6279"/>
                  </a:lnTo>
                  <a:lnTo>
                    <a:pt x="15147" y="6279"/>
                  </a:lnTo>
                  <a:cubicBezTo>
                    <a:pt x="19872" y="6279"/>
                    <a:pt x="21298" y="6023"/>
                    <a:pt x="21298" y="6023"/>
                  </a:cubicBezTo>
                  <a:lnTo>
                    <a:pt x="24209" y="0"/>
                  </a:lnTo>
                  <a:lnTo>
                    <a:pt x="24209" y="0"/>
                  </a:lnTo>
                  <a:cubicBezTo>
                    <a:pt x="24209" y="0"/>
                    <a:pt x="17432" y="430"/>
                    <a:pt x="13714" y="430"/>
                  </a:cubicBezTo>
                  <a:cubicBezTo>
                    <a:pt x="13102" y="430"/>
                    <a:pt x="12573" y="419"/>
                    <a:pt x="12171" y="392"/>
                  </a:cubicBezTo>
                  <a:cubicBezTo>
                    <a:pt x="9323" y="196"/>
                    <a:pt x="8676" y="0"/>
                    <a:pt x="86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" name="Google Shape;273;p28">
              <a:extLst>
                <a:ext uri="{FF2B5EF4-FFF2-40B4-BE49-F238E27FC236}">
                  <a16:creationId xmlns:a16="http://schemas.microsoft.com/office/drawing/2014/main" id="{7A6162D6-CDA8-4960-8A37-A7613D3DEF67}"/>
                </a:ext>
              </a:extLst>
            </p:cNvPr>
            <p:cNvSpPr/>
            <p:nvPr/>
          </p:nvSpPr>
          <p:spPr>
            <a:xfrm>
              <a:off x="5593333" y="2661821"/>
              <a:ext cx="547527" cy="150637"/>
            </a:xfrm>
            <a:custGeom>
              <a:avLst/>
              <a:gdLst/>
              <a:ahLst/>
              <a:cxnLst/>
              <a:rect l="l" t="t" r="r" b="b"/>
              <a:pathLst>
                <a:path w="24789" h="6820" extrusionOk="0">
                  <a:moveTo>
                    <a:pt x="9027" y="561"/>
                  </a:moveTo>
                  <a:cubicBezTo>
                    <a:pt x="9334" y="629"/>
                    <a:pt x="10241" y="780"/>
                    <a:pt x="12442" y="928"/>
                  </a:cubicBezTo>
                  <a:cubicBezTo>
                    <a:pt x="12861" y="957"/>
                    <a:pt x="13411" y="969"/>
                    <a:pt x="14046" y="969"/>
                  </a:cubicBezTo>
                  <a:cubicBezTo>
                    <a:pt x="17204" y="969"/>
                    <a:pt x="22461" y="665"/>
                    <a:pt x="24058" y="568"/>
                  </a:cubicBezTo>
                  <a:lnTo>
                    <a:pt x="24058" y="568"/>
                  </a:lnTo>
                  <a:lnTo>
                    <a:pt x="21409" y="6045"/>
                  </a:lnTo>
                  <a:cubicBezTo>
                    <a:pt x="20957" y="6105"/>
                    <a:pt x="19300" y="6281"/>
                    <a:pt x="15438" y="6281"/>
                  </a:cubicBezTo>
                  <a:lnTo>
                    <a:pt x="1127" y="6281"/>
                  </a:lnTo>
                  <a:lnTo>
                    <a:pt x="9027" y="561"/>
                  </a:lnTo>
                  <a:close/>
                  <a:moveTo>
                    <a:pt x="8963" y="0"/>
                  </a:moveTo>
                  <a:cubicBezTo>
                    <a:pt x="8908" y="0"/>
                    <a:pt x="8853" y="19"/>
                    <a:pt x="8807" y="54"/>
                  </a:cubicBezTo>
                  <a:lnTo>
                    <a:pt x="136" y="6333"/>
                  </a:lnTo>
                  <a:cubicBezTo>
                    <a:pt x="40" y="6401"/>
                    <a:pt x="0" y="6521"/>
                    <a:pt x="36" y="6632"/>
                  </a:cubicBezTo>
                  <a:cubicBezTo>
                    <a:pt x="72" y="6744"/>
                    <a:pt x="176" y="6820"/>
                    <a:pt x="292" y="6820"/>
                  </a:cubicBezTo>
                  <a:lnTo>
                    <a:pt x="15438" y="6820"/>
                  </a:lnTo>
                  <a:cubicBezTo>
                    <a:pt x="20135" y="6820"/>
                    <a:pt x="21577" y="6568"/>
                    <a:pt x="21637" y="6556"/>
                  </a:cubicBezTo>
                  <a:cubicBezTo>
                    <a:pt x="21720" y="6540"/>
                    <a:pt x="21796" y="6488"/>
                    <a:pt x="21833" y="6408"/>
                  </a:cubicBezTo>
                  <a:lnTo>
                    <a:pt x="24744" y="389"/>
                  </a:lnTo>
                  <a:cubicBezTo>
                    <a:pt x="24788" y="301"/>
                    <a:pt x="24780" y="201"/>
                    <a:pt x="24729" y="122"/>
                  </a:cubicBezTo>
                  <a:cubicBezTo>
                    <a:pt x="24678" y="49"/>
                    <a:pt x="24602" y="0"/>
                    <a:pt x="24515" y="0"/>
                  </a:cubicBezTo>
                  <a:cubicBezTo>
                    <a:pt x="24505" y="0"/>
                    <a:pt x="24495" y="1"/>
                    <a:pt x="24485" y="2"/>
                  </a:cubicBezTo>
                  <a:cubicBezTo>
                    <a:pt x="24406" y="5"/>
                    <a:pt x="17697" y="428"/>
                    <a:pt x="14022" y="428"/>
                  </a:cubicBezTo>
                  <a:cubicBezTo>
                    <a:pt x="13409" y="428"/>
                    <a:pt x="12881" y="417"/>
                    <a:pt x="12482" y="389"/>
                  </a:cubicBezTo>
                  <a:cubicBezTo>
                    <a:pt x="9734" y="201"/>
                    <a:pt x="9047" y="13"/>
                    <a:pt x="9043" y="13"/>
                  </a:cubicBezTo>
                  <a:cubicBezTo>
                    <a:pt x="9017" y="4"/>
                    <a:pt x="8990" y="0"/>
                    <a:pt x="896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" name="Google Shape;274;p28">
              <a:extLst>
                <a:ext uri="{FF2B5EF4-FFF2-40B4-BE49-F238E27FC236}">
                  <a16:creationId xmlns:a16="http://schemas.microsoft.com/office/drawing/2014/main" id="{1056BB98-1812-4887-8953-84B1CFBE389A}"/>
                </a:ext>
              </a:extLst>
            </p:cNvPr>
            <p:cNvSpPr/>
            <p:nvPr/>
          </p:nvSpPr>
          <p:spPr>
            <a:xfrm>
              <a:off x="5599761" y="2800796"/>
              <a:ext cx="474749" cy="35760"/>
            </a:xfrm>
            <a:custGeom>
              <a:avLst/>
              <a:gdLst/>
              <a:ahLst/>
              <a:cxnLst/>
              <a:rect l="l" t="t" r="r" b="b"/>
              <a:pathLst>
                <a:path w="21494" h="1619" extrusionOk="0">
                  <a:moveTo>
                    <a:pt x="21298" y="0"/>
                  </a:moveTo>
                  <a:lnTo>
                    <a:pt x="1" y="256"/>
                  </a:lnTo>
                  <a:lnTo>
                    <a:pt x="260" y="1422"/>
                  </a:lnTo>
                  <a:cubicBezTo>
                    <a:pt x="260" y="1422"/>
                    <a:pt x="12558" y="1486"/>
                    <a:pt x="15798" y="1486"/>
                  </a:cubicBezTo>
                  <a:cubicBezTo>
                    <a:pt x="19033" y="1486"/>
                    <a:pt x="21494" y="1619"/>
                    <a:pt x="21494" y="1619"/>
                  </a:cubicBezTo>
                  <a:lnTo>
                    <a:pt x="212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" name="Google Shape;275;p28">
              <a:extLst>
                <a:ext uri="{FF2B5EF4-FFF2-40B4-BE49-F238E27FC236}">
                  <a16:creationId xmlns:a16="http://schemas.microsoft.com/office/drawing/2014/main" id="{050C4040-15C9-413D-ADB0-008000B81BAD}"/>
                </a:ext>
              </a:extLst>
            </p:cNvPr>
            <p:cNvSpPr/>
            <p:nvPr/>
          </p:nvSpPr>
          <p:spPr>
            <a:xfrm>
              <a:off x="5593576" y="2794766"/>
              <a:ext cx="487007" cy="47775"/>
            </a:xfrm>
            <a:custGeom>
              <a:avLst/>
              <a:gdLst/>
              <a:ahLst/>
              <a:cxnLst/>
              <a:rect l="l" t="t" r="r" b="b"/>
              <a:pathLst>
                <a:path w="22049" h="2163" extrusionOk="0">
                  <a:moveTo>
                    <a:pt x="21339" y="545"/>
                  </a:moveTo>
                  <a:lnTo>
                    <a:pt x="21466" y="1604"/>
                  </a:lnTo>
                  <a:cubicBezTo>
                    <a:pt x="20695" y="1571"/>
                    <a:pt x="18614" y="1492"/>
                    <a:pt x="16078" y="1492"/>
                  </a:cubicBezTo>
                  <a:cubicBezTo>
                    <a:pt x="13115" y="1492"/>
                    <a:pt x="2417" y="1436"/>
                    <a:pt x="756" y="1428"/>
                  </a:cubicBezTo>
                  <a:lnTo>
                    <a:pt x="616" y="797"/>
                  </a:lnTo>
                  <a:lnTo>
                    <a:pt x="21339" y="545"/>
                  </a:lnTo>
                  <a:close/>
                  <a:moveTo>
                    <a:pt x="21602" y="1"/>
                  </a:moveTo>
                  <a:cubicBezTo>
                    <a:pt x="21593" y="1"/>
                    <a:pt x="21584" y="1"/>
                    <a:pt x="21574" y="2"/>
                  </a:cubicBezTo>
                  <a:lnTo>
                    <a:pt x="277" y="262"/>
                  </a:lnTo>
                  <a:cubicBezTo>
                    <a:pt x="197" y="262"/>
                    <a:pt x="121" y="297"/>
                    <a:pt x="69" y="362"/>
                  </a:cubicBezTo>
                  <a:cubicBezTo>
                    <a:pt x="21" y="425"/>
                    <a:pt x="1" y="509"/>
                    <a:pt x="17" y="589"/>
                  </a:cubicBezTo>
                  <a:lnTo>
                    <a:pt x="277" y="1755"/>
                  </a:lnTo>
                  <a:cubicBezTo>
                    <a:pt x="305" y="1879"/>
                    <a:pt x="413" y="1967"/>
                    <a:pt x="540" y="1967"/>
                  </a:cubicBezTo>
                  <a:cubicBezTo>
                    <a:pt x="660" y="1967"/>
                    <a:pt x="12875" y="2031"/>
                    <a:pt x="16078" y="2031"/>
                  </a:cubicBezTo>
                  <a:cubicBezTo>
                    <a:pt x="19269" y="2031"/>
                    <a:pt x="21733" y="2159"/>
                    <a:pt x="21757" y="2159"/>
                  </a:cubicBezTo>
                  <a:cubicBezTo>
                    <a:pt x="21761" y="2163"/>
                    <a:pt x="21766" y="2163"/>
                    <a:pt x="21774" y="2163"/>
                  </a:cubicBezTo>
                  <a:cubicBezTo>
                    <a:pt x="21846" y="2163"/>
                    <a:pt x="21918" y="2131"/>
                    <a:pt x="21969" y="2075"/>
                  </a:cubicBezTo>
                  <a:cubicBezTo>
                    <a:pt x="22025" y="2015"/>
                    <a:pt x="22049" y="1939"/>
                    <a:pt x="22041" y="1859"/>
                  </a:cubicBezTo>
                  <a:lnTo>
                    <a:pt x="21846" y="242"/>
                  </a:lnTo>
                  <a:cubicBezTo>
                    <a:pt x="21830" y="111"/>
                    <a:pt x="21735" y="1"/>
                    <a:pt x="2160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" name="Google Shape;276;p28">
              <a:extLst>
                <a:ext uri="{FF2B5EF4-FFF2-40B4-BE49-F238E27FC236}">
                  <a16:creationId xmlns:a16="http://schemas.microsoft.com/office/drawing/2014/main" id="{0606B205-6DF7-4B41-BCFB-94572D511D57}"/>
                </a:ext>
              </a:extLst>
            </p:cNvPr>
            <p:cNvSpPr/>
            <p:nvPr/>
          </p:nvSpPr>
          <p:spPr>
            <a:xfrm>
              <a:off x="6070180" y="2667763"/>
              <a:ext cx="64319" cy="168793"/>
            </a:xfrm>
            <a:custGeom>
              <a:avLst/>
              <a:gdLst/>
              <a:ahLst/>
              <a:cxnLst/>
              <a:rect l="l" t="t" r="r" b="b"/>
              <a:pathLst>
                <a:path w="2912" h="7642" extrusionOk="0">
                  <a:moveTo>
                    <a:pt x="2911" y="0"/>
                  </a:moveTo>
                  <a:lnTo>
                    <a:pt x="0" y="6023"/>
                  </a:lnTo>
                  <a:lnTo>
                    <a:pt x="196" y="7642"/>
                  </a:lnTo>
                  <a:lnTo>
                    <a:pt x="2911" y="1426"/>
                  </a:lnTo>
                  <a:lnTo>
                    <a:pt x="29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" name="Google Shape;277;p28">
              <a:extLst>
                <a:ext uri="{FF2B5EF4-FFF2-40B4-BE49-F238E27FC236}">
                  <a16:creationId xmlns:a16="http://schemas.microsoft.com/office/drawing/2014/main" id="{89D325A2-BE64-42F3-86D9-44D8E01EC905}"/>
                </a:ext>
              </a:extLst>
            </p:cNvPr>
            <p:cNvSpPr/>
            <p:nvPr/>
          </p:nvSpPr>
          <p:spPr>
            <a:xfrm>
              <a:off x="6064084" y="2661799"/>
              <a:ext cx="76423" cy="180742"/>
            </a:xfrm>
            <a:custGeom>
              <a:avLst/>
              <a:gdLst/>
              <a:ahLst/>
              <a:cxnLst/>
              <a:rect l="l" t="t" r="r" b="b"/>
              <a:pathLst>
                <a:path w="3460" h="8183" extrusionOk="0">
                  <a:moveTo>
                    <a:pt x="2920" y="1452"/>
                  </a:moveTo>
                  <a:lnTo>
                    <a:pt x="2920" y="1640"/>
                  </a:lnTo>
                  <a:lnTo>
                    <a:pt x="619" y="6893"/>
                  </a:lnTo>
                  <a:lnTo>
                    <a:pt x="555" y="6338"/>
                  </a:lnTo>
                  <a:lnTo>
                    <a:pt x="2920" y="1452"/>
                  </a:lnTo>
                  <a:close/>
                  <a:moveTo>
                    <a:pt x="3189" y="0"/>
                  </a:moveTo>
                  <a:cubicBezTo>
                    <a:pt x="3086" y="0"/>
                    <a:pt x="2991" y="60"/>
                    <a:pt x="2944" y="154"/>
                  </a:cubicBezTo>
                  <a:lnTo>
                    <a:pt x="33" y="6174"/>
                  </a:lnTo>
                  <a:cubicBezTo>
                    <a:pt x="9" y="6222"/>
                    <a:pt x="0" y="6273"/>
                    <a:pt x="9" y="6325"/>
                  </a:cubicBezTo>
                  <a:lnTo>
                    <a:pt x="200" y="7943"/>
                  </a:lnTo>
                  <a:cubicBezTo>
                    <a:pt x="216" y="8063"/>
                    <a:pt x="312" y="8159"/>
                    <a:pt x="431" y="8179"/>
                  </a:cubicBezTo>
                  <a:cubicBezTo>
                    <a:pt x="444" y="8179"/>
                    <a:pt x="455" y="8183"/>
                    <a:pt x="472" y="8183"/>
                  </a:cubicBezTo>
                  <a:cubicBezTo>
                    <a:pt x="575" y="8183"/>
                    <a:pt x="675" y="8119"/>
                    <a:pt x="719" y="8019"/>
                  </a:cubicBezTo>
                  <a:lnTo>
                    <a:pt x="3436" y="1804"/>
                  </a:lnTo>
                  <a:cubicBezTo>
                    <a:pt x="3451" y="1772"/>
                    <a:pt x="3460" y="1732"/>
                    <a:pt x="3460" y="1696"/>
                  </a:cubicBezTo>
                  <a:lnTo>
                    <a:pt x="3460" y="270"/>
                  </a:lnTo>
                  <a:cubicBezTo>
                    <a:pt x="3460" y="147"/>
                    <a:pt x="3372" y="35"/>
                    <a:pt x="3248" y="7"/>
                  </a:cubicBezTo>
                  <a:cubicBezTo>
                    <a:pt x="3228" y="2"/>
                    <a:pt x="3209" y="0"/>
                    <a:pt x="318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" name="Google Shape;278;p28">
              <a:extLst>
                <a:ext uri="{FF2B5EF4-FFF2-40B4-BE49-F238E27FC236}">
                  <a16:creationId xmlns:a16="http://schemas.microsoft.com/office/drawing/2014/main" id="{8A7BD179-E40A-414A-8460-DBE5ABBF6224}"/>
                </a:ext>
              </a:extLst>
            </p:cNvPr>
            <p:cNvSpPr/>
            <p:nvPr/>
          </p:nvSpPr>
          <p:spPr>
            <a:xfrm>
              <a:off x="6206549" y="2969655"/>
              <a:ext cx="846879" cy="27543"/>
            </a:xfrm>
            <a:custGeom>
              <a:avLst/>
              <a:gdLst/>
              <a:ahLst/>
              <a:cxnLst/>
              <a:rect l="l" t="t" r="r" b="b"/>
              <a:pathLst>
                <a:path w="38342" h="1247" extrusionOk="0">
                  <a:moveTo>
                    <a:pt x="624" y="0"/>
                  </a:moveTo>
                  <a:cubicBezTo>
                    <a:pt x="281" y="0"/>
                    <a:pt x="1" y="276"/>
                    <a:pt x="1" y="623"/>
                  </a:cubicBezTo>
                  <a:cubicBezTo>
                    <a:pt x="1" y="967"/>
                    <a:pt x="281" y="1247"/>
                    <a:pt x="624" y="1247"/>
                  </a:cubicBezTo>
                  <a:lnTo>
                    <a:pt x="37718" y="1247"/>
                  </a:lnTo>
                  <a:cubicBezTo>
                    <a:pt x="38062" y="1247"/>
                    <a:pt x="38341" y="967"/>
                    <a:pt x="38341" y="623"/>
                  </a:cubicBezTo>
                  <a:cubicBezTo>
                    <a:pt x="38341" y="276"/>
                    <a:pt x="38062" y="0"/>
                    <a:pt x="377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" name="Google Shape;279;p28">
              <a:extLst>
                <a:ext uri="{FF2B5EF4-FFF2-40B4-BE49-F238E27FC236}">
                  <a16:creationId xmlns:a16="http://schemas.microsoft.com/office/drawing/2014/main" id="{9C87405B-4EE1-45E8-9741-B83BE43A412F}"/>
                </a:ext>
              </a:extLst>
            </p:cNvPr>
            <p:cNvSpPr/>
            <p:nvPr/>
          </p:nvSpPr>
          <p:spPr>
            <a:xfrm>
              <a:off x="6200563" y="2963669"/>
              <a:ext cx="858872" cy="39448"/>
            </a:xfrm>
            <a:custGeom>
              <a:avLst/>
              <a:gdLst/>
              <a:ahLst/>
              <a:cxnLst/>
              <a:rect l="l" t="t" r="r" b="b"/>
              <a:pathLst>
                <a:path w="38885" h="1786" extrusionOk="0">
                  <a:moveTo>
                    <a:pt x="37989" y="539"/>
                  </a:moveTo>
                  <a:cubicBezTo>
                    <a:pt x="38181" y="539"/>
                    <a:pt x="38341" y="699"/>
                    <a:pt x="38341" y="894"/>
                  </a:cubicBezTo>
                  <a:cubicBezTo>
                    <a:pt x="38341" y="1086"/>
                    <a:pt x="38181" y="1246"/>
                    <a:pt x="37989" y="1246"/>
                  </a:cubicBezTo>
                  <a:lnTo>
                    <a:pt x="895" y="1246"/>
                  </a:lnTo>
                  <a:cubicBezTo>
                    <a:pt x="703" y="1246"/>
                    <a:pt x="544" y="1086"/>
                    <a:pt x="544" y="894"/>
                  </a:cubicBezTo>
                  <a:cubicBezTo>
                    <a:pt x="544" y="699"/>
                    <a:pt x="703" y="539"/>
                    <a:pt x="895" y="539"/>
                  </a:cubicBezTo>
                  <a:close/>
                  <a:moveTo>
                    <a:pt x="895" y="0"/>
                  </a:moveTo>
                  <a:cubicBezTo>
                    <a:pt x="404" y="0"/>
                    <a:pt x="0" y="399"/>
                    <a:pt x="0" y="894"/>
                  </a:cubicBezTo>
                  <a:cubicBezTo>
                    <a:pt x="0" y="1386"/>
                    <a:pt x="404" y="1785"/>
                    <a:pt x="895" y="1785"/>
                  </a:cubicBezTo>
                  <a:lnTo>
                    <a:pt x="37989" y="1785"/>
                  </a:lnTo>
                  <a:cubicBezTo>
                    <a:pt x="38481" y="1785"/>
                    <a:pt x="38885" y="1386"/>
                    <a:pt x="38885" y="894"/>
                  </a:cubicBezTo>
                  <a:cubicBezTo>
                    <a:pt x="38885" y="399"/>
                    <a:pt x="38481" y="0"/>
                    <a:pt x="3798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" name="Google Shape;280;p28">
              <a:extLst>
                <a:ext uri="{FF2B5EF4-FFF2-40B4-BE49-F238E27FC236}">
                  <a16:creationId xmlns:a16="http://schemas.microsoft.com/office/drawing/2014/main" id="{BA4AB20F-311A-4887-8E40-2B0E43B99566}"/>
                </a:ext>
              </a:extLst>
            </p:cNvPr>
            <p:cNvSpPr/>
            <p:nvPr/>
          </p:nvSpPr>
          <p:spPr>
            <a:xfrm>
              <a:off x="6155041" y="2400438"/>
              <a:ext cx="949740" cy="569062"/>
            </a:xfrm>
            <a:custGeom>
              <a:avLst/>
              <a:gdLst/>
              <a:ahLst/>
              <a:cxnLst/>
              <a:rect l="l" t="t" r="r" b="b"/>
              <a:pathLst>
                <a:path w="42999" h="25764" extrusionOk="0">
                  <a:moveTo>
                    <a:pt x="583" y="1"/>
                  </a:moveTo>
                  <a:cubicBezTo>
                    <a:pt x="256" y="1"/>
                    <a:pt x="0" y="280"/>
                    <a:pt x="28" y="608"/>
                  </a:cubicBezTo>
                  <a:lnTo>
                    <a:pt x="2081" y="25248"/>
                  </a:lnTo>
                  <a:cubicBezTo>
                    <a:pt x="2105" y="25539"/>
                    <a:pt x="2349" y="25764"/>
                    <a:pt x="2636" y="25764"/>
                  </a:cubicBezTo>
                  <a:lnTo>
                    <a:pt x="40362" y="25764"/>
                  </a:lnTo>
                  <a:cubicBezTo>
                    <a:pt x="40653" y="25764"/>
                    <a:pt x="40898" y="25539"/>
                    <a:pt x="40922" y="25248"/>
                  </a:cubicBezTo>
                  <a:lnTo>
                    <a:pt x="42974" y="608"/>
                  </a:lnTo>
                  <a:cubicBezTo>
                    <a:pt x="42998" y="280"/>
                    <a:pt x="42743" y="1"/>
                    <a:pt x="424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" name="Google Shape;281;p28">
              <a:extLst>
                <a:ext uri="{FF2B5EF4-FFF2-40B4-BE49-F238E27FC236}">
                  <a16:creationId xmlns:a16="http://schemas.microsoft.com/office/drawing/2014/main" id="{B081494D-DB95-4FFA-A002-57940361163B}"/>
                </a:ext>
              </a:extLst>
            </p:cNvPr>
            <p:cNvSpPr/>
            <p:nvPr/>
          </p:nvSpPr>
          <p:spPr>
            <a:xfrm>
              <a:off x="6149298" y="2394430"/>
              <a:ext cx="961292" cy="581056"/>
            </a:xfrm>
            <a:custGeom>
              <a:avLst/>
              <a:gdLst/>
              <a:ahLst/>
              <a:cxnLst/>
              <a:rect l="l" t="t" r="r" b="b"/>
              <a:pathLst>
                <a:path w="43522" h="26307" extrusionOk="0">
                  <a:moveTo>
                    <a:pt x="42675" y="544"/>
                  </a:moveTo>
                  <a:cubicBezTo>
                    <a:pt x="42755" y="544"/>
                    <a:pt x="42830" y="576"/>
                    <a:pt x="42887" y="636"/>
                  </a:cubicBezTo>
                  <a:cubicBezTo>
                    <a:pt x="42943" y="696"/>
                    <a:pt x="42970" y="776"/>
                    <a:pt x="42963" y="856"/>
                  </a:cubicBezTo>
                  <a:lnTo>
                    <a:pt x="40909" y="25500"/>
                  </a:lnTo>
                  <a:cubicBezTo>
                    <a:pt x="40898" y="25648"/>
                    <a:pt x="40769" y="25763"/>
                    <a:pt x="40622" y="25763"/>
                  </a:cubicBezTo>
                  <a:lnTo>
                    <a:pt x="2896" y="25763"/>
                  </a:lnTo>
                  <a:cubicBezTo>
                    <a:pt x="2749" y="25763"/>
                    <a:pt x="2621" y="25648"/>
                    <a:pt x="2609" y="25500"/>
                  </a:cubicBezTo>
                  <a:lnTo>
                    <a:pt x="556" y="856"/>
                  </a:lnTo>
                  <a:cubicBezTo>
                    <a:pt x="552" y="776"/>
                    <a:pt x="576" y="696"/>
                    <a:pt x="632" y="636"/>
                  </a:cubicBezTo>
                  <a:cubicBezTo>
                    <a:pt x="688" y="576"/>
                    <a:pt x="764" y="544"/>
                    <a:pt x="843" y="544"/>
                  </a:cubicBezTo>
                  <a:close/>
                  <a:moveTo>
                    <a:pt x="843" y="1"/>
                  </a:moveTo>
                  <a:cubicBezTo>
                    <a:pt x="612" y="1"/>
                    <a:pt x="393" y="101"/>
                    <a:pt x="232" y="269"/>
                  </a:cubicBezTo>
                  <a:cubicBezTo>
                    <a:pt x="76" y="441"/>
                    <a:pt x="1" y="668"/>
                    <a:pt x="17" y="900"/>
                  </a:cubicBezTo>
                  <a:lnTo>
                    <a:pt x="2070" y="25544"/>
                  </a:lnTo>
                  <a:cubicBezTo>
                    <a:pt x="2106" y="25971"/>
                    <a:pt x="2469" y="26307"/>
                    <a:pt x="2896" y="26307"/>
                  </a:cubicBezTo>
                  <a:lnTo>
                    <a:pt x="40622" y="26307"/>
                  </a:lnTo>
                  <a:cubicBezTo>
                    <a:pt x="41049" y="26307"/>
                    <a:pt x="41413" y="25971"/>
                    <a:pt x="41449" y="25544"/>
                  </a:cubicBezTo>
                  <a:lnTo>
                    <a:pt x="43502" y="900"/>
                  </a:lnTo>
                  <a:cubicBezTo>
                    <a:pt x="43522" y="668"/>
                    <a:pt x="43442" y="441"/>
                    <a:pt x="43286" y="269"/>
                  </a:cubicBezTo>
                  <a:cubicBezTo>
                    <a:pt x="43131" y="101"/>
                    <a:pt x="42907" y="1"/>
                    <a:pt x="4267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" name="Google Shape;282;p28">
              <a:extLst>
                <a:ext uri="{FF2B5EF4-FFF2-40B4-BE49-F238E27FC236}">
                  <a16:creationId xmlns:a16="http://schemas.microsoft.com/office/drawing/2014/main" id="{8BEA361D-7FB4-4968-99C6-5DA52246F297}"/>
                </a:ext>
              </a:extLst>
            </p:cNvPr>
            <p:cNvSpPr/>
            <p:nvPr/>
          </p:nvSpPr>
          <p:spPr>
            <a:xfrm>
              <a:off x="6551246" y="2635559"/>
              <a:ext cx="157329" cy="117528"/>
            </a:xfrm>
            <a:custGeom>
              <a:avLst/>
              <a:gdLst/>
              <a:ahLst/>
              <a:cxnLst/>
              <a:rect l="l" t="t" r="r" b="b"/>
              <a:pathLst>
                <a:path w="7123" h="5321" extrusionOk="0">
                  <a:moveTo>
                    <a:pt x="3563" y="0"/>
                  </a:moveTo>
                  <a:cubicBezTo>
                    <a:pt x="1594" y="0"/>
                    <a:pt x="1" y="1195"/>
                    <a:pt x="1" y="2661"/>
                  </a:cubicBezTo>
                  <a:cubicBezTo>
                    <a:pt x="1" y="4130"/>
                    <a:pt x="1594" y="5321"/>
                    <a:pt x="3563" y="5321"/>
                  </a:cubicBezTo>
                  <a:cubicBezTo>
                    <a:pt x="5528" y="5321"/>
                    <a:pt x="7122" y="4130"/>
                    <a:pt x="7122" y="2661"/>
                  </a:cubicBezTo>
                  <a:cubicBezTo>
                    <a:pt x="7122" y="1195"/>
                    <a:pt x="5528" y="0"/>
                    <a:pt x="35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" name="Google Shape;283;p28">
              <a:extLst>
                <a:ext uri="{FF2B5EF4-FFF2-40B4-BE49-F238E27FC236}">
                  <a16:creationId xmlns:a16="http://schemas.microsoft.com/office/drawing/2014/main" id="{96C053CD-ECAF-4CEF-A4FD-5A664684B312}"/>
                </a:ext>
              </a:extLst>
            </p:cNvPr>
            <p:cNvSpPr/>
            <p:nvPr/>
          </p:nvSpPr>
          <p:spPr>
            <a:xfrm>
              <a:off x="6545238" y="2629640"/>
              <a:ext cx="169323" cy="129433"/>
            </a:xfrm>
            <a:custGeom>
              <a:avLst/>
              <a:gdLst/>
              <a:ahLst/>
              <a:cxnLst/>
              <a:rect l="l" t="t" r="r" b="b"/>
              <a:pathLst>
                <a:path w="7666" h="5860" extrusionOk="0">
                  <a:moveTo>
                    <a:pt x="3835" y="540"/>
                  </a:moveTo>
                  <a:cubicBezTo>
                    <a:pt x="5649" y="540"/>
                    <a:pt x="7127" y="1614"/>
                    <a:pt x="7127" y="2929"/>
                  </a:cubicBezTo>
                  <a:cubicBezTo>
                    <a:pt x="7127" y="4247"/>
                    <a:pt x="5649" y="5321"/>
                    <a:pt x="3835" y="5321"/>
                  </a:cubicBezTo>
                  <a:cubicBezTo>
                    <a:pt x="2018" y="5321"/>
                    <a:pt x="544" y="4247"/>
                    <a:pt x="544" y="2929"/>
                  </a:cubicBezTo>
                  <a:cubicBezTo>
                    <a:pt x="544" y="1614"/>
                    <a:pt x="2018" y="540"/>
                    <a:pt x="3835" y="540"/>
                  </a:cubicBezTo>
                  <a:close/>
                  <a:moveTo>
                    <a:pt x="3835" y="1"/>
                  </a:moveTo>
                  <a:cubicBezTo>
                    <a:pt x="1722" y="1"/>
                    <a:pt x="1" y="1315"/>
                    <a:pt x="1" y="2929"/>
                  </a:cubicBezTo>
                  <a:cubicBezTo>
                    <a:pt x="1" y="4546"/>
                    <a:pt x="1722" y="5860"/>
                    <a:pt x="3835" y="5860"/>
                  </a:cubicBezTo>
                  <a:cubicBezTo>
                    <a:pt x="5948" y="5860"/>
                    <a:pt x="7666" y="4546"/>
                    <a:pt x="7666" y="2929"/>
                  </a:cubicBezTo>
                  <a:cubicBezTo>
                    <a:pt x="7666" y="1315"/>
                    <a:pt x="5948" y="1"/>
                    <a:pt x="383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" name="Google Shape;284;p28">
              <a:extLst>
                <a:ext uri="{FF2B5EF4-FFF2-40B4-BE49-F238E27FC236}">
                  <a16:creationId xmlns:a16="http://schemas.microsoft.com/office/drawing/2014/main" id="{99EF89CE-24F1-4DD6-8A5F-2FFA3DF676F2}"/>
                </a:ext>
              </a:extLst>
            </p:cNvPr>
            <p:cNvSpPr/>
            <p:nvPr/>
          </p:nvSpPr>
          <p:spPr>
            <a:xfrm>
              <a:off x="7516116" y="2187514"/>
              <a:ext cx="40796" cy="87312"/>
            </a:xfrm>
            <a:custGeom>
              <a:avLst/>
              <a:gdLst/>
              <a:ahLst/>
              <a:cxnLst/>
              <a:rect l="l" t="t" r="r" b="b"/>
              <a:pathLst>
                <a:path w="1847" h="3953" extrusionOk="0">
                  <a:moveTo>
                    <a:pt x="1412" y="1"/>
                  </a:moveTo>
                  <a:cubicBezTo>
                    <a:pt x="1388" y="1"/>
                    <a:pt x="1363" y="4"/>
                    <a:pt x="1339" y="11"/>
                  </a:cubicBezTo>
                  <a:cubicBezTo>
                    <a:pt x="1195" y="55"/>
                    <a:pt x="1116" y="202"/>
                    <a:pt x="1156" y="346"/>
                  </a:cubicBezTo>
                  <a:cubicBezTo>
                    <a:pt x="1287" y="805"/>
                    <a:pt x="1300" y="1301"/>
                    <a:pt x="1192" y="1819"/>
                  </a:cubicBezTo>
                  <a:cubicBezTo>
                    <a:pt x="1060" y="2443"/>
                    <a:pt x="720" y="2970"/>
                    <a:pt x="129" y="3473"/>
                  </a:cubicBezTo>
                  <a:cubicBezTo>
                    <a:pt x="13" y="3574"/>
                    <a:pt x="1" y="3742"/>
                    <a:pt x="97" y="3857"/>
                  </a:cubicBezTo>
                  <a:cubicBezTo>
                    <a:pt x="150" y="3921"/>
                    <a:pt x="229" y="3952"/>
                    <a:pt x="305" y="3952"/>
                  </a:cubicBezTo>
                  <a:cubicBezTo>
                    <a:pt x="365" y="3952"/>
                    <a:pt x="428" y="3928"/>
                    <a:pt x="476" y="3885"/>
                  </a:cubicBezTo>
                  <a:cubicBezTo>
                    <a:pt x="1156" y="3305"/>
                    <a:pt x="1563" y="2667"/>
                    <a:pt x="1719" y="1932"/>
                  </a:cubicBezTo>
                  <a:cubicBezTo>
                    <a:pt x="1846" y="1329"/>
                    <a:pt x="1835" y="741"/>
                    <a:pt x="1675" y="198"/>
                  </a:cubicBezTo>
                  <a:cubicBezTo>
                    <a:pt x="1642" y="79"/>
                    <a:pt x="1531" y="1"/>
                    <a:pt x="1412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" name="Google Shape;285;p28">
              <a:extLst>
                <a:ext uri="{FF2B5EF4-FFF2-40B4-BE49-F238E27FC236}">
                  <a16:creationId xmlns:a16="http://schemas.microsoft.com/office/drawing/2014/main" id="{98617B83-EA4F-4851-98FC-5FDB4A23B2A6}"/>
                </a:ext>
              </a:extLst>
            </p:cNvPr>
            <p:cNvSpPr/>
            <p:nvPr/>
          </p:nvSpPr>
          <p:spPr>
            <a:xfrm>
              <a:off x="7361394" y="2281055"/>
              <a:ext cx="153000" cy="420237"/>
            </a:xfrm>
            <a:custGeom>
              <a:avLst/>
              <a:gdLst/>
              <a:ahLst/>
              <a:cxnLst/>
              <a:rect l="l" t="t" r="r" b="b"/>
              <a:pathLst>
                <a:path w="6927" h="19026" extrusionOk="0">
                  <a:moveTo>
                    <a:pt x="6105" y="0"/>
                  </a:moveTo>
                  <a:cubicBezTo>
                    <a:pt x="6059" y="0"/>
                    <a:pt x="6013" y="12"/>
                    <a:pt x="5972" y="38"/>
                  </a:cubicBezTo>
                  <a:cubicBezTo>
                    <a:pt x="5604" y="249"/>
                    <a:pt x="5209" y="457"/>
                    <a:pt x="4801" y="668"/>
                  </a:cubicBezTo>
                  <a:cubicBezTo>
                    <a:pt x="2664" y="1795"/>
                    <a:pt x="0" y="3197"/>
                    <a:pt x="0" y="6153"/>
                  </a:cubicBezTo>
                  <a:cubicBezTo>
                    <a:pt x="0" y="8693"/>
                    <a:pt x="1654" y="10310"/>
                    <a:pt x="3108" y="11740"/>
                  </a:cubicBezTo>
                  <a:cubicBezTo>
                    <a:pt x="3955" y="12568"/>
                    <a:pt x="4753" y="13350"/>
                    <a:pt x="5169" y="14233"/>
                  </a:cubicBezTo>
                  <a:cubicBezTo>
                    <a:pt x="6228" y="16474"/>
                    <a:pt x="2884" y="18502"/>
                    <a:pt x="2852" y="18523"/>
                  </a:cubicBezTo>
                  <a:cubicBezTo>
                    <a:pt x="2725" y="18598"/>
                    <a:pt x="2681" y="18766"/>
                    <a:pt x="2760" y="18895"/>
                  </a:cubicBezTo>
                  <a:cubicBezTo>
                    <a:pt x="2808" y="18978"/>
                    <a:pt x="2900" y="19026"/>
                    <a:pt x="2992" y="19026"/>
                  </a:cubicBezTo>
                  <a:cubicBezTo>
                    <a:pt x="3040" y="19026"/>
                    <a:pt x="3084" y="19014"/>
                    <a:pt x="3128" y="18986"/>
                  </a:cubicBezTo>
                  <a:cubicBezTo>
                    <a:pt x="3284" y="18895"/>
                    <a:pt x="6926" y="16685"/>
                    <a:pt x="5660" y="14001"/>
                  </a:cubicBezTo>
                  <a:cubicBezTo>
                    <a:pt x="5201" y="13035"/>
                    <a:pt x="4370" y="12216"/>
                    <a:pt x="3488" y="11353"/>
                  </a:cubicBezTo>
                  <a:cubicBezTo>
                    <a:pt x="2041" y="9935"/>
                    <a:pt x="544" y="8465"/>
                    <a:pt x="544" y="6153"/>
                  </a:cubicBezTo>
                  <a:cubicBezTo>
                    <a:pt x="544" y="3524"/>
                    <a:pt x="2940" y="2263"/>
                    <a:pt x="5053" y="1148"/>
                  </a:cubicBezTo>
                  <a:cubicBezTo>
                    <a:pt x="5468" y="932"/>
                    <a:pt x="5872" y="720"/>
                    <a:pt x="6239" y="504"/>
                  </a:cubicBezTo>
                  <a:cubicBezTo>
                    <a:pt x="6371" y="429"/>
                    <a:pt x="6415" y="265"/>
                    <a:pt x="6340" y="133"/>
                  </a:cubicBezTo>
                  <a:cubicBezTo>
                    <a:pt x="6289" y="48"/>
                    <a:pt x="6197" y="0"/>
                    <a:pt x="610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" name="Google Shape;286;p28">
              <a:extLst>
                <a:ext uri="{FF2B5EF4-FFF2-40B4-BE49-F238E27FC236}">
                  <a16:creationId xmlns:a16="http://schemas.microsoft.com/office/drawing/2014/main" id="{FA5A8028-6764-421E-B680-E00FD6A60ACD}"/>
                </a:ext>
              </a:extLst>
            </p:cNvPr>
            <p:cNvSpPr/>
            <p:nvPr/>
          </p:nvSpPr>
          <p:spPr>
            <a:xfrm>
              <a:off x="7460544" y="2508865"/>
              <a:ext cx="90647" cy="190924"/>
            </a:xfrm>
            <a:custGeom>
              <a:avLst/>
              <a:gdLst/>
              <a:ahLst/>
              <a:cxnLst/>
              <a:rect l="l" t="t" r="r" b="b"/>
              <a:pathLst>
                <a:path w="4104" h="8644" extrusionOk="0">
                  <a:moveTo>
                    <a:pt x="301" y="0"/>
                  </a:moveTo>
                  <a:cubicBezTo>
                    <a:pt x="239" y="0"/>
                    <a:pt x="176" y="22"/>
                    <a:pt x="125" y="68"/>
                  </a:cubicBezTo>
                  <a:cubicBezTo>
                    <a:pt x="9" y="169"/>
                    <a:pt x="1" y="340"/>
                    <a:pt x="96" y="451"/>
                  </a:cubicBezTo>
                  <a:cubicBezTo>
                    <a:pt x="704" y="1139"/>
                    <a:pt x="1259" y="1702"/>
                    <a:pt x="1750" y="2197"/>
                  </a:cubicBezTo>
                  <a:cubicBezTo>
                    <a:pt x="2841" y="3296"/>
                    <a:pt x="3560" y="4022"/>
                    <a:pt x="3560" y="4909"/>
                  </a:cubicBezTo>
                  <a:cubicBezTo>
                    <a:pt x="3560" y="6859"/>
                    <a:pt x="1694" y="8133"/>
                    <a:pt x="1674" y="8144"/>
                  </a:cubicBezTo>
                  <a:cubicBezTo>
                    <a:pt x="1551" y="8229"/>
                    <a:pt x="1519" y="8397"/>
                    <a:pt x="1599" y="8520"/>
                  </a:cubicBezTo>
                  <a:cubicBezTo>
                    <a:pt x="1650" y="8600"/>
                    <a:pt x="1739" y="8644"/>
                    <a:pt x="1827" y="8644"/>
                  </a:cubicBezTo>
                  <a:cubicBezTo>
                    <a:pt x="1879" y="8644"/>
                    <a:pt x="1930" y="8629"/>
                    <a:pt x="1974" y="8596"/>
                  </a:cubicBezTo>
                  <a:cubicBezTo>
                    <a:pt x="2062" y="8540"/>
                    <a:pt x="4103" y="7154"/>
                    <a:pt x="4103" y="4909"/>
                  </a:cubicBezTo>
                  <a:cubicBezTo>
                    <a:pt x="4103" y="3799"/>
                    <a:pt x="3320" y="3012"/>
                    <a:pt x="2134" y="1814"/>
                  </a:cubicBezTo>
                  <a:cubicBezTo>
                    <a:pt x="1650" y="1327"/>
                    <a:pt x="1099" y="768"/>
                    <a:pt x="504" y="92"/>
                  </a:cubicBezTo>
                  <a:cubicBezTo>
                    <a:pt x="450" y="32"/>
                    <a:pt x="376" y="0"/>
                    <a:pt x="30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" name="Google Shape;287;p28">
              <a:extLst>
                <a:ext uri="{FF2B5EF4-FFF2-40B4-BE49-F238E27FC236}">
                  <a16:creationId xmlns:a16="http://schemas.microsoft.com/office/drawing/2014/main" id="{C31D1C37-34CD-43E5-9E6B-0096F2A9E842}"/>
                </a:ext>
              </a:extLst>
            </p:cNvPr>
            <p:cNvSpPr/>
            <p:nvPr/>
          </p:nvSpPr>
          <p:spPr>
            <a:xfrm>
              <a:off x="7406474" y="2412542"/>
              <a:ext cx="42982" cy="77726"/>
            </a:xfrm>
            <a:custGeom>
              <a:avLst/>
              <a:gdLst/>
              <a:ahLst/>
              <a:cxnLst/>
              <a:rect l="l" t="t" r="r" b="b"/>
              <a:pathLst>
                <a:path w="1946" h="3519" extrusionOk="0">
                  <a:moveTo>
                    <a:pt x="1298" y="1"/>
                  </a:moveTo>
                  <a:cubicBezTo>
                    <a:pt x="1198" y="1"/>
                    <a:pt x="1103" y="55"/>
                    <a:pt x="1055" y="152"/>
                  </a:cubicBezTo>
                  <a:cubicBezTo>
                    <a:pt x="0" y="2261"/>
                    <a:pt x="1458" y="3446"/>
                    <a:pt x="1475" y="3459"/>
                  </a:cubicBezTo>
                  <a:cubicBezTo>
                    <a:pt x="1523" y="3499"/>
                    <a:pt x="1582" y="3518"/>
                    <a:pt x="1642" y="3518"/>
                  </a:cubicBezTo>
                  <a:cubicBezTo>
                    <a:pt x="1722" y="3518"/>
                    <a:pt x="1802" y="3483"/>
                    <a:pt x="1854" y="3415"/>
                  </a:cubicBezTo>
                  <a:cubicBezTo>
                    <a:pt x="1945" y="3299"/>
                    <a:pt x="1926" y="3127"/>
                    <a:pt x="1810" y="3035"/>
                  </a:cubicBezTo>
                  <a:cubicBezTo>
                    <a:pt x="1798" y="3028"/>
                    <a:pt x="675" y="2113"/>
                    <a:pt x="1538" y="391"/>
                  </a:cubicBezTo>
                  <a:cubicBezTo>
                    <a:pt x="1606" y="259"/>
                    <a:pt x="1550" y="96"/>
                    <a:pt x="1418" y="28"/>
                  </a:cubicBezTo>
                  <a:cubicBezTo>
                    <a:pt x="1379" y="10"/>
                    <a:pt x="1338" y="1"/>
                    <a:pt x="129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" name="Google Shape;288;p28">
              <a:extLst>
                <a:ext uri="{FF2B5EF4-FFF2-40B4-BE49-F238E27FC236}">
                  <a16:creationId xmlns:a16="http://schemas.microsoft.com/office/drawing/2014/main" id="{5F092CA5-82CE-45B0-8A26-CC152EB72522}"/>
                </a:ext>
              </a:extLst>
            </p:cNvPr>
            <p:cNvSpPr/>
            <p:nvPr/>
          </p:nvSpPr>
          <p:spPr>
            <a:xfrm>
              <a:off x="6374701" y="984276"/>
              <a:ext cx="533612" cy="634088"/>
            </a:xfrm>
            <a:custGeom>
              <a:avLst/>
              <a:gdLst/>
              <a:ahLst/>
              <a:cxnLst/>
              <a:rect l="l" t="t" r="r" b="b"/>
              <a:pathLst>
                <a:path w="24159" h="28708" extrusionOk="0">
                  <a:moveTo>
                    <a:pt x="9902" y="17639"/>
                  </a:moveTo>
                  <a:lnTo>
                    <a:pt x="9902" y="17639"/>
                  </a:lnTo>
                  <a:cubicBezTo>
                    <a:pt x="9902" y="17640"/>
                    <a:pt x="9779" y="22733"/>
                    <a:pt x="14304" y="26119"/>
                  </a:cubicBezTo>
                  <a:cubicBezTo>
                    <a:pt x="14944" y="26595"/>
                    <a:pt x="15794" y="26962"/>
                    <a:pt x="16705" y="27238"/>
                  </a:cubicBezTo>
                  <a:cubicBezTo>
                    <a:pt x="16577" y="27246"/>
                    <a:pt x="16437" y="27252"/>
                    <a:pt x="16286" y="27252"/>
                  </a:cubicBezTo>
                  <a:cubicBezTo>
                    <a:pt x="14862" y="27252"/>
                    <a:pt x="12466" y="26777"/>
                    <a:pt x="10730" y="23942"/>
                  </a:cubicBezTo>
                  <a:cubicBezTo>
                    <a:pt x="9683" y="22229"/>
                    <a:pt x="9711" y="19429"/>
                    <a:pt x="9839" y="17823"/>
                  </a:cubicBezTo>
                  <a:cubicBezTo>
                    <a:pt x="9882" y="17707"/>
                    <a:pt x="9902" y="17639"/>
                    <a:pt x="9902" y="17639"/>
                  </a:cubicBezTo>
                  <a:close/>
                  <a:moveTo>
                    <a:pt x="11421" y="1"/>
                  </a:moveTo>
                  <a:cubicBezTo>
                    <a:pt x="7131" y="1"/>
                    <a:pt x="3651" y="3044"/>
                    <a:pt x="3651" y="6795"/>
                  </a:cubicBezTo>
                  <a:cubicBezTo>
                    <a:pt x="3651" y="8189"/>
                    <a:pt x="4131" y="9483"/>
                    <a:pt x="4954" y="10562"/>
                  </a:cubicBezTo>
                  <a:cubicBezTo>
                    <a:pt x="4912" y="10559"/>
                    <a:pt x="4868" y="10558"/>
                    <a:pt x="4822" y="10558"/>
                  </a:cubicBezTo>
                  <a:cubicBezTo>
                    <a:pt x="3992" y="10558"/>
                    <a:pt x="2666" y="10971"/>
                    <a:pt x="1007" y="12907"/>
                  </a:cubicBezTo>
                  <a:cubicBezTo>
                    <a:pt x="908" y="13019"/>
                    <a:pt x="924" y="13190"/>
                    <a:pt x="1035" y="13286"/>
                  </a:cubicBezTo>
                  <a:cubicBezTo>
                    <a:pt x="1087" y="13330"/>
                    <a:pt x="1151" y="13354"/>
                    <a:pt x="1212" y="13354"/>
                  </a:cubicBezTo>
                  <a:cubicBezTo>
                    <a:pt x="1287" y="13354"/>
                    <a:pt x="1363" y="13322"/>
                    <a:pt x="1419" y="13258"/>
                  </a:cubicBezTo>
                  <a:cubicBezTo>
                    <a:pt x="2967" y="11452"/>
                    <a:pt x="4152" y="11106"/>
                    <a:pt x="4834" y="11106"/>
                  </a:cubicBezTo>
                  <a:cubicBezTo>
                    <a:pt x="5135" y="11106"/>
                    <a:pt x="5338" y="11174"/>
                    <a:pt x="5430" y="11213"/>
                  </a:cubicBezTo>
                  <a:cubicBezTo>
                    <a:pt x="4870" y="11524"/>
                    <a:pt x="4390" y="11864"/>
                    <a:pt x="4016" y="12204"/>
                  </a:cubicBezTo>
                  <a:cubicBezTo>
                    <a:pt x="1518" y="14448"/>
                    <a:pt x="1" y="18675"/>
                    <a:pt x="196" y="22237"/>
                  </a:cubicBezTo>
                  <a:cubicBezTo>
                    <a:pt x="388" y="25796"/>
                    <a:pt x="2653" y="28707"/>
                    <a:pt x="2653" y="28707"/>
                  </a:cubicBezTo>
                  <a:cubicBezTo>
                    <a:pt x="2653" y="28707"/>
                    <a:pt x="5177" y="27090"/>
                    <a:pt x="7054" y="23787"/>
                  </a:cubicBezTo>
                  <a:cubicBezTo>
                    <a:pt x="8025" y="22081"/>
                    <a:pt x="8752" y="20500"/>
                    <a:pt x="9231" y="19365"/>
                  </a:cubicBezTo>
                  <a:cubicBezTo>
                    <a:pt x="9231" y="20951"/>
                    <a:pt x="9439" y="22868"/>
                    <a:pt x="10271" y="24226"/>
                  </a:cubicBezTo>
                  <a:cubicBezTo>
                    <a:pt x="12135" y="27270"/>
                    <a:pt x="14784" y="27777"/>
                    <a:pt x="16338" y="27777"/>
                  </a:cubicBezTo>
                  <a:cubicBezTo>
                    <a:pt x="17101" y="27777"/>
                    <a:pt x="17595" y="27653"/>
                    <a:pt x="17612" y="27653"/>
                  </a:cubicBezTo>
                  <a:cubicBezTo>
                    <a:pt x="17687" y="27633"/>
                    <a:pt x="17748" y="27581"/>
                    <a:pt x="17783" y="27513"/>
                  </a:cubicBezTo>
                  <a:cubicBezTo>
                    <a:pt x="18783" y="27725"/>
                    <a:pt x="19780" y="27827"/>
                    <a:pt x="20583" y="27827"/>
                  </a:cubicBezTo>
                  <a:cubicBezTo>
                    <a:pt x="21458" y="27827"/>
                    <a:pt x="22102" y="27706"/>
                    <a:pt x="22269" y="27478"/>
                  </a:cubicBezTo>
                  <a:cubicBezTo>
                    <a:pt x="22784" y="26766"/>
                    <a:pt x="23515" y="24558"/>
                    <a:pt x="23758" y="21846"/>
                  </a:cubicBezTo>
                  <a:cubicBezTo>
                    <a:pt x="24158" y="17312"/>
                    <a:pt x="21266" y="13325"/>
                    <a:pt x="17892" y="11233"/>
                  </a:cubicBezTo>
                  <a:cubicBezTo>
                    <a:pt x="18539" y="11101"/>
                    <a:pt x="19916" y="10566"/>
                    <a:pt x="20847" y="8409"/>
                  </a:cubicBezTo>
                  <a:cubicBezTo>
                    <a:pt x="20906" y="8274"/>
                    <a:pt x="20843" y="8113"/>
                    <a:pt x="20707" y="8053"/>
                  </a:cubicBezTo>
                  <a:cubicBezTo>
                    <a:pt x="20672" y="8038"/>
                    <a:pt x="20635" y="8031"/>
                    <a:pt x="20600" y="8031"/>
                  </a:cubicBezTo>
                  <a:cubicBezTo>
                    <a:pt x="20495" y="8031"/>
                    <a:pt x="20396" y="8093"/>
                    <a:pt x="20351" y="8197"/>
                  </a:cubicBezTo>
                  <a:cubicBezTo>
                    <a:pt x="19497" y="10171"/>
                    <a:pt x="18270" y="10610"/>
                    <a:pt x="17763" y="10709"/>
                  </a:cubicBezTo>
                  <a:cubicBezTo>
                    <a:pt x="18658" y="9603"/>
                    <a:pt x="19186" y="8253"/>
                    <a:pt x="19186" y="6795"/>
                  </a:cubicBezTo>
                  <a:cubicBezTo>
                    <a:pt x="19186" y="3044"/>
                    <a:pt x="15711" y="1"/>
                    <a:pt x="1142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" name="Google Shape;289;p28">
              <a:extLst>
                <a:ext uri="{FF2B5EF4-FFF2-40B4-BE49-F238E27FC236}">
                  <a16:creationId xmlns:a16="http://schemas.microsoft.com/office/drawing/2014/main" id="{8DB33EAC-5FFD-48C8-9FB4-CE36EDCA3837}"/>
                </a:ext>
              </a:extLst>
            </p:cNvPr>
            <p:cNvSpPr/>
            <p:nvPr/>
          </p:nvSpPr>
          <p:spPr>
            <a:xfrm>
              <a:off x="6601804" y="1322347"/>
              <a:ext cx="276690" cy="197926"/>
            </a:xfrm>
            <a:custGeom>
              <a:avLst/>
              <a:gdLst/>
              <a:ahLst/>
              <a:cxnLst/>
              <a:rect l="l" t="t" r="r" b="b"/>
              <a:pathLst>
                <a:path w="12527" h="8961" extrusionOk="0">
                  <a:moveTo>
                    <a:pt x="541" y="0"/>
                  </a:moveTo>
                  <a:cubicBezTo>
                    <a:pt x="474" y="0"/>
                    <a:pt x="414" y="50"/>
                    <a:pt x="404" y="117"/>
                  </a:cubicBezTo>
                  <a:cubicBezTo>
                    <a:pt x="387" y="257"/>
                    <a:pt x="0" y="3512"/>
                    <a:pt x="4178" y="6743"/>
                  </a:cubicBezTo>
                  <a:cubicBezTo>
                    <a:pt x="6526" y="8560"/>
                    <a:pt x="8823" y="8960"/>
                    <a:pt x="10393" y="8960"/>
                  </a:cubicBezTo>
                  <a:cubicBezTo>
                    <a:pt x="11616" y="8960"/>
                    <a:pt x="12398" y="8717"/>
                    <a:pt x="12414" y="8713"/>
                  </a:cubicBezTo>
                  <a:cubicBezTo>
                    <a:pt x="12486" y="8689"/>
                    <a:pt x="12526" y="8612"/>
                    <a:pt x="12502" y="8540"/>
                  </a:cubicBezTo>
                  <a:cubicBezTo>
                    <a:pt x="12483" y="8482"/>
                    <a:pt x="12429" y="8447"/>
                    <a:pt x="12373" y="8447"/>
                  </a:cubicBezTo>
                  <a:cubicBezTo>
                    <a:pt x="12360" y="8447"/>
                    <a:pt x="12347" y="8449"/>
                    <a:pt x="12335" y="8453"/>
                  </a:cubicBezTo>
                  <a:cubicBezTo>
                    <a:pt x="12317" y="8458"/>
                    <a:pt x="11568" y="8691"/>
                    <a:pt x="10391" y="8691"/>
                  </a:cubicBezTo>
                  <a:cubicBezTo>
                    <a:pt x="8871" y="8691"/>
                    <a:pt x="6636" y="8302"/>
                    <a:pt x="4345" y="6532"/>
                  </a:cubicBezTo>
                  <a:cubicBezTo>
                    <a:pt x="295" y="3400"/>
                    <a:pt x="667" y="185"/>
                    <a:pt x="675" y="152"/>
                  </a:cubicBezTo>
                  <a:cubicBezTo>
                    <a:pt x="684" y="80"/>
                    <a:pt x="631" y="13"/>
                    <a:pt x="555" y="1"/>
                  </a:cubicBezTo>
                  <a:cubicBezTo>
                    <a:pt x="550" y="0"/>
                    <a:pt x="546" y="0"/>
                    <a:pt x="5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" name="Google Shape;290;p28">
              <a:extLst>
                <a:ext uri="{FF2B5EF4-FFF2-40B4-BE49-F238E27FC236}">
                  <a16:creationId xmlns:a16="http://schemas.microsoft.com/office/drawing/2014/main" id="{FF5A501A-B8AD-49DC-9A49-54269C11A1EB}"/>
                </a:ext>
              </a:extLst>
            </p:cNvPr>
            <p:cNvSpPr/>
            <p:nvPr/>
          </p:nvSpPr>
          <p:spPr>
            <a:xfrm>
              <a:off x="6623848" y="1297808"/>
              <a:ext cx="237419" cy="116423"/>
            </a:xfrm>
            <a:custGeom>
              <a:avLst/>
              <a:gdLst/>
              <a:ahLst/>
              <a:cxnLst/>
              <a:rect l="l" t="t" r="r" b="b"/>
              <a:pathLst>
                <a:path w="10749" h="5271" extrusionOk="0">
                  <a:moveTo>
                    <a:pt x="152" y="1"/>
                  </a:moveTo>
                  <a:cubicBezTo>
                    <a:pt x="126" y="1"/>
                    <a:pt x="99" y="9"/>
                    <a:pt x="77" y="26"/>
                  </a:cubicBezTo>
                  <a:cubicBezTo>
                    <a:pt x="12" y="65"/>
                    <a:pt x="1" y="149"/>
                    <a:pt x="40" y="214"/>
                  </a:cubicBezTo>
                  <a:cubicBezTo>
                    <a:pt x="81" y="269"/>
                    <a:pt x="3579" y="5270"/>
                    <a:pt x="8592" y="5270"/>
                  </a:cubicBezTo>
                  <a:cubicBezTo>
                    <a:pt x="9248" y="5270"/>
                    <a:pt x="9930" y="5182"/>
                    <a:pt x="10633" y="4990"/>
                  </a:cubicBezTo>
                  <a:cubicBezTo>
                    <a:pt x="10705" y="4970"/>
                    <a:pt x="10749" y="4895"/>
                    <a:pt x="10729" y="4823"/>
                  </a:cubicBezTo>
                  <a:cubicBezTo>
                    <a:pt x="10712" y="4762"/>
                    <a:pt x="10658" y="4723"/>
                    <a:pt x="10595" y="4723"/>
                  </a:cubicBezTo>
                  <a:cubicBezTo>
                    <a:pt x="10584" y="4723"/>
                    <a:pt x="10572" y="4724"/>
                    <a:pt x="10561" y="4727"/>
                  </a:cubicBezTo>
                  <a:cubicBezTo>
                    <a:pt x="9883" y="4914"/>
                    <a:pt x="9225" y="4996"/>
                    <a:pt x="8592" y="4996"/>
                  </a:cubicBezTo>
                  <a:cubicBezTo>
                    <a:pt x="3726" y="4996"/>
                    <a:pt x="304" y="115"/>
                    <a:pt x="265" y="61"/>
                  </a:cubicBezTo>
                  <a:cubicBezTo>
                    <a:pt x="237" y="22"/>
                    <a:pt x="195" y="1"/>
                    <a:pt x="1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" name="Google Shape;291;p28">
              <a:extLst>
                <a:ext uri="{FF2B5EF4-FFF2-40B4-BE49-F238E27FC236}">
                  <a16:creationId xmlns:a16="http://schemas.microsoft.com/office/drawing/2014/main" id="{3E51F52B-38F2-4D87-8EB3-F0F15430B141}"/>
                </a:ext>
              </a:extLst>
            </p:cNvPr>
            <p:cNvSpPr/>
            <p:nvPr/>
          </p:nvSpPr>
          <p:spPr>
            <a:xfrm>
              <a:off x="6401714" y="1241220"/>
              <a:ext cx="181051" cy="138687"/>
            </a:xfrm>
            <a:custGeom>
              <a:avLst/>
              <a:gdLst/>
              <a:ahLst/>
              <a:cxnLst/>
              <a:rect l="l" t="t" r="r" b="b"/>
              <a:pathLst>
                <a:path w="8197" h="6279" extrusionOk="0">
                  <a:moveTo>
                    <a:pt x="6138" y="1"/>
                  </a:moveTo>
                  <a:cubicBezTo>
                    <a:pt x="5395" y="1"/>
                    <a:pt x="4505" y="189"/>
                    <a:pt x="3579" y="806"/>
                  </a:cubicBezTo>
                  <a:cubicBezTo>
                    <a:pt x="1230" y="2372"/>
                    <a:pt x="72" y="5951"/>
                    <a:pt x="24" y="6102"/>
                  </a:cubicBezTo>
                  <a:cubicBezTo>
                    <a:pt x="0" y="6174"/>
                    <a:pt x="40" y="6251"/>
                    <a:pt x="112" y="6270"/>
                  </a:cubicBezTo>
                  <a:cubicBezTo>
                    <a:pt x="124" y="6275"/>
                    <a:pt x="140" y="6278"/>
                    <a:pt x="152" y="6278"/>
                  </a:cubicBezTo>
                  <a:cubicBezTo>
                    <a:pt x="212" y="6278"/>
                    <a:pt x="264" y="6242"/>
                    <a:pt x="280" y="6183"/>
                  </a:cubicBezTo>
                  <a:cubicBezTo>
                    <a:pt x="292" y="6146"/>
                    <a:pt x="1462" y="2544"/>
                    <a:pt x="3727" y="1034"/>
                  </a:cubicBezTo>
                  <a:cubicBezTo>
                    <a:pt x="4605" y="448"/>
                    <a:pt x="5445" y="270"/>
                    <a:pt x="6143" y="270"/>
                  </a:cubicBezTo>
                  <a:cubicBezTo>
                    <a:pt x="7222" y="270"/>
                    <a:pt x="7961" y="695"/>
                    <a:pt x="7973" y="702"/>
                  </a:cubicBezTo>
                  <a:cubicBezTo>
                    <a:pt x="7994" y="716"/>
                    <a:pt x="8018" y="722"/>
                    <a:pt x="8041" y="722"/>
                  </a:cubicBezTo>
                  <a:cubicBezTo>
                    <a:pt x="8088" y="722"/>
                    <a:pt x="8134" y="697"/>
                    <a:pt x="8161" y="654"/>
                  </a:cubicBezTo>
                  <a:cubicBezTo>
                    <a:pt x="8196" y="590"/>
                    <a:pt x="8176" y="510"/>
                    <a:pt x="8113" y="470"/>
                  </a:cubicBezTo>
                  <a:cubicBezTo>
                    <a:pt x="8101" y="463"/>
                    <a:pt x="7300" y="1"/>
                    <a:pt x="61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" name="Google Shape;292;p28">
              <a:extLst>
                <a:ext uri="{FF2B5EF4-FFF2-40B4-BE49-F238E27FC236}">
                  <a16:creationId xmlns:a16="http://schemas.microsoft.com/office/drawing/2014/main" id="{92FA07C6-E4C9-46B5-82F0-05F724F10D91}"/>
                </a:ext>
              </a:extLst>
            </p:cNvPr>
            <p:cNvSpPr/>
            <p:nvPr/>
          </p:nvSpPr>
          <p:spPr>
            <a:xfrm>
              <a:off x="6478998" y="1288023"/>
              <a:ext cx="106153" cy="62419"/>
            </a:xfrm>
            <a:custGeom>
              <a:avLst/>
              <a:gdLst/>
              <a:ahLst/>
              <a:cxnLst/>
              <a:rect l="l" t="t" r="r" b="b"/>
              <a:pathLst>
                <a:path w="4806" h="2826" extrusionOk="0">
                  <a:moveTo>
                    <a:pt x="3702" y="1"/>
                  </a:moveTo>
                  <a:cubicBezTo>
                    <a:pt x="3038" y="1"/>
                    <a:pt x="2166" y="154"/>
                    <a:pt x="1502" y="816"/>
                  </a:cubicBezTo>
                  <a:cubicBezTo>
                    <a:pt x="332" y="1986"/>
                    <a:pt x="44" y="2609"/>
                    <a:pt x="32" y="2633"/>
                  </a:cubicBezTo>
                  <a:cubicBezTo>
                    <a:pt x="0" y="2701"/>
                    <a:pt x="28" y="2781"/>
                    <a:pt x="96" y="2814"/>
                  </a:cubicBezTo>
                  <a:cubicBezTo>
                    <a:pt x="116" y="2821"/>
                    <a:pt x="136" y="2825"/>
                    <a:pt x="156" y="2825"/>
                  </a:cubicBezTo>
                  <a:cubicBezTo>
                    <a:pt x="204" y="2825"/>
                    <a:pt x="256" y="2797"/>
                    <a:pt x="276" y="2746"/>
                  </a:cubicBezTo>
                  <a:cubicBezTo>
                    <a:pt x="280" y="2742"/>
                    <a:pt x="568" y="2138"/>
                    <a:pt x="1694" y="1008"/>
                  </a:cubicBezTo>
                  <a:cubicBezTo>
                    <a:pt x="2290" y="414"/>
                    <a:pt x="3095" y="278"/>
                    <a:pt x="3710" y="278"/>
                  </a:cubicBezTo>
                  <a:cubicBezTo>
                    <a:pt x="4229" y="278"/>
                    <a:pt x="4612" y="375"/>
                    <a:pt x="4622" y="377"/>
                  </a:cubicBezTo>
                  <a:cubicBezTo>
                    <a:pt x="4633" y="380"/>
                    <a:pt x="4645" y="382"/>
                    <a:pt x="4657" y="382"/>
                  </a:cubicBezTo>
                  <a:cubicBezTo>
                    <a:pt x="4716" y="382"/>
                    <a:pt x="4769" y="341"/>
                    <a:pt x="4786" y="281"/>
                  </a:cubicBezTo>
                  <a:cubicBezTo>
                    <a:pt x="4806" y="209"/>
                    <a:pt x="4762" y="133"/>
                    <a:pt x="4690" y="113"/>
                  </a:cubicBezTo>
                  <a:cubicBezTo>
                    <a:pt x="4653" y="104"/>
                    <a:pt x="4247" y="1"/>
                    <a:pt x="37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4" name="Google Shape;293;p28">
              <a:extLst>
                <a:ext uri="{FF2B5EF4-FFF2-40B4-BE49-F238E27FC236}">
                  <a16:creationId xmlns:a16="http://schemas.microsoft.com/office/drawing/2014/main" id="{2763BA0C-70D2-484F-8E3B-459B09BBA824}"/>
                </a:ext>
              </a:extLst>
            </p:cNvPr>
            <p:cNvSpPr/>
            <p:nvPr/>
          </p:nvSpPr>
          <p:spPr>
            <a:xfrm>
              <a:off x="5442299" y="2009268"/>
              <a:ext cx="443937" cy="443937"/>
            </a:xfrm>
            <a:custGeom>
              <a:avLst/>
              <a:gdLst/>
              <a:ahLst/>
              <a:cxnLst/>
              <a:rect l="l" t="t" r="r" b="b"/>
              <a:pathLst>
                <a:path w="20099" h="20099" extrusionOk="0">
                  <a:moveTo>
                    <a:pt x="10050" y="0"/>
                  </a:moveTo>
                  <a:cubicBezTo>
                    <a:pt x="4501" y="0"/>
                    <a:pt x="0" y="4502"/>
                    <a:pt x="0" y="10050"/>
                  </a:cubicBezTo>
                  <a:cubicBezTo>
                    <a:pt x="0" y="15602"/>
                    <a:pt x="4501" y="20099"/>
                    <a:pt x="10050" y="20099"/>
                  </a:cubicBezTo>
                  <a:cubicBezTo>
                    <a:pt x="15602" y="20099"/>
                    <a:pt x="20099" y="15602"/>
                    <a:pt x="20099" y="10050"/>
                  </a:cubicBezTo>
                  <a:cubicBezTo>
                    <a:pt x="20099" y="4502"/>
                    <a:pt x="15602" y="0"/>
                    <a:pt x="1005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" name="Google Shape;294;p28">
              <a:extLst>
                <a:ext uri="{FF2B5EF4-FFF2-40B4-BE49-F238E27FC236}">
                  <a16:creationId xmlns:a16="http://schemas.microsoft.com/office/drawing/2014/main" id="{1C8A4F04-0A47-4B1B-99DB-FF9437EAC5A9}"/>
                </a:ext>
              </a:extLst>
            </p:cNvPr>
            <p:cNvSpPr/>
            <p:nvPr/>
          </p:nvSpPr>
          <p:spPr>
            <a:xfrm>
              <a:off x="5436357" y="2003349"/>
              <a:ext cx="455886" cy="455886"/>
            </a:xfrm>
            <a:custGeom>
              <a:avLst/>
              <a:gdLst/>
              <a:ahLst/>
              <a:cxnLst/>
              <a:rect l="l" t="t" r="r" b="b"/>
              <a:pathLst>
                <a:path w="20640" h="20640" extrusionOk="0">
                  <a:moveTo>
                    <a:pt x="10319" y="540"/>
                  </a:moveTo>
                  <a:cubicBezTo>
                    <a:pt x="15711" y="540"/>
                    <a:pt x="20100" y="4925"/>
                    <a:pt x="20100" y="10318"/>
                  </a:cubicBezTo>
                  <a:cubicBezTo>
                    <a:pt x="20100" y="15710"/>
                    <a:pt x="15711" y="20099"/>
                    <a:pt x="10319" y="20099"/>
                  </a:cubicBezTo>
                  <a:cubicBezTo>
                    <a:pt x="4926" y="20099"/>
                    <a:pt x="541" y="15710"/>
                    <a:pt x="541" y="10318"/>
                  </a:cubicBezTo>
                  <a:cubicBezTo>
                    <a:pt x="541" y="4925"/>
                    <a:pt x="4926" y="540"/>
                    <a:pt x="10319" y="540"/>
                  </a:cubicBezTo>
                  <a:close/>
                  <a:moveTo>
                    <a:pt x="10319" y="1"/>
                  </a:moveTo>
                  <a:cubicBezTo>
                    <a:pt x="4631" y="1"/>
                    <a:pt x="1" y="4630"/>
                    <a:pt x="1" y="10318"/>
                  </a:cubicBezTo>
                  <a:cubicBezTo>
                    <a:pt x="1" y="16010"/>
                    <a:pt x="4631" y="20639"/>
                    <a:pt x="10319" y="20639"/>
                  </a:cubicBezTo>
                  <a:cubicBezTo>
                    <a:pt x="16010" y="20639"/>
                    <a:pt x="20640" y="16010"/>
                    <a:pt x="20640" y="10318"/>
                  </a:cubicBezTo>
                  <a:cubicBezTo>
                    <a:pt x="20640" y="4630"/>
                    <a:pt x="16010" y="1"/>
                    <a:pt x="1031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" name="Google Shape;295;p28">
              <a:extLst>
                <a:ext uri="{FF2B5EF4-FFF2-40B4-BE49-F238E27FC236}">
                  <a16:creationId xmlns:a16="http://schemas.microsoft.com/office/drawing/2014/main" id="{4E530568-EDAF-478A-9E37-A2BC9A9A37B0}"/>
                </a:ext>
              </a:extLst>
            </p:cNvPr>
            <p:cNvSpPr/>
            <p:nvPr/>
          </p:nvSpPr>
          <p:spPr>
            <a:xfrm>
              <a:off x="5477043" y="2044012"/>
              <a:ext cx="374538" cy="374538"/>
            </a:xfrm>
            <a:custGeom>
              <a:avLst/>
              <a:gdLst/>
              <a:ahLst/>
              <a:cxnLst/>
              <a:rect l="l" t="t" r="r" b="b"/>
              <a:pathLst>
                <a:path w="16957" h="16957" extrusionOk="0">
                  <a:moveTo>
                    <a:pt x="8477" y="0"/>
                  </a:moveTo>
                  <a:cubicBezTo>
                    <a:pt x="3796" y="0"/>
                    <a:pt x="0" y="3796"/>
                    <a:pt x="0" y="8477"/>
                  </a:cubicBezTo>
                  <a:cubicBezTo>
                    <a:pt x="0" y="13158"/>
                    <a:pt x="3796" y="16957"/>
                    <a:pt x="8477" y="16957"/>
                  </a:cubicBezTo>
                  <a:cubicBezTo>
                    <a:pt x="13157" y="16957"/>
                    <a:pt x="16956" y="13158"/>
                    <a:pt x="16956" y="8477"/>
                  </a:cubicBezTo>
                  <a:cubicBezTo>
                    <a:pt x="16956" y="3796"/>
                    <a:pt x="13157" y="0"/>
                    <a:pt x="8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7" name="Google Shape;296;p28">
              <a:extLst>
                <a:ext uri="{FF2B5EF4-FFF2-40B4-BE49-F238E27FC236}">
                  <a16:creationId xmlns:a16="http://schemas.microsoft.com/office/drawing/2014/main" id="{84865B81-865B-4DA6-8872-B632894B9A2A}"/>
                </a:ext>
              </a:extLst>
            </p:cNvPr>
            <p:cNvSpPr/>
            <p:nvPr/>
          </p:nvSpPr>
          <p:spPr>
            <a:xfrm>
              <a:off x="5471057" y="2038026"/>
              <a:ext cx="386421" cy="386421"/>
            </a:xfrm>
            <a:custGeom>
              <a:avLst/>
              <a:gdLst/>
              <a:ahLst/>
              <a:cxnLst/>
              <a:rect l="l" t="t" r="r" b="b"/>
              <a:pathLst>
                <a:path w="17495" h="17495" extrusionOk="0">
                  <a:moveTo>
                    <a:pt x="8748" y="544"/>
                  </a:moveTo>
                  <a:cubicBezTo>
                    <a:pt x="13273" y="544"/>
                    <a:pt x="16955" y="4226"/>
                    <a:pt x="16955" y="8748"/>
                  </a:cubicBezTo>
                  <a:cubicBezTo>
                    <a:pt x="16955" y="13273"/>
                    <a:pt x="13273" y="16956"/>
                    <a:pt x="8748" y="16956"/>
                  </a:cubicBezTo>
                  <a:cubicBezTo>
                    <a:pt x="4226" y="16956"/>
                    <a:pt x="544" y="13273"/>
                    <a:pt x="544" y="8748"/>
                  </a:cubicBezTo>
                  <a:cubicBezTo>
                    <a:pt x="544" y="4226"/>
                    <a:pt x="4226" y="544"/>
                    <a:pt x="8748" y="544"/>
                  </a:cubicBezTo>
                  <a:close/>
                  <a:moveTo>
                    <a:pt x="8748" y="0"/>
                  </a:moveTo>
                  <a:cubicBezTo>
                    <a:pt x="3927" y="0"/>
                    <a:pt x="0" y="3927"/>
                    <a:pt x="0" y="8748"/>
                  </a:cubicBezTo>
                  <a:cubicBezTo>
                    <a:pt x="0" y="13572"/>
                    <a:pt x="3927" y="17495"/>
                    <a:pt x="8748" y="17495"/>
                  </a:cubicBezTo>
                  <a:cubicBezTo>
                    <a:pt x="13572" y="17495"/>
                    <a:pt x="17495" y="13572"/>
                    <a:pt x="17495" y="8748"/>
                  </a:cubicBezTo>
                  <a:cubicBezTo>
                    <a:pt x="17495" y="3927"/>
                    <a:pt x="13572" y="0"/>
                    <a:pt x="874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8" name="Google Shape;297;p28">
              <a:extLst>
                <a:ext uri="{FF2B5EF4-FFF2-40B4-BE49-F238E27FC236}">
                  <a16:creationId xmlns:a16="http://schemas.microsoft.com/office/drawing/2014/main" id="{D8354E81-3FF0-42DB-8845-0D9D43F69625}"/>
                </a:ext>
              </a:extLst>
            </p:cNvPr>
            <p:cNvSpPr/>
            <p:nvPr/>
          </p:nvSpPr>
          <p:spPr>
            <a:xfrm>
              <a:off x="5652329" y="2083902"/>
              <a:ext cx="115540" cy="159361"/>
            </a:xfrm>
            <a:custGeom>
              <a:avLst/>
              <a:gdLst/>
              <a:ahLst/>
              <a:cxnLst/>
              <a:rect l="l" t="t" r="r" b="b"/>
              <a:pathLst>
                <a:path w="5231" h="7215" extrusionOk="0">
                  <a:moveTo>
                    <a:pt x="541" y="1"/>
                  </a:moveTo>
                  <a:cubicBezTo>
                    <a:pt x="245" y="1"/>
                    <a:pt x="1" y="240"/>
                    <a:pt x="1" y="539"/>
                  </a:cubicBezTo>
                  <a:lnTo>
                    <a:pt x="1" y="6671"/>
                  </a:lnTo>
                  <a:cubicBezTo>
                    <a:pt x="1" y="6971"/>
                    <a:pt x="245" y="7214"/>
                    <a:pt x="541" y="7214"/>
                  </a:cubicBezTo>
                  <a:lnTo>
                    <a:pt x="4690" y="7214"/>
                  </a:lnTo>
                  <a:cubicBezTo>
                    <a:pt x="4990" y="7214"/>
                    <a:pt x="5230" y="6971"/>
                    <a:pt x="5230" y="6671"/>
                  </a:cubicBezTo>
                  <a:cubicBezTo>
                    <a:pt x="5230" y="6375"/>
                    <a:pt x="4990" y="6132"/>
                    <a:pt x="4690" y="6132"/>
                  </a:cubicBezTo>
                  <a:lnTo>
                    <a:pt x="1084" y="6132"/>
                  </a:lnTo>
                  <a:lnTo>
                    <a:pt x="1084" y="539"/>
                  </a:lnTo>
                  <a:cubicBezTo>
                    <a:pt x="1084" y="240"/>
                    <a:pt x="840" y="1"/>
                    <a:pt x="54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9" name="Google Shape;298;p28">
              <a:extLst>
                <a:ext uri="{FF2B5EF4-FFF2-40B4-BE49-F238E27FC236}">
                  <a16:creationId xmlns:a16="http://schemas.microsoft.com/office/drawing/2014/main" id="{91070078-CA3A-4497-8A89-598301625B39}"/>
                </a:ext>
              </a:extLst>
            </p:cNvPr>
            <p:cNvSpPr/>
            <p:nvPr/>
          </p:nvSpPr>
          <p:spPr>
            <a:xfrm>
              <a:off x="7660458" y="1968318"/>
              <a:ext cx="681201" cy="557776"/>
            </a:xfrm>
            <a:custGeom>
              <a:avLst/>
              <a:gdLst/>
              <a:ahLst/>
              <a:cxnLst/>
              <a:rect l="l" t="t" r="r" b="b"/>
              <a:pathLst>
                <a:path w="30841" h="25253" extrusionOk="0">
                  <a:moveTo>
                    <a:pt x="3684" y="0"/>
                  </a:moveTo>
                  <a:cubicBezTo>
                    <a:pt x="1750" y="0"/>
                    <a:pt x="181" y="1571"/>
                    <a:pt x="181" y="3508"/>
                  </a:cubicBezTo>
                  <a:lnTo>
                    <a:pt x="181" y="16158"/>
                  </a:lnTo>
                  <a:cubicBezTo>
                    <a:pt x="181" y="18091"/>
                    <a:pt x="1750" y="19661"/>
                    <a:pt x="3684" y="19661"/>
                  </a:cubicBezTo>
                  <a:lnTo>
                    <a:pt x="4423" y="19661"/>
                  </a:lnTo>
                  <a:cubicBezTo>
                    <a:pt x="3688" y="21294"/>
                    <a:pt x="2274" y="23774"/>
                    <a:pt x="1" y="25252"/>
                  </a:cubicBezTo>
                  <a:cubicBezTo>
                    <a:pt x="1" y="25252"/>
                    <a:pt x="4798" y="24917"/>
                    <a:pt x="9799" y="19661"/>
                  </a:cubicBezTo>
                  <a:lnTo>
                    <a:pt x="27338" y="19661"/>
                  </a:lnTo>
                  <a:cubicBezTo>
                    <a:pt x="29270" y="19661"/>
                    <a:pt x="30840" y="18091"/>
                    <a:pt x="30840" y="16158"/>
                  </a:cubicBezTo>
                  <a:lnTo>
                    <a:pt x="30840" y="3508"/>
                  </a:lnTo>
                  <a:cubicBezTo>
                    <a:pt x="30840" y="1571"/>
                    <a:pt x="29270" y="0"/>
                    <a:pt x="2733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0" name="Google Shape;299;p28">
              <a:extLst>
                <a:ext uri="{FF2B5EF4-FFF2-40B4-BE49-F238E27FC236}">
                  <a16:creationId xmlns:a16="http://schemas.microsoft.com/office/drawing/2014/main" id="{FCAD295C-722F-450C-953E-B24210EAEC39}"/>
                </a:ext>
              </a:extLst>
            </p:cNvPr>
            <p:cNvSpPr/>
            <p:nvPr/>
          </p:nvSpPr>
          <p:spPr>
            <a:xfrm>
              <a:off x="7653942" y="1962399"/>
              <a:ext cx="693702" cy="569592"/>
            </a:xfrm>
            <a:custGeom>
              <a:avLst/>
              <a:gdLst/>
              <a:ahLst/>
              <a:cxnLst/>
              <a:rect l="l" t="t" r="r" b="b"/>
              <a:pathLst>
                <a:path w="31407" h="25788" extrusionOk="0">
                  <a:moveTo>
                    <a:pt x="27633" y="541"/>
                  </a:moveTo>
                  <a:cubicBezTo>
                    <a:pt x="29414" y="541"/>
                    <a:pt x="30864" y="1990"/>
                    <a:pt x="30864" y="3776"/>
                  </a:cubicBezTo>
                  <a:lnTo>
                    <a:pt x="30864" y="16426"/>
                  </a:lnTo>
                  <a:cubicBezTo>
                    <a:pt x="30864" y="18207"/>
                    <a:pt x="29414" y="19656"/>
                    <a:pt x="27633" y="19656"/>
                  </a:cubicBezTo>
                  <a:lnTo>
                    <a:pt x="10094" y="19656"/>
                  </a:lnTo>
                  <a:cubicBezTo>
                    <a:pt x="10018" y="19656"/>
                    <a:pt x="9950" y="19689"/>
                    <a:pt x="9898" y="19741"/>
                  </a:cubicBezTo>
                  <a:cubicBezTo>
                    <a:pt x="6451" y="23367"/>
                    <a:pt x="3076" y="24617"/>
                    <a:pt x="1387" y="25041"/>
                  </a:cubicBezTo>
                  <a:cubicBezTo>
                    <a:pt x="3128" y="23568"/>
                    <a:pt x="4278" y="21562"/>
                    <a:pt x="4965" y="20040"/>
                  </a:cubicBezTo>
                  <a:cubicBezTo>
                    <a:pt x="5001" y="19957"/>
                    <a:pt x="4993" y="19857"/>
                    <a:pt x="4945" y="19781"/>
                  </a:cubicBezTo>
                  <a:cubicBezTo>
                    <a:pt x="4893" y="19704"/>
                    <a:pt x="4809" y="19656"/>
                    <a:pt x="4718" y="19656"/>
                  </a:cubicBezTo>
                  <a:lnTo>
                    <a:pt x="3979" y="19656"/>
                  </a:lnTo>
                  <a:cubicBezTo>
                    <a:pt x="2197" y="19656"/>
                    <a:pt x="747" y="18207"/>
                    <a:pt x="747" y="16426"/>
                  </a:cubicBezTo>
                  <a:lnTo>
                    <a:pt x="747" y="3776"/>
                  </a:lnTo>
                  <a:cubicBezTo>
                    <a:pt x="747" y="1990"/>
                    <a:pt x="2197" y="541"/>
                    <a:pt x="3979" y="541"/>
                  </a:cubicBezTo>
                  <a:close/>
                  <a:moveTo>
                    <a:pt x="3979" y="1"/>
                  </a:moveTo>
                  <a:cubicBezTo>
                    <a:pt x="1898" y="1"/>
                    <a:pt x="204" y="1695"/>
                    <a:pt x="204" y="3776"/>
                  </a:cubicBezTo>
                  <a:lnTo>
                    <a:pt x="204" y="16426"/>
                  </a:lnTo>
                  <a:cubicBezTo>
                    <a:pt x="204" y="18506"/>
                    <a:pt x="1898" y="20200"/>
                    <a:pt x="3979" y="20200"/>
                  </a:cubicBezTo>
                  <a:lnTo>
                    <a:pt x="4294" y="20200"/>
                  </a:lnTo>
                  <a:cubicBezTo>
                    <a:pt x="3496" y="21870"/>
                    <a:pt x="2161" y="23983"/>
                    <a:pt x="148" y="25293"/>
                  </a:cubicBezTo>
                  <a:cubicBezTo>
                    <a:pt x="45" y="25360"/>
                    <a:pt x="1" y="25489"/>
                    <a:pt x="40" y="25605"/>
                  </a:cubicBezTo>
                  <a:cubicBezTo>
                    <a:pt x="76" y="25716"/>
                    <a:pt x="180" y="25788"/>
                    <a:pt x="296" y="25788"/>
                  </a:cubicBezTo>
                  <a:lnTo>
                    <a:pt x="316" y="25788"/>
                  </a:lnTo>
                  <a:cubicBezTo>
                    <a:pt x="512" y="25776"/>
                    <a:pt x="5225" y="25389"/>
                    <a:pt x="10210" y="20200"/>
                  </a:cubicBezTo>
                  <a:lnTo>
                    <a:pt x="27633" y="20200"/>
                  </a:lnTo>
                  <a:cubicBezTo>
                    <a:pt x="29714" y="20200"/>
                    <a:pt x="31407" y="18506"/>
                    <a:pt x="31407" y="16426"/>
                  </a:cubicBezTo>
                  <a:lnTo>
                    <a:pt x="31407" y="3776"/>
                  </a:lnTo>
                  <a:cubicBezTo>
                    <a:pt x="31407" y="1695"/>
                    <a:pt x="29714" y="1"/>
                    <a:pt x="2763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1" name="Google Shape;300;p28">
              <a:extLst>
                <a:ext uri="{FF2B5EF4-FFF2-40B4-BE49-F238E27FC236}">
                  <a16:creationId xmlns:a16="http://schemas.microsoft.com/office/drawing/2014/main" id="{83DF1137-F9B8-48E5-A9EC-8F44372DFB28}"/>
                </a:ext>
              </a:extLst>
            </p:cNvPr>
            <p:cNvSpPr/>
            <p:nvPr/>
          </p:nvSpPr>
          <p:spPr>
            <a:xfrm>
              <a:off x="7833558" y="2135697"/>
              <a:ext cx="79692" cy="79670"/>
            </a:xfrm>
            <a:custGeom>
              <a:avLst/>
              <a:gdLst/>
              <a:ahLst/>
              <a:cxnLst/>
              <a:rect l="l" t="t" r="r" b="b"/>
              <a:pathLst>
                <a:path w="3608" h="3607" extrusionOk="0">
                  <a:moveTo>
                    <a:pt x="1802" y="0"/>
                  </a:moveTo>
                  <a:cubicBezTo>
                    <a:pt x="808" y="0"/>
                    <a:pt x="1" y="807"/>
                    <a:pt x="1" y="1802"/>
                  </a:cubicBezTo>
                  <a:cubicBezTo>
                    <a:pt x="1" y="2799"/>
                    <a:pt x="808" y="3607"/>
                    <a:pt x="1802" y="3607"/>
                  </a:cubicBezTo>
                  <a:cubicBezTo>
                    <a:pt x="2801" y="3607"/>
                    <a:pt x="3608" y="2799"/>
                    <a:pt x="3608" y="1802"/>
                  </a:cubicBezTo>
                  <a:cubicBezTo>
                    <a:pt x="3608" y="807"/>
                    <a:pt x="2801" y="0"/>
                    <a:pt x="1802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2" name="Google Shape;301;p28">
              <a:extLst>
                <a:ext uri="{FF2B5EF4-FFF2-40B4-BE49-F238E27FC236}">
                  <a16:creationId xmlns:a16="http://schemas.microsoft.com/office/drawing/2014/main" id="{938FD8EA-AF46-4513-8CB7-034A45816EAD}"/>
                </a:ext>
              </a:extLst>
            </p:cNvPr>
            <p:cNvSpPr/>
            <p:nvPr/>
          </p:nvSpPr>
          <p:spPr>
            <a:xfrm>
              <a:off x="7827572" y="2129689"/>
              <a:ext cx="91685" cy="91597"/>
            </a:xfrm>
            <a:custGeom>
              <a:avLst/>
              <a:gdLst/>
              <a:ahLst/>
              <a:cxnLst/>
              <a:rect l="l" t="t" r="r" b="b"/>
              <a:pathLst>
                <a:path w="4151" h="4147" extrusionOk="0">
                  <a:moveTo>
                    <a:pt x="2073" y="540"/>
                  </a:moveTo>
                  <a:cubicBezTo>
                    <a:pt x="2920" y="540"/>
                    <a:pt x="3607" y="1231"/>
                    <a:pt x="3607" y="2074"/>
                  </a:cubicBezTo>
                  <a:cubicBezTo>
                    <a:pt x="3607" y="2920"/>
                    <a:pt x="2920" y="3607"/>
                    <a:pt x="2073" y="3607"/>
                  </a:cubicBezTo>
                  <a:cubicBezTo>
                    <a:pt x="1230" y="3607"/>
                    <a:pt x="543" y="2920"/>
                    <a:pt x="543" y="2074"/>
                  </a:cubicBezTo>
                  <a:cubicBezTo>
                    <a:pt x="543" y="1231"/>
                    <a:pt x="1230" y="540"/>
                    <a:pt x="2073" y="540"/>
                  </a:cubicBezTo>
                  <a:close/>
                  <a:moveTo>
                    <a:pt x="2073" y="0"/>
                  </a:moveTo>
                  <a:cubicBezTo>
                    <a:pt x="931" y="0"/>
                    <a:pt x="0" y="931"/>
                    <a:pt x="0" y="2074"/>
                  </a:cubicBezTo>
                  <a:cubicBezTo>
                    <a:pt x="0" y="3220"/>
                    <a:pt x="931" y="4146"/>
                    <a:pt x="2073" y="4146"/>
                  </a:cubicBezTo>
                  <a:cubicBezTo>
                    <a:pt x="3219" y="4146"/>
                    <a:pt x="4150" y="3220"/>
                    <a:pt x="4150" y="2074"/>
                  </a:cubicBezTo>
                  <a:cubicBezTo>
                    <a:pt x="4150" y="931"/>
                    <a:pt x="3219" y="0"/>
                    <a:pt x="2073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3" name="Google Shape;302;p28">
              <a:extLst>
                <a:ext uri="{FF2B5EF4-FFF2-40B4-BE49-F238E27FC236}">
                  <a16:creationId xmlns:a16="http://schemas.microsoft.com/office/drawing/2014/main" id="{B92A3B1B-D04E-4051-9DDF-64E98B581031}"/>
                </a:ext>
              </a:extLst>
            </p:cNvPr>
            <p:cNvSpPr/>
            <p:nvPr/>
          </p:nvSpPr>
          <p:spPr>
            <a:xfrm>
              <a:off x="7968976" y="2135697"/>
              <a:ext cx="79692" cy="79670"/>
            </a:xfrm>
            <a:custGeom>
              <a:avLst/>
              <a:gdLst/>
              <a:ahLst/>
              <a:cxnLst/>
              <a:rect l="l" t="t" r="r" b="b"/>
              <a:pathLst>
                <a:path w="3608" h="3607" extrusionOk="0">
                  <a:moveTo>
                    <a:pt x="1806" y="0"/>
                  </a:moveTo>
                  <a:cubicBezTo>
                    <a:pt x="808" y="0"/>
                    <a:pt x="1" y="807"/>
                    <a:pt x="1" y="1802"/>
                  </a:cubicBezTo>
                  <a:cubicBezTo>
                    <a:pt x="1" y="2799"/>
                    <a:pt x="808" y="3607"/>
                    <a:pt x="1806" y="3607"/>
                  </a:cubicBezTo>
                  <a:cubicBezTo>
                    <a:pt x="2801" y="3607"/>
                    <a:pt x="3607" y="2799"/>
                    <a:pt x="3607" y="1802"/>
                  </a:cubicBezTo>
                  <a:cubicBezTo>
                    <a:pt x="3607" y="807"/>
                    <a:pt x="2801" y="0"/>
                    <a:pt x="1806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4" name="Google Shape;303;p28">
              <a:extLst>
                <a:ext uri="{FF2B5EF4-FFF2-40B4-BE49-F238E27FC236}">
                  <a16:creationId xmlns:a16="http://schemas.microsoft.com/office/drawing/2014/main" id="{B04258F8-16B9-491B-826D-67569CA1BBF7}"/>
                </a:ext>
              </a:extLst>
            </p:cNvPr>
            <p:cNvSpPr/>
            <p:nvPr/>
          </p:nvSpPr>
          <p:spPr>
            <a:xfrm>
              <a:off x="7962991" y="2129689"/>
              <a:ext cx="91685" cy="91597"/>
            </a:xfrm>
            <a:custGeom>
              <a:avLst/>
              <a:gdLst/>
              <a:ahLst/>
              <a:cxnLst/>
              <a:rect l="l" t="t" r="r" b="b"/>
              <a:pathLst>
                <a:path w="4151" h="4147" extrusionOk="0">
                  <a:moveTo>
                    <a:pt x="2077" y="540"/>
                  </a:moveTo>
                  <a:cubicBezTo>
                    <a:pt x="2920" y="540"/>
                    <a:pt x="3607" y="1231"/>
                    <a:pt x="3607" y="2074"/>
                  </a:cubicBezTo>
                  <a:cubicBezTo>
                    <a:pt x="3607" y="2920"/>
                    <a:pt x="2920" y="3607"/>
                    <a:pt x="2077" y="3607"/>
                  </a:cubicBezTo>
                  <a:cubicBezTo>
                    <a:pt x="1230" y="3607"/>
                    <a:pt x="543" y="2920"/>
                    <a:pt x="543" y="2074"/>
                  </a:cubicBezTo>
                  <a:cubicBezTo>
                    <a:pt x="543" y="1231"/>
                    <a:pt x="1230" y="540"/>
                    <a:pt x="2077" y="540"/>
                  </a:cubicBezTo>
                  <a:close/>
                  <a:moveTo>
                    <a:pt x="2077" y="0"/>
                  </a:moveTo>
                  <a:cubicBezTo>
                    <a:pt x="930" y="0"/>
                    <a:pt x="1" y="931"/>
                    <a:pt x="1" y="2074"/>
                  </a:cubicBezTo>
                  <a:cubicBezTo>
                    <a:pt x="1" y="3220"/>
                    <a:pt x="930" y="4146"/>
                    <a:pt x="2077" y="4146"/>
                  </a:cubicBezTo>
                  <a:cubicBezTo>
                    <a:pt x="3220" y="4146"/>
                    <a:pt x="4150" y="3220"/>
                    <a:pt x="4150" y="2074"/>
                  </a:cubicBezTo>
                  <a:cubicBezTo>
                    <a:pt x="4150" y="931"/>
                    <a:pt x="3220" y="0"/>
                    <a:pt x="2077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5" name="Google Shape;304;p28">
              <a:extLst>
                <a:ext uri="{FF2B5EF4-FFF2-40B4-BE49-F238E27FC236}">
                  <a16:creationId xmlns:a16="http://schemas.microsoft.com/office/drawing/2014/main" id="{49AA7177-EA1F-479B-BFEE-9D65AC1B5B77}"/>
                </a:ext>
              </a:extLst>
            </p:cNvPr>
            <p:cNvSpPr/>
            <p:nvPr/>
          </p:nvSpPr>
          <p:spPr>
            <a:xfrm>
              <a:off x="8104417" y="2135697"/>
              <a:ext cx="79670" cy="79670"/>
            </a:xfrm>
            <a:custGeom>
              <a:avLst/>
              <a:gdLst/>
              <a:ahLst/>
              <a:cxnLst/>
              <a:rect l="l" t="t" r="r" b="b"/>
              <a:pathLst>
                <a:path w="3607" h="3607" extrusionOk="0">
                  <a:moveTo>
                    <a:pt x="1805" y="0"/>
                  </a:moveTo>
                  <a:cubicBezTo>
                    <a:pt x="806" y="0"/>
                    <a:pt x="0" y="807"/>
                    <a:pt x="0" y="1802"/>
                  </a:cubicBezTo>
                  <a:cubicBezTo>
                    <a:pt x="0" y="2799"/>
                    <a:pt x="806" y="3607"/>
                    <a:pt x="1805" y="3607"/>
                  </a:cubicBezTo>
                  <a:cubicBezTo>
                    <a:pt x="2800" y="3607"/>
                    <a:pt x="3606" y="2799"/>
                    <a:pt x="3606" y="1802"/>
                  </a:cubicBezTo>
                  <a:cubicBezTo>
                    <a:pt x="3606" y="807"/>
                    <a:pt x="2800" y="0"/>
                    <a:pt x="1805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" name="Google Shape;305;p28">
              <a:extLst>
                <a:ext uri="{FF2B5EF4-FFF2-40B4-BE49-F238E27FC236}">
                  <a16:creationId xmlns:a16="http://schemas.microsoft.com/office/drawing/2014/main" id="{F688747C-F641-43DB-B13C-63B25C1875A3}"/>
                </a:ext>
              </a:extLst>
            </p:cNvPr>
            <p:cNvSpPr/>
            <p:nvPr/>
          </p:nvSpPr>
          <p:spPr>
            <a:xfrm>
              <a:off x="8098498" y="2129689"/>
              <a:ext cx="91597" cy="91597"/>
            </a:xfrm>
            <a:custGeom>
              <a:avLst/>
              <a:gdLst/>
              <a:ahLst/>
              <a:cxnLst/>
              <a:rect l="l" t="t" r="r" b="b"/>
              <a:pathLst>
                <a:path w="4147" h="4147" extrusionOk="0">
                  <a:moveTo>
                    <a:pt x="2073" y="540"/>
                  </a:moveTo>
                  <a:cubicBezTo>
                    <a:pt x="2916" y="540"/>
                    <a:pt x="3607" y="1231"/>
                    <a:pt x="3607" y="2074"/>
                  </a:cubicBezTo>
                  <a:cubicBezTo>
                    <a:pt x="3607" y="2920"/>
                    <a:pt x="2916" y="3607"/>
                    <a:pt x="2073" y="3607"/>
                  </a:cubicBezTo>
                  <a:cubicBezTo>
                    <a:pt x="1227" y="3607"/>
                    <a:pt x="539" y="2920"/>
                    <a:pt x="539" y="2074"/>
                  </a:cubicBezTo>
                  <a:cubicBezTo>
                    <a:pt x="539" y="1231"/>
                    <a:pt x="1227" y="540"/>
                    <a:pt x="2073" y="540"/>
                  </a:cubicBezTo>
                  <a:close/>
                  <a:moveTo>
                    <a:pt x="2073" y="0"/>
                  </a:moveTo>
                  <a:cubicBezTo>
                    <a:pt x="927" y="0"/>
                    <a:pt x="1" y="931"/>
                    <a:pt x="1" y="2074"/>
                  </a:cubicBezTo>
                  <a:cubicBezTo>
                    <a:pt x="1" y="3220"/>
                    <a:pt x="927" y="4146"/>
                    <a:pt x="2073" y="4146"/>
                  </a:cubicBezTo>
                  <a:cubicBezTo>
                    <a:pt x="3216" y="4146"/>
                    <a:pt x="4147" y="3220"/>
                    <a:pt x="4147" y="2074"/>
                  </a:cubicBezTo>
                  <a:cubicBezTo>
                    <a:pt x="4147" y="931"/>
                    <a:pt x="3216" y="0"/>
                    <a:pt x="2073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3" name="Picture 2" descr="Vocational Education Images, Stock Photos &amp; Vectors | Shutterstock">
            <a:extLst>
              <a:ext uri="{FF2B5EF4-FFF2-40B4-BE49-F238E27FC236}">
                <a16:creationId xmlns:a16="http://schemas.microsoft.com/office/drawing/2014/main" id="{F19A8D28-F7D4-4AD8-8BD9-A099D793C6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" t="6861" r="14339" b="9232"/>
          <a:stretch/>
        </p:blipFill>
        <p:spPr bwMode="auto">
          <a:xfrm>
            <a:off x="8897106" y="-63413"/>
            <a:ext cx="3296803" cy="18575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23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ECA52-367B-428E-91AE-D17EC3EA9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514" y="1320492"/>
            <a:ext cx="11353799" cy="1295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SG" b="1" dirty="0"/>
          </a:p>
          <a:p>
            <a:pPr marL="0" indent="0">
              <a:buNone/>
            </a:pPr>
            <a:r>
              <a:rPr lang="en-SG" b="1" dirty="0"/>
              <a:t>		</a:t>
            </a:r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53D2049-6068-4773-AE9B-E6914396F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8" y="0"/>
            <a:ext cx="12171013" cy="1454796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SG" sz="6700" dirty="0">
                <a:solidFill>
                  <a:schemeClr val="bg1"/>
                </a:solidFill>
              </a:rPr>
              <a:t>Parts</a:t>
            </a:r>
            <a:r>
              <a:rPr lang="en-SG" sz="5400" dirty="0"/>
              <a:t> </a:t>
            </a:r>
            <a:endParaRPr lang="en-US" sz="5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77B967-9441-4494-844C-3A6DF5250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" y="1454796"/>
            <a:ext cx="12171013" cy="5403204"/>
          </a:xfrm>
          <a:prstGeom prst="rect">
            <a:avLst/>
          </a:prstGeom>
        </p:spPr>
      </p:pic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14D5395E-C73A-4340-BB64-C25E03DEDCD6}"/>
              </a:ext>
            </a:extLst>
          </p:cNvPr>
          <p:cNvSpPr/>
          <p:nvPr/>
        </p:nvSpPr>
        <p:spPr>
          <a:xfrm>
            <a:off x="7198610" y="1158221"/>
            <a:ext cx="4970817" cy="1295399"/>
          </a:xfrm>
          <a:prstGeom prst="cloudCallout">
            <a:avLst>
              <a:gd name="adj1" fmla="val -9767"/>
              <a:gd name="adj2" fmla="val 104038"/>
            </a:avLst>
          </a:prstGeom>
          <a:solidFill>
            <a:srgbClr val="00B0F0"/>
          </a:solidFill>
          <a:ln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800" b="1" dirty="0" err="1">
                <a:solidFill>
                  <a:sysClr val="windowText" lastClr="000000"/>
                </a:solidFill>
              </a:rPr>
              <a:t>অংশগুলো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94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ECA52-367B-428E-91AE-D17EC3EA9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514" y="1320492"/>
            <a:ext cx="11353799" cy="1295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SG" b="1" dirty="0"/>
          </a:p>
          <a:p>
            <a:pPr marL="0" indent="0">
              <a:buNone/>
            </a:pPr>
            <a:r>
              <a:rPr lang="en-SG" b="1" dirty="0"/>
              <a:t>		</a:t>
            </a:r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53D2049-6068-4773-AE9B-E6914396F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0" y="0"/>
            <a:ext cx="12171013" cy="792088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sz="6700" dirty="0">
                <a:solidFill>
                  <a:srgbClr val="FFFF00"/>
                </a:solidFill>
              </a:rPr>
              <a:t>Speech</a:t>
            </a:r>
            <a:endParaRPr lang="en-US" sz="5400" dirty="0"/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3B2AE7DB-5573-45D0-B9F7-5E706FC16E54}"/>
              </a:ext>
            </a:extLst>
          </p:cNvPr>
          <p:cNvSpPr/>
          <p:nvPr/>
        </p:nvSpPr>
        <p:spPr>
          <a:xfrm>
            <a:off x="9315866" y="563488"/>
            <a:ext cx="2703512" cy="3170312"/>
          </a:xfrm>
          <a:prstGeom prst="cloudCallout">
            <a:avLst>
              <a:gd name="adj1" fmla="val -86066"/>
              <a:gd name="adj2" fmla="val 39558"/>
            </a:avLst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800" b="1" dirty="0" err="1">
                <a:solidFill>
                  <a:sysClr val="windowText" lastClr="000000"/>
                </a:solidFill>
              </a:rPr>
              <a:t>কথন</a:t>
            </a:r>
            <a:r>
              <a:rPr lang="en-SG" sz="4800" b="1" dirty="0">
                <a:solidFill>
                  <a:sysClr val="windowText" lastClr="000000"/>
                </a:solidFill>
              </a:rPr>
              <a:t> </a:t>
            </a:r>
            <a:r>
              <a:rPr lang="en-SG" sz="4800" b="1" dirty="0" err="1">
                <a:solidFill>
                  <a:sysClr val="windowText" lastClr="000000"/>
                </a:solidFill>
              </a:rPr>
              <a:t>বা</a:t>
            </a:r>
            <a:r>
              <a:rPr lang="en-SG" sz="4800" b="1" dirty="0">
                <a:solidFill>
                  <a:sysClr val="windowText" lastClr="000000"/>
                </a:solidFill>
              </a:rPr>
              <a:t> </a:t>
            </a:r>
            <a:r>
              <a:rPr lang="as-IN" sz="4800" b="1" dirty="0">
                <a:solidFill>
                  <a:sysClr val="windowText" lastClr="000000"/>
                </a:solidFill>
              </a:rPr>
              <a:t>ক</a:t>
            </a:r>
            <a:r>
              <a:rPr lang="en-SG" sz="4800" b="1" dirty="0">
                <a:solidFill>
                  <a:sysClr val="windowText" lastClr="000000"/>
                </a:solidFill>
              </a:rPr>
              <a:t>থ</a:t>
            </a:r>
            <a:r>
              <a:rPr lang="en-US" sz="4800" b="1" dirty="0">
                <a:solidFill>
                  <a:sysClr val="windowText" lastClr="000000"/>
                </a:solidFill>
              </a:rPr>
              <a:t>া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702BA8-741B-4DAF-8F2D-9CEDBEC9D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13" y="990600"/>
            <a:ext cx="9577064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06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ECA52-367B-428E-91AE-D17EC3EA9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514" y="1320492"/>
            <a:ext cx="11353799" cy="1295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SG" b="1" dirty="0"/>
          </a:p>
          <a:p>
            <a:pPr marL="0" indent="0">
              <a:buNone/>
            </a:pPr>
            <a:r>
              <a:rPr lang="en-SG" b="1" dirty="0"/>
              <a:t>		</a:t>
            </a:r>
            <a:endParaRPr lang="en-US" b="1" dirty="0"/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3B2AE7DB-5573-45D0-B9F7-5E706FC16E54}"/>
              </a:ext>
            </a:extLst>
          </p:cNvPr>
          <p:cNvSpPr/>
          <p:nvPr/>
        </p:nvSpPr>
        <p:spPr>
          <a:xfrm>
            <a:off x="91086" y="2924632"/>
            <a:ext cx="5036068" cy="1818318"/>
          </a:xfrm>
          <a:prstGeom prst="cloudCallout">
            <a:avLst>
              <a:gd name="adj1" fmla="val 41401"/>
              <a:gd name="adj2" fmla="val -82540"/>
            </a:avLst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ysClr val="windowText" lastClr="000000"/>
                </a:solidFill>
              </a:rPr>
              <a:t>ক</a:t>
            </a:r>
            <a:r>
              <a:rPr lang="en-SG" sz="4400" b="1" dirty="0">
                <a:solidFill>
                  <a:sysClr val="windowText" lastClr="000000"/>
                </a:solidFill>
              </a:rPr>
              <a:t>থ</a:t>
            </a:r>
            <a:r>
              <a:rPr lang="en-US" sz="4400" b="1" dirty="0" err="1">
                <a:solidFill>
                  <a:sysClr val="windowText" lastClr="000000"/>
                </a:solidFill>
              </a:rPr>
              <a:t>ার</a:t>
            </a:r>
            <a:r>
              <a:rPr lang="en-US" sz="4400" b="1" dirty="0">
                <a:solidFill>
                  <a:sysClr val="windowText" lastClr="000000"/>
                </a:solidFill>
              </a:rPr>
              <a:t> </a:t>
            </a:r>
          </a:p>
          <a:p>
            <a:pPr algn="ctr"/>
            <a:r>
              <a:rPr lang="en-US" sz="4400" b="1" dirty="0" err="1">
                <a:solidFill>
                  <a:sysClr val="windowText" lastClr="000000"/>
                </a:solidFill>
              </a:rPr>
              <a:t>অংশগুলো</a:t>
            </a:r>
            <a:endParaRPr lang="en-US" sz="4400" b="1" dirty="0">
              <a:solidFill>
                <a:sysClr val="windowText" lastClr="000000"/>
              </a:solidFill>
            </a:endParaRPr>
          </a:p>
        </p:txBody>
      </p:sp>
      <p:pic>
        <p:nvPicPr>
          <p:cNvPr id="10" name="Picture 9" descr="j0078711">
            <a:extLst>
              <a:ext uri="{FF2B5EF4-FFF2-40B4-BE49-F238E27FC236}">
                <a16:creationId xmlns:a16="http://schemas.microsoft.com/office/drawing/2014/main" id="{344D0D5F-624B-408A-A7E3-854000F5C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314" y="1630017"/>
            <a:ext cx="2187685" cy="518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6C2C19D1-57CF-492E-9B4F-E8A2DB795DCD}"/>
              </a:ext>
            </a:extLst>
          </p:cNvPr>
          <p:cNvSpPr/>
          <p:nvPr/>
        </p:nvSpPr>
        <p:spPr>
          <a:xfrm>
            <a:off x="4371525" y="513454"/>
            <a:ext cx="5353878" cy="1830751"/>
          </a:xfrm>
          <a:prstGeom prst="cloudCallout">
            <a:avLst>
              <a:gd name="adj1" fmla="val 67724"/>
              <a:gd name="adj2" fmla="val 331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4000" b="1" dirty="0">
                <a:solidFill>
                  <a:schemeClr val="bg1"/>
                </a:solidFill>
              </a:rPr>
              <a:t>	</a:t>
            </a:r>
            <a:r>
              <a:rPr lang="bn-BD" sz="4000" b="1" dirty="0">
                <a:solidFill>
                  <a:schemeClr val="bg1"/>
                </a:solidFill>
              </a:rPr>
              <a:t>   </a:t>
            </a:r>
            <a:r>
              <a:rPr lang="en-SG" sz="4400" b="1" dirty="0">
                <a:solidFill>
                  <a:schemeClr val="bg1"/>
                </a:solidFill>
              </a:rPr>
              <a:t>Parts</a:t>
            </a:r>
            <a:r>
              <a:rPr lang="bn-BD" sz="4400" b="1" dirty="0">
                <a:solidFill>
                  <a:schemeClr val="bg1"/>
                </a:solidFill>
              </a:rPr>
              <a:t> </a:t>
            </a:r>
            <a:r>
              <a:rPr lang="en-SG" sz="4400" b="1" dirty="0">
                <a:solidFill>
                  <a:schemeClr val="bg1"/>
                </a:solidFill>
              </a:rPr>
              <a:t>Of</a:t>
            </a:r>
          </a:p>
          <a:p>
            <a:r>
              <a:rPr lang="en-SG" sz="4400" b="1" dirty="0">
                <a:solidFill>
                  <a:schemeClr val="bg1"/>
                </a:solidFill>
              </a:rPr>
              <a:t>	</a:t>
            </a:r>
            <a:r>
              <a:rPr lang="bn-BD" sz="4400" b="1" dirty="0">
                <a:solidFill>
                  <a:schemeClr val="bg1"/>
                </a:solidFill>
              </a:rPr>
              <a:t>  </a:t>
            </a:r>
            <a:r>
              <a:rPr lang="en-SG" sz="4400" b="1" dirty="0">
                <a:solidFill>
                  <a:schemeClr val="bg1"/>
                </a:solidFill>
              </a:rPr>
              <a:t>Speech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8" name="Rectangle: Rounded Corners 4">
            <a:extLst>
              <a:ext uri="{FF2B5EF4-FFF2-40B4-BE49-F238E27FC236}">
                <a16:creationId xmlns:a16="http://schemas.microsoft.com/office/drawing/2014/main" id="{C191E015-7063-4F38-AA15-88861CBDD85A}"/>
              </a:ext>
            </a:extLst>
          </p:cNvPr>
          <p:cNvSpPr txBox="1"/>
          <p:nvPr/>
        </p:nvSpPr>
        <p:spPr>
          <a:xfrm>
            <a:off x="35147" y="4742950"/>
            <a:ext cx="10579844" cy="205712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lvl="0" defTabSz="2667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6600" b="1" kern="1200" dirty="0">
                <a:solidFill>
                  <a:schemeClr val="tx1"/>
                </a:solidFill>
              </a:rPr>
              <a:t>We are really happy to </a:t>
            </a:r>
            <a:r>
              <a:rPr lang="bn-BD" sz="6600" b="1" dirty="0">
                <a:solidFill>
                  <a:schemeClr val="tx1"/>
                </a:solidFill>
              </a:rPr>
              <a:t>join this online class</a:t>
            </a:r>
            <a:r>
              <a:rPr lang="bn-BD" sz="6600" b="1" kern="1200" dirty="0">
                <a:solidFill>
                  <a:schemeClr val="tx1"/>
                </a:solidFill>
              </a:rPr>
              <a:t>. </a:t>
            </a:r>
            <a:endParaRPr lang="en-US" sz="6600" b="1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78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89CD047-11A3-41ED-BF6A-5FA2FA0A01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4007129"/>
              </p:ext>
            </p:extLst>
          </p:nvPr>
        </p:nvGraphicFramePr>
        <p:xfrm>
          <a:off x="0" y="0"/>
          <a:ext cx="12192000" cy="6858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5574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65C3C-A3F3-4505-92F2-047D79F0B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2344" y="0"/>
            <a:ext cx="3021496" cy="715617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SG" sz="6000" dirty="0">
                <a:solidFill>
                  <a:srgbClr val="FFFF00"/>
                </a:solidFill>
              </a:rPr>
              <a:t> Nouns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624D3-EA2D-4F7D-9E3D-99DF0875B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02745"/>
            <a:ext cx="12192000" cy="617275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SG" sz="4000" b="1" dirty="0" err="1"/>
              <a:t>Ramim</a:t>
            </a:r>
            <a:r>
              <a:rPr lang="en-SG" sz="4000" b="1" dirty="0"/>
              <a:t> is a student of Bliss School</a:t>
            </a:r>
          </a:p>
          <a:p>
            <a:pPr marL="0" indent="0" algn="just">
              <a:buNone/>
            </a:pPr>
            <a:r>
              <a:rPr lang="en-SG" sz="4000" b="1" dirty="0"/>
              <a:t> Meherpur.  Next month, there will </a:t>
            </a:r>
          </a:p>
          <a:p>
            <a:pPr marL="0" indent="0" algn="just">
              <a:buNone/>
            </a:pPr>
            <a:r>
              <a:rPr lang="en-SG" sz="4000" b="1" dirty="0"/>
              <a:t>be a sports competition. He has built </a:t>
            </a:r>
          </a:p>
          <a:p>
            <a:pPr marL="0" indent="0" algn="just">
              <a:buNone/>
            </a:pPr>
            <a:r>
              <a:rPr lang="en-SG" sz="4000" b="1" dirty="0"/>
              <a:t>up a football team.  However, they do </a:t>
            </a:r>
          </a:p>
          <a:p>
            <a:pPr marL="0" indent="0" algn="just">
              <a:buNone/>
            </a:pPr>
            <a:r>
              <a:rPr lang="en-SG" sz="4000" b="1" dirty="0"/>
              <a:t>not have any football to practise during their free time. So, </a:t>
            </a:r>
            <a:r>
              <a:rPr lang="en-SG" sz="4000" b="1" dirty="0" err="1"/>
              <a:t>Ramim</a:t>
            </a:r>
            <a:r>
              <a:rPr lang="en-SG" sz="4000" b="1" dirty="0"/>
              <a:t> has bought a football for his team. Everyday, they practise hard. They have their own plan to set the players. </a:t>
            </a:r>
          </a:p>
        </p:txBody>
      </p:sp>
      <p:sp>
        <p:nvSpPr>
          <p:cNvPr id="4" name="AutoShape 12">
            <a:extLst>
              <a:ext uri="{FF2B5EF4-FFF2-40B4-BE49-F238E27FC236}">
                <a16:creationId xmlns:a16="http://schemas.microsoft.com/office/drawing/2014/main" id="{B73F2F42-2215-4572-A4F6-0410568755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408298" y="3144077"/>
            <a:ext cx="4605337" cy="460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2" name="Picture 18" descr="Related image">
            <a:extLst>
              <a:ext uri="{FF2B5EF4-FFF2-40B4-BE49-F238E27FC236}">
                <a16:creationId xmlns:a16="http://schemas.microsoft.com/office/drawing/2014/main" id="{4F3BA36F-7642-494E-ABE9-BF14C6A85E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7" r="11502"/>
          <a:stretch/>
        </p:blipFill>
        <p:spPr bwMode="auto">
          <a:xfrm>
            <a:off x="9395792" y="601877"/>
            <a:ext cx="2796208" cy="335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F04B5BC-E84B-4944-A18C-DA102F80D32F}"/>
              </a:ext>
            </a:extLst>
          </p:cNvPr>
          <p:cNvSpPr/>
          <p:nvPr/>
        </p:nvSpPr>
        <p:spPr>
          <a:xfrm>
            <a:off x="79513" y="689113"/>
            <a:ext cx="1932912" cy="569844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586FBAC-5F09-4E7A-B54B-6D1FC6114AD9}"/>
              </a:ext>
            </a:extLst>
          </p:cNvPr>
          <p:cNvSpPr/>
          <p:nvPr/>
        </p:nvSpPr>
        <p:spPr>
          <a:xfrm>
            <a:off x="2999919" y="680095"/>
            <a:ext cx="1932912" cy="569844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E832745-8CF0-4729-951E-4357897E415C}"/>
              </a:ext>
            </a:extLst>
          </p:cNvPr>
          <p:cNvSpPr/>
          <p:nvPr/>
        </p:nvSpPr>
        <p:spPr>
          <a:xfrm>
            <a:off x="3228416" y="3304202"/>
            <a:ext cx="1489358" cy="569844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536F351-EB43-4DA5-81B1-8D2FC4C01631}"/>
              </a:ext>
            </a:extLst>
          </p:cNvPr>
          <p:cNvSpPr/>
          <p:nvPr/>
        </p:nvSpPr>
        <p:spPr>
          <a:xfrm>
            <a:off x="9221607" y="4850397"/>
            <a:ext cx="2016235" cy="569844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A19A48B-6E2B-442F-996A-069194FFCEAD}"/>
              </a:ext>
            </a:extLst>
          </p:cNvPr>
          <p:cNvSpPr/>
          <p:nvPr/>
        </p:nvSpPr>
        <p:spPr>
          <a:xfrm>
            <a:off x="3783703" y="6355254"/>
            <a:ext cx="1265375" cy="497597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190677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624D3-EA2D-4F7D-9E3D-99DF0875B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44974"/>
            <a:ext cx="12192000" cy="601302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SG" sz="4000" b="1" dirty="0">
                <a:solidFill>
                  <a:srgbClr val="FFFF00"/>
                </a:solidFill>
              </a:rPr>
              <a:t>R</a:t>
            </a:r>
            <a:r>
              <a:rPr lang="en-US" sz="4000" b="1" dirty="0" err="1">
                <a:solidFill>
                  <a:srgbClr val="FFFF00"/>
                </a:solidFill>
              </a:rPr>
              <a:t>amim</a:t>
            </a:r>
            <a:r>
              <a:rPr lang="en-US" sz="4000" b="1" dirty="0">
                <a:solidFill>
                  <a:srgbClr val="00B0F0"/>
                </a:solidFill>
              </a:rPr>
              <a:t> = Definite name 	</a:t>
            </a:r>
            <a:r>
              <a:rPr lang="en-US" sz="4000" b="1" dirty="0"/>
              <a:t>(Proper)		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00"/>
                </a:solidFill>
              </a:rPr>
              <a:t>Football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 = </a:t>
            </a:r>
            <a:r>
              <a:rPr lang="en-US" sz="4000" b="1" dirty="0">
                <a:solidFill>
                  <a:srgbClr val="00B0F0"/>
                </a:solidFill>
              </a:rPr>
              <a:t>Name of a thing </a:t>
            </a:r>
            <a:r>
              <a:rPr lang="en-US" sz="4000" b="1" dirty="0"/>
              <a:t>(Material)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SG" sz="4000" b="1" dirty="0">
                <a:solidFill>
                  <a:srgbClr val="FFFF00"/>
                </a:solidFill>
              </a:rPr>
              <a:t>S</a:t>
            </a:r>
            <a:r>
              <a:rPr lang="en-US" sz="4000" b="1" dirty="0" err="1">
                <a:solidFill>
                  <a:srgbClr val="FFFF00"/>
                </a:solidFill>
              </a:rPr>
              <a:t>tudent</a:t>
            </a:r>
            <a:r>
              <a:rPr lang="en-US" sz="4000" b="1" dirty="0">
                <a:solidFill>
                  <a:srgbClr val="FFFF00"/>
                </a:solidFill>
              </a:rPr>
              <a:t> = </a:t>
            </a:r>
            <a:r>
              <a:rPr lang="en-US" sz="4000" b="1" dirty="0">
                <a:solidFill>
                  <a:srgbClr val="00B0F0"/>
                </a:solidFill>
              </a:rPr>
              <a:t>Common name represents whole group </a:t>
            </a:r>
            <a:r>
              <a:rPr lang="en-US" sz="4000" b="1" dirty="0"/>
              <a:t>(Common)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SG" sz="4000" b="1" dirty="0">
                <a:solidFill>
                  <a:srgbClr val="FFFF00"/>
                </a:solidFill>
              </a:rPr>
              <a:t>T</a:t>
            </a:r>
            <a:r>
              <a:rPr lang="en-US" sz="4000" b="1" dirty="0" err="1">
                <a:solidFill>
                  <a:srgbClr val="FFFF00"/>
                </a:solidFill>
              </a:rPr>
              <a:t>eam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>
                <a:solidFill>
                  <a:srgbClr val="7030A0"/>
                </a:solidFill>
              </a:rPr>
              <a:t>=  </a:t>
            </a:r>
            <a:r>
              <a:rPr lang="en-US" sz="4000" b="1" dirty="0">
                <a:solidFill>
                  <a:srgbClr val="00B0F0"/>
                </a:solidFill>
              </a:rPr>
              <a:t>Name of a group of players as ONE  </a:t>
            </a:r>
            <a:r>
              <a:rPr lang="en-US" sz="4000" b="1" dirty="0"/>
              <a:t>(Collective)	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00"/>
                </a:solidFill>
              </a:rPr>
              <a:t>Plan</a:t>
            </a:r>
            <a:r>
              <a:rPr lang="en-US" sz="4000" b="1" dirty="0"/>
              <a:t> = </a:t>
            </a:r>
            <a:r>
              <a:rPr lang="en-US" sz="4000" b="1" dirty="0">
                <a:solidFill>
                  <a:srgbClr val="00B0F0"/>
                </a:solidFill>
              </a:rPr>
              <a:t>Name of Something which cannot be seen, but felt </a:t>
            </a:r>
            <a:r>
              <a:rPr lang="en-US" sz="4000" b="1" dirty="0"/>
              <a:t>(Abstract)</a:t>
            </a:r>
            <a:endParaRPr lang="en-SG" sz="4000" b="1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FB11F1C-5DDD-4F59-AB8B-9E89092EEB9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960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SG" sz="5000" b="1" dirty="0">
                <a:solidFill>
                  <a:srgbClr val="FFFF00"/>
                </a:solidFill>
              </a:rPr>
              <a:t>Noun is a naming word</a:t>
            </a:r>
            <a:endParaRPr lang="en-SG" sz="5000" b="1" dirty="0"/>
          </a:p>
        </p:txBody>
      </p:sp>
    </p:spTree>
    <p:extLst>
      <p:ext uri="{BB962C8B-B14F-4D97-AF65-F5344CB8AC3E}">
        <p14:creationId xmlns:p14="http://schemas.microsoft.com/office/powerpoint/2010/main" val="894160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65C3C-A3F3-4505-92F2-047D79F0B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4134" y="58658"/>
            <a:ext cx="7111698" cy="802733"/>
          </a:xfrm>
        </p:spPr>
        <p:txBody>
          <a:bodyPr>
            <a:normAutofit fontScale="90000"/>
          </a:bodyPr>
          <a:lstStyle/>
          <a:p>
            <a:r>
              <a:rPr lang="en-SG" sz="6000" dirty="0">
                <a:solidFill>
                  <a:srgbClr val="00B0F0"/>
                </a:solidFill>
              </a:rPr>
              <a:t>Pronoun</a:t>
            </a:r>
            <a:endParaRPr lang="en-US" sz="6000" dirty="0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624D3-EA2D-4F7D-9E3D-99DF0875B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45789"/>
            <a:ext cx="8269357" cy="579782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SG" sz="5700" b="1" dirty="0">
                <a:solidFill>
                  <a:srgbClr val="00B050"/>
                </a:solidFill>
              </a:rPr>
              <a:t>Karim is a student of class nine. He is my friend. We study in General Mechanics. I have some good friends. They study in Building Maintenance .       </a:t>
            </a:r>
            <a:endParaRPr lang="en-SG" sz="2800" b="1" dirty="0">
              <a:solidFill>
                <a:srgbClr val="00B050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0FAFCD8-D330-47DD-A96C-813406BCA2B6}"/>
              </a:ext>
            </a:extLst>
          </p:cNvPr>
          <p:cNvSpPr/>
          <p:nvPr/>
        </p:nvSpPr>
        <p:spPr>
          <a:xfrm>
            <a:off x="2968487" y="2641593"/>
            <a:ext cx="1484242" cy="56984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D7DE209-9EF4-4024-AEBE-F7A98381E9D3}"/>
              </a:ext>
            </a:extLst>
          </p:cNvPr>
          <p:cNvSpPr/>
          <p:nvPr/>
        </p:nvSpPr>
        <p:spPr>
          <a:xfrm>
            <a:off x="7699514" y="3429000"/>
            <a:ext cx="687527" cy="56984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202FDED-B004-4F09-A0A9-AC498639C1DE}"/>
              </a:ext>
            </a:extLst>
          </p:cNvPr>
          <p:cNvSpPr/>
          <p:nvPr/>
        </p:nvSpPr>
        <p:spPr>
          <a:xfrm>
            <a:off x="4452729" y="1848609"/>
            <a:ext cx="1086679" cy="56984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6A394A9-16E2-4199-A64B-D3C943C4378E}"/>
              </a:ext>
            </a:extLst>
          </p:cNvPr>
          <p:cNvSpPr/>
          <p:nvPr/>
        </p:nvSpPr>
        <p:spPr>
          <a:xfrm>
            <a:off x="13252" y="5049078"/>
            <a:ext cx="1842052" cy="66923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2052" name="Picture 4" descr="Related image">
            <a:extLst>
              <a:ext uri="{FF2B5EF4-FFF2-40B4-BE49-F238E27FC236}">
                <a16:creationId xmlns:a16="http://schemas.microsoft.com/office/drawing/2014/main" id="{7C686778-0BFC-46C8-BA1C-FD7FD5E45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049" y="1139687"/>
            <a:ext cx="3751951" cy="4578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853358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842</TotalTime>
  <Words>555</Words>
  <Application>Microsoft Office PowerPoint</Application>
  <PresentationFormat>Widescreen</PresentationFormat>
  <Paragraphs>149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Bahnschrift</vt:lpstr>
      <vt:lpstr>Bookman Old Style</vt:lpstr>
      <vt:lpstr>Calibri</vt:lpstr>
      <vt:lpstr>Cambria</vt:lpstr>
      <vt:lpstr>Copperplate Gothic Bold</vt:lpstr>
      <vt:lpstr>Rockwell</vt:lpstr>
      <vt:lpstr>Wingdings</vt:lpstr>
      <vt:lpstr>Damask</vt:lpstr>
      <vt:lpstr>PowerPoint Presentation</vt:lpstr>
      <vt:lpstr>Today’s Lesson</vt:lpstr>
      <vt:lpstr>Parts </vt:lpstr>
      <vt:lpstr>Speech</vt:lpstr>
      <vt:lpstr>PowerPoint Presentation</vt:lpstr>
      <vt:lpstr>PowerPoint Presentation</vt:lpstr>
      <vt:lpstr> Nouns</vt:lpstr>
      <vt:lpstr>PowerPoint Presentation</vt:lpstr>
      <vt:lpstr>Pronoun</vt:lpstr>
      <vt:lpstr>Types of Pronoun</vt:lpstr>
      <vt:lpstr>Verbs</vt:lpstr>
      <vt:lpstr>Verbs</vt:lpstr>
      <vt:lpstr>Types of verbs</vt:lpstr>
      <vt:lpstr>Main Verb Vs Helping Verb</vt:lpstr>
      <vt:lpstr>Main Verbs</vt:lpstr>
      <vt:lpstr>Let’s work out!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</dc:title>
  <dc:creator>Rajon Mahmood</dc:creator>
  <cp:lastModifiedBy>Rajon Mahmood</cp:lastModifiedBy>
  <cp:revision>298</cp:revision>
  <cp:lastPrinted>2018-07-09T04:30:37Z</cp:lastPrinted>
  <dcterms:created xsi:type="dcterms:W3CDTF">2018-06-04T08:04:49Z</dcterms:created>
  <dcterms:modified xsi:type="dcterms:W3CDTF">2020-07-21T07:13:34Z</dcterms:modified>
</cp:coreProperties>
</file>