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1" r:id="rId2"/>
    <p:sldId id="282" r:id="rId3"/>
    <p:sldId id="256" r:id="rId4"/>
    <p:sldId id="257" r:id="rId5"/>
    <p:sldId id="258" r:id="rId6"/>
    <p:sldId id="259" r:id="rId7"/>
    <p:sldId id="283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8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0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996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94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11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67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1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751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96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3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64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2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3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0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1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96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6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3" y="750627"/>
            <a:ext cx="9294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NUMBER: 01</a:t>
            </a:r>
          </a:p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DAILY ASSEMBLY</a:t>
            </a:r>
          </a:p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 ALBUM OF: SHARING ACTIVITIES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5344" y="2503167"/>
            <a:ext cx="9608023" cy="119537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School’s Name: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Ranachandi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and College,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Nilphamari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Bangladesh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Coordinator’s name: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Ebnulhassan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Tushar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tusharbd89@gmail.com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343" y="3881423"/>
            <a:ext cx="9608024" cy="1031771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 School’s Name: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entral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odel School,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hanewal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Pakistan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Coordinator’s name: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Fatima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umardrazkwl@gmail.com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2700" y="5096074"/>
            <a:ext cx="976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 activities between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Ranachandi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and College, Bangladesh and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Model School,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Khanewal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Pakistan.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" y="627798"/>
            <a:ext cx="10754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01 (DAILY ASSEMBLY)</a:t>
            </a:r>
          </a:p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 AND COLLEGE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34" y="2006222"/>
            <a:ext cx="4627950" cy="349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57" y="2006221"/>
            <a:ext cx="4658433" cy="349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" y="627798"/>
            <a:ext cx="10754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01 (DAILY ASSEMBLY)</a:t>
            </a:r>
          </a:p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 AND COLLEGE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7" y="1960158"/>
            <a:ext cx="4585648" cy="3657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9" y="1960157"/>
            <a:ext cx="4585648" cy="3657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7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" y="627798"/>
            <a:ext cx="10754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01 (DAILY ASSEMBLY)</a:t>
            </a:r>
          </a:p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 AND COLLEGE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58" y="1951629"/>
            <a:ext cx="4576549" cy="3643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03" y="1951629"/>
            <a:ext cx="4576549" cy="3643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97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" y="627798"/>
            <a:ext cx="10754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01 (DAILY ASSEMBLY)</a:t>
            </a:r>
          </a:p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SCHOOL: CENTRAL MODEL SCHOOL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23" y="1992573"/>
            <a:ext cx="4797517" cy="3725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72" y="1992573"/>
            <a:ext cx="4797517" cy="3725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548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" y="627798"/>
            <a:ext cx="10754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01 (DAILY ASSEMBLY)</a:t>
            </a:r>
          </a:p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SCHOOL: CENTRAL MODEL SCHOOL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9" y="2006222"/>
            <a:ext cx="4844951" cy="3633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6" y="2006222"/>
            <a:ext cx="4844952" cy="363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7976" y="709683"/>
            <a:ext cx="459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Activities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58" y="1692323"/>
            <a:ext cx="7835627" cy="42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7976" y="709683"/>
            <a:ext cx="459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Activities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85" y="1719618"/>
            <a:ext cx="7294078" cy="41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146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TEAMOS(aXeSwY &amp; tomeCar)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29</cp:revision>
  <dcterms:created xsi:type="dcterms:W3CDTF">2018-11-10T14:30:10Z</dcterms:created>
  <dcterms:modified xsi:type="dcterms:W3CDTF">2018-12-12T13:54:36Z</dcterms:modified>
</cp:coreProperties>
</file>