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1" r:id="rId2"/>
    <p:sldId id="28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3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6" autoAdjust="0"/>
    <p:restoredTop sz="94660"/>
  </p:normalViewPr>
  <p:slideViewPr>
    <p:cSldViewPr snapToGrid="0">
      <p:cViewPr varScale="1">
        <p:scale>
          <a:sx n="70" d="100"/>
          <a:sy n="70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8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0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996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942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11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67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15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751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96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3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64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2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03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00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1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96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6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3" y="750627"/>
            <a:ext cx="9294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NUMBER: 02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OUR CLASSROOM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 ALBUM OF: SHARING ACTIVITIES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4775" y="2478602"/>
            <a:ext cx="9184943" cy="1154433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School’s Name: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Ranachandi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 and College,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Nilphamari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Bangladesh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Coordinator’s name: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Ebnulhassan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Tushar</a:t>
            </a: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tusharbd89@gmail.com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2071" y="3840480"/>
            <a:ext cx="9184943" cy="142755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 School’s Name: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Swami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ivekanand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ublic School,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Sector17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jagadhri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Haryana,India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Coordinator’s name: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Gaurav K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umar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gauravwaliasvps@gmail.com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343" y="5268035"/>
            <a:ext cx="10297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 activities between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Ranachandi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 and College, Bangladesh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Swami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Vivekanand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School, India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8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10" y="1721514"/>
            <a:ext cx="5677469" cy="4258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55343" y="750627"/>
            <a:ext cx="1034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02 (OUR CLASSROOM)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SCHOOL: SWAMI VIVEKANAND PUBLIC SCHOOL, INDIA</a:t>
            </a:r>
          </a:p>
        </p:txBody>
      </p:sp>
    </p:spTree>
    <p:extLst>
      <p:ext uri="{BB962C8B-B14F-4D97-AF65-F5344CB8AC3E}">
        <p14:creationId xmlns:p14="http://schemas.microsoft.com/office/powerpoint/2010/main" val="11404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3522" y="676532"/>
            <a:ext cx="459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Activities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90" y="1594743"/>
            <a:ext cx="7894359" cy="444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48" y="649237"/>
            <a:ext cx="459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Activities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89" y="1774208"/>
            <a:ext cx="7233814" cy="406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3" y="750627"/>
            <a:ext cx="1034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02 (OUR CLASSROOM)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AND COLLEGE, BANGLADESH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" y="1883390"/>
            <a:ext cx="4985983" cy="3739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64" y="1883390"/>
            <a:ext cx="4985983" cy="3739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02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7" y="1950394"/>
            <a:ext cx="5060417" cy="3795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27" y="1950394"/>
            <a:ext cx="5060417" cy="3795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55343" y="750627"/>
            <a:ext cx="1034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02 (OUR CLASSROOM)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AND COLLEGE, BANGLADESH</a:t>
            </a:r>
          </a:p>
        </p:txBody>
      </p:sp>
    </p:spTree>
    <p:extLst>
      <p:ext uri="{BB962C8B-B14F-4D97-AF65-F5344CB8AC3E}">
        <p14:creationId xmlns:p14="http://schemas.microsoft.com/office/powerpoint/2010/main" val="5437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3" y="1883390"/>
            <a:ext cx="4804012" cy="3930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4" y="1946437"/>
            <a:ext cx="4831307" cy="3867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55343" y="750627"/>
            <a:ext cx="1034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02 (OUR CLASS ROOM)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AND COLLEGE, BANGLADESH</a:t>
            </a:r>
          </a:p>
        </p:txBody>
      </p:sp>
    </p:spTree>
    <p:extLst>
      <p:ext uri="{BB962C8B-B14F-4D97-AF65-F5344CB8AC3E}">
        <p14:creationId xmlns:p14="http://schemas.microsoft.com/office/powerpoint/2010/main" val="26797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" y="1937981"/>
            <a:ext cx="5022376" cy="3811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0" y="1937980"/>
            <a:ext cx="5022376" cy="3811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55343" y="750627"/>
            <a:ext cx="1034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02 (OUR CLASSROOM)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AND COLLEGE, BANGLADESH</a:t>
            </a:r>
          </a:p>
        </p:txBody>
      </p:sp>
    </p:spTree>
    <p:extLst>
      <p:ext uri="{BB962C8B-B14F-4D97-AF65-F5344CB8AC3E}">
        <p14:creationId xmlns:p14="http://schemas.microsoft.com/office/powerpoint/2010/main" val="401548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" y="2060812"/>
            <a:ext cx="5040572" cy="3780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8" y="2060812"/>
            <a:ext cx="5040572" cy="3780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55343" y="750627"/>
            <a:ext cx="1034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02 (OUR CLASSROOM)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AND COLLEGE, BANGLADESH</a:t>
            </a:r>
          </a:p>
        </p:txBody>
      </p:sp>
    </p:spTree>
    <p:extLst>
      <p:ext uri="{BB962C8B-B14F-4D97-AF65-F5344CB8AC3E}">
        <p14:creationId xmlns:p14="http://schemas.microsoft.com/office/powerpoint/2010/main" val="20649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343" y="750627"/>
            <a:ext cx="1034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02 (OUR CLASSROOM)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SCHOOL: SWAMI VIVEKANAND PUBLIC SCHOOL, INDIA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80" y="1731751"/>
            <a:ext cx="5600133" cy="4200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8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3" y="1704454"/>
            <a:ext cx="5513695" cy="4232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55343" y="750627"/>
            <a:ext cx="1034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02 (OUR CLASSROOM)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SCHOOL: SWAMI VIVEKANAND PUBLIC SCHOOL, INDIA</a:t>
            </a:r>
          </a:p>
        </p:txBody>
      </p:sp>
    </p:spTree>
    <p:extLst>
      <p:ext uri="{BB962C8B-B14F-4D97-AF65-F5344CB8AC3E}">
        <p14:creationId xmlns:p14="http://schemas.microsoft.com/office/powerpoint/2010/main" val="41613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97" y="1787856"/>
            <a:ext cx="5904931" cy="4026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55343" y="750627"/>
            <a:ext cx="1034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02 (OUR CLASSROOM)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SCHOOL: SWAMI VIVEKANAND PUBLIC SCHOOL, INDIA</a:t>
            </a:r>
          </a:p>
        </p:txBody>
      </p:sp>
    </p:spTree>
    <p:extLst>
      <p:ext uri="{BB962C8B-B14F-4D97-AF65-F5344CB8AC3E}">
        <p14:creationId xmlns:p14="http://schemas.microsoft.com/office/powerpoint/2010/main" val="216963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226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TEAMOS(aXeSwY &amp; tomeCar)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30</cp:revision>
  <dcterms:created xsi:type="dcterms:W3CDTF">2018-11-10T14:30:10Z</dcterms:created>
  <dcterms:modified xsi:type="dcterms:W3CDTF">2018-12-12T13:55:47Z</dcterms:modified>
</cp:coreProperties>
</file>