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56" r:id="rId3"/>
    <p:sldId id="267" r:id="rId4"/>
    <p:sldId id="281" r:id="rId5"/>
    <p:sldId id="258" r:id="rId6"/>
    <p:sldId id="257" r:id="rId7"/>
    <p:sldId id="259" r:id="rId8"/>
    <p:sldId id="283" r:id="rId9"/>
    <p:sldId id="260" r:id="rId10"/>
    <p:sldId id="282" r:id="rId11"/>
    <p:sldId id="261" r:id="rId12"/>
    <p:sldId id="284" r:id="rId13"/>
    <p:sldId id="268" r:id="rId14"/>
    <p:sldId id="264" r:id="rId15"/>
    <p:sldId id="266" r:id="rId16"/>
    <p:sldId id="263" r:id="rId17"/>
    <p:sldId id="262" r:id="rId18"/>
    <p:sldId id="269" r:id="rId19"/>
    <p:sldId id="270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6C7F7-68D4-4CD3-8DE7-94D9B705DB84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54D4F-4A4C-4868-9D1A-F6BE7B84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1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54D4F-4A4C-4868-9D1A-F6BE7B840D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4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2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3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18EF-D068-40B0-B372-008728F8AB0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usharbd89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956" y="331490"/>
            <a:ext cx="3317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5" y="2039230"/>
            <a:ext cx="3862316" cy="376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2064238" cy="48603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Key words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1" y="1156338"/>
            <a:ext cx="5186857" cy="408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85412" y="5429674"/>
            <a:ext cx="2402006" cy="646331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5349" y="5368119"/>
            <a:ext cx="409269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anxious or fearful.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4664" y="298298"/>
            <a:ext cx="1824450" cy="646331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Nervous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1725" y="5964548"/>
            <a:ext cx="9204003" cy="646331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Flora felt a bit nervous at her first day at school.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1002" y="335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9488" y="177421"/>
            <a:ext cx="4708477" cy="646331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model reading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07" y="1202808"/>
            <a:ext cx="4209393" cy="477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267903" y="1686910"/>
            <a:ext cx="3878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section a and read aloud.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7468" y="221846"/>
            <a:ext cx="343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8" y="1266092"/>
            <a:ext cx="3514238" cy="308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16" y="1276695"/>
            <a:ext cx="3514238" cy="305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20" y="1276695"/>
            <a:ext cx="3514239" cy="308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99588" y="4684539"/>
            <a:ext cx="3698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Flora go to the Head teacher with her mother.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3011" y="4663486"/>
            <a:ext cx="3698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Head teacher asked Flora some questions.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8214" y="4663486"/>
            <a:ext cx="3698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Laila took Flora to the class.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6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8211" y="1236067"/>
            <a:ext cx="604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 from this table.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5218" y="2142699"/>
            <a:ext cx="10522424" cy="394420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8991" y="2184518"/>
            <a:ext cx="296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Flora’s mother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991" y="2872668"/>
            <a:ext cx="193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Laila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479" y="3506769"/>
            <a:ext cx="365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Head teacher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372" y="4203241"/>
            <a:ext cx="3405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to the class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3111" y="5399821"/>
            <a:ext cx="1412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284840" y="2155302"/>
            <a:ext cx="410" cy="3918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89445" y="2127156"/>
            <a:ext cx="44314" cy="3918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21223" y="2352071"/>
            <a:ext cx="135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asked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0871" y="2887598"/>
            <a:ext cx="136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9988" y="3442399"/>
            <a:ext cx="138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stared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4256" y="3958652"/>
            <a:ext cx="127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6981" y="2184518"/>
            <a:ext cx="197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Flora.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2145" y="2872668"/>
            <a:ext cx="508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riends with few students.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3033" y="3605592"/>
            <a:ext cx="3937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to the teacher.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8112" y="4371377"/>
            <a:ext cx="456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Flora some questions.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5104" y="5240009"/>
            <a:ext cx="335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to the class.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67286" y="313899"/>
            <a:ext cx="3452882" cy="646331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" y="42119"/>
            <a:ext cx="2257965" cy="19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8314006" y="464234"/>
            <a:ext cx="32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04 minutes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7618" y="625355"/>
            <a:ext cx="3489134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627" y="1828800"/>
            <a:ext cx="894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Flora’s mother took her to the Head teacher.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627" y="2594873"/>
            <a:ext cx="691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Ms Laila took her to the class.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627" y="3360946"/>
            <a:ext cx="1026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 The Head Teacher asked Flora some question.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627" y="4185206"/>
            <a:ext cx="921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iv) The students in the class stared at Flora.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27" y="5009466"/>
            <a:ext cx="857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v) Flora made friends with few students.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8" y="1263760"/>
            <a:ext cx="3698045" cy="312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77468" y="221846"/>
            <a:ext cx="343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71" y="1287212"/>
            <a:ext cx="3761102" cy="310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79" y="1329416"/>
            <a:ext cx="3787140" cy="305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9588" y="4684539"/>
            <a:ext cx="3698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took Flora half an hour to reach the school.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7633" y="4684539"/>
            <a:ext cx="3698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Headmaster was very pleased with Flora.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6937" y="4684539"/>
            <a:ext cx="3698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Flora felt nervous in her new class to see all the new faces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5083" y="245660"/>
            <a:ext cx="219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156" y="1332082"/>
            <a:ext cx="6219142" cy="619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91" y="2214328"/>
            <a:ext cx="8374371" cy="584775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How long did it take Flora to reach the school?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391" y="3565656"/>
            <a:ext cx="8544560" cy="584775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Why The Head Teacher was pleased with Flora?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392" y="4993180"/>
            <a:ext cx="7275966" cy="584775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Why Flora felt nervous in the class?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391" y="2818838"/>
            <a:ext cx="380792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Half an hour.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390" y="4229166"/>
            <a:ext cx="1095668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she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ould answer the Head teacher’s questions.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392" y="5682217"/>
            <a:ext cx="1032606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Because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did not know any student in the class.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3" y="245330"/>
            <a:ext cx="1965304" cy="1498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8365211" y="276437"/>
            <a:ext cx="32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05 minutes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8306" y="3840438"/>
            <a:ext cx="9490842" cy="160718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you feel about the students and teachers on your first day at school? Write about it in short.  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9895" y="286603"/>
            <a:ext cx="26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4737538" y="610616"/>
            <a:ext cx="2208001" cy="34219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59821" y="2506719"/>
            <a:ext cx="315310" cy="8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3851" y="252938"/>
            <a:ext cx="4319752" cy="584775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7024" y="905953"/>
            <a:ext cx="459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answer.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33" y="1490728"/>
            <a:ext cx="10874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1. Flora was a little afraid when she reached the school campus because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189" y="2519773"/>
            <a:ext cx="5497645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The campus was full of students.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3726" y="2519773"/>
            <a:ext cx="5702360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It was the first time she went there.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189" y="3335381"/>
            <a:ext cx="5792680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All the people there were unknown.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8761" y="3335381"/>
            <a:ext cx="5407325" cy="95410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 school was a long way from home.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382" y="4383055"/>
            <a:ext cx="8028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Who took Flora to the class after admission?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189" y="5058459"/>
            <a:ext cx="2176817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 teacher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3307" y="5058459"/>
            <a:ext cx="1746917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A peon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6403" y="5058459"/>
            <a:ext cx="2320121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Her mother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31184" y="5058459"/>
            <a:ext cx="3156045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The Head teacher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843" y="5950634"/>
            <a:ext cx="170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8820" y="5943307"/>
            <a:ext cx="583169" cy="5847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2890" y="5943307"/>
            <a:ext cx="496115" cy="5847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9" y="140928"/>
            <a:ext cx="1205777" cy="12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262" y="753590"/>
            <a:ext cx="432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3. The Headmaster was-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262" y="1438940"/>
            <a:ext cx="2970778" cy="5847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a) Very shocked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475" y="1438939"/>
            <a:ext cx="2792605" cy="5847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 Very pleased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2966" y="1438939"/>
            <a:ext cx="2516267" cy="5847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 Very angry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5668" y="1438939"/>
            <a:ext cx="2740855" cy="5847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 in great pain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261" y="2284624"/>
            <a:ext cx="715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Who put his hand on Flora’s shoulder?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12" y="2969974"/>
            <a:ext cx="2218185" cy="5847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a) The peon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8900" y="2969974"/>
            <a:ext cx="2372756" cy="5847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 Her father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5013" y="2969973"/>
            <a:ext cx="2349165" cy="5847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 Her Uncle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4707" y="2969972"/>
            <a:ext cx="3571816" cy="5847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 The Head teacher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261" y="3818551"/>
            <a:ext cx="545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5. Who took Flora to the class?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64709" y="4496626"/>
            <a:ext cx="2309617" cy="1077218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Feroza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5883" y="4514727"/>
            <a:ext cx="2409988" cy="5847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Rozina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797" y="4514728"/>
            <a:ext cx="2579216" cy="5847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Fatema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212" y="4503901"/>
            <a:ext cx="2065786" cy="5847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Laila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812" y="5643420"/>
            <a:ext cx="170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5247" y="5807714"/>
            <a:ext cx="583169" cy="5847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36256" y="5803319"/>
            <a:ext cx="583169" cy="5847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3693" y="5803319"/>
            <a:ext cx="583169" cy="5847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5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4754" y="114025"/>
            <a:ext cx="2056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3" y="1460310"/>
            <a:ext cx="2094806" cy="248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330053" y="925970"/>
            <a:ext cx="8256895" cy="3539430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Ebnulhassan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Tushar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 and College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Nilphamari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Ambassador(ICT4E),Best content maker of the week (Teachers Portal), MIE Expert (2018-2019)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tusharbd89@gmail.com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no: 01719-245814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4149" y="4764976"/>
            <a:ext cx="4353636" cy="172119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Seven</a:t>
            </a:r>
            <a:endParaRPr lang="bn-BD" sz="3600" dirty="0" smtClean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</a:rPr>
              <a:t>Time: 50 minutes</a:t>
            </a:r>
            <a:endParaRPr lang="en-US" sz="3600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09" y="4772716"/>
            <a:ext cx="1536925" cy="177549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33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727" y="719920"/>
            <a:ext cx="4109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all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32" y="2081162"/>
            <a:ext cx="6441389" cy="3483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7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759" y="294524"/>
            <a:ext cx="558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7250" y="5851663"/>
            <a:ext cx="6812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girl is going to school with her father.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37" y="1105582"/>
            <a:ext cx="6200775" cy="439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8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250" y="357134"/>
            <a:ext cx="558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34" y="5458265"/>
            <a:ext cx="11155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 students are setting in their class and this is their first day at school.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42" y="1073725"/>
            <a:ext cx="6028952" cy="438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78605" y="5526505"/>
            <a:ext cx="731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can you guess what is our todays topic?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4927" y="421944"/>
            <a:ext cx="3657600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Today`s topic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30" y="1871221"/>
            <a:ext cx="4274971" cy="3997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41743" y="2542087"/>
            <a:ext cx="4435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Three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03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Flora’s first day at school (2)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7576" y="1255591"/>
            <a:ext cx="9763837" cy="3668101"/>
            <a:chOff x="907576" y="1255591"/>
            <a:chExt cx="9763837" cy="3957853"/>
          </a:xfrm>
        </p:grpSpPr>
        <p:sp>
          <p:nvSpPr>
            <p:cNvPr id="6" name="Flowchart: Delay 5"/>
            <p:cNvSpPr/>
            <p:nvPr/>
          </p:nvSpPr>
          <p:spPr>
            <a:xfrm rot="10800000">
              <a:off x="907576" y="1255592"/>
              <a:ext cx="2729552" cy="3957852"/>
            </a:xfrm>
            <a:prstGeom prst="flowChartDelay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540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77126" y="1255591"/>
              <a:ext cx="9694287" cy="3957853"/>
              <a:chOff x="977126" y="1255591"/>
              <a:chExt cx="9694287" cy="395785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77126" y="2086219"/>
                <a:ext cx="259045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 smtClean="0"/>
                  <a:t>Learning Outcomes</a:t>
                </a:r>
                <a:endParaRPr lang="en-US" sz="44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22344" y="1255591"/>
                <a:ext cx="7049069" cy="39578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5080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7780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solidFill>
                      <a:schemeClr val="tx1"/>
                    </a:solidFill>
                  </a:rPr>
                  <a:t>After we have studied this unit, we will be able to—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Read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understand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texts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Write answers to question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bn-BD" sz="3200" dirty="0" smtClean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42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29" y="1351159"/>
            <a:ext cx="5133117" cy="4537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739488" y="300246"/>
            <a:ext cx="4708477" cy="64633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model reading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35917" y="1954924"/>
            <a:ext cx="3972911" cy="2286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attentively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2064238" cy="48603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Key words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49" y="1192003"/>
            <a:ext cx="5301034" cy="3884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36012" y="527486"/>
            <a:ext cx="188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1996" y="527486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6528" y="5283261"/>
            <a:ext cx="2402006" cy="646331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Meaning: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5349" y="5348238"/>
            <a:ext cx="5223680" cy="646331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Clever/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bright / brilliant.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7459" y="5929592"/>
            <a:ext cx="4077757" cy="646331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Flora is a clever girl.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2064238" cy="48603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Key words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455" y="5368119"/>
            <a:ext cx="2402006" cy="646331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Meaning: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2939" y="184091"/>
            <a:ext cx="1358482" cy="646331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9527" y="5368118"/>
            <a:ext cx="5745711" cy="646331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fixed or vacant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9527" y="5888504"/>
            <a:ext cx="8063787" cy="646331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of class were staring at Flora.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62" y="1069882"/>
            <a:ext cx="3666329" cy="398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t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3302" y="258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662</Words>
  <Application>Microsoft Office PowerPoint</Application>
  <PresentationFormat>Widescreen</PresentationFormat>
  <Paragraphs>122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114</cp:revision>
  <dcterms:created xsi:type="dcterms:W3CDTF">2018-09-04T02:22:05Z</dcterms:created>
  <dcterms:modified xsi:type="dcterms:W3CDTF">2018-09-06T07:40:33Z</dcterms:modified>
</cp:coreProperties>
</file>