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57" r:id="rId2"/>
  </p:sldMasterIdLst>
  <p:notesMasterIdLst>
    <p:notesMasterId r:id="rId29"/>
  </p:notesMasterIdLst>
  <p:sldIdLst>
    <p:sldId id="280" r:id="rId3"/>
    <p:sldId id="279" r:id="rId4"/>
    <p:sldId id="278" r:id="rId5"/>
    <p:sldId id="277" r:id="rId6"/>
    <p:sldId id="293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9" r:id="rId21"/>
    <p:sldId id="330" r:id="rId22"/>
    <p:sldId id="331" r:id="rId23"/>
    <p:sldId id="332" r:id="rId24"/>
    <p:sldId id="328" r:id="rId25"/>
    <p:sldId id="333" r:id="rId26"/>
    <p:sldId id="339" r:id="rId27"/>
    <p:sldId id="282" r:id="rId28"/>
  </p:sldIdLst>
  <p:sldSz cx="114300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F99FF"/>
    <a:srgbClr val="FF0066"/>
    <a:srgbClr val="003300"/>
    <a:srgbClr val="00FFCC"/>
    <a:srgbClr val="FF33CC"/>
    <a:srgbClr val="6699FF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82" y="-156"/>
      </p:cViewPr>
      <p:guideLst>
        <p:guide orient="horz" pos="2016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D013D-65A1-4A6B-8D3D-C92645133FCF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5800"/>
            <a:ext cx="612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8F48-C6A8-4ECF-8AF4-167E5038D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480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1429999" cy="479306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3132125"/>
            <a:ext cx="10096500" cy="1561795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706880"/>
            <a:ext cx="10096500" cy="139964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4786445"/>
            <a:ext cx="11430000" cy="4267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248650" y="0"/>
            <a:ext cx="57150" cy="64008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8309610" y="0"/>
            <a:ext cx="3143251" cy="64008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7250" y="256331"/>
            <a:ext cx="2381250" cy="546142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84481"/>
            <a:ext cx="7524750" cy="546142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46" y="5952296"/>
            <a:ext cx="4795505" cy="34078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572963"/>
            <a:ext cx="11430000" cy="82783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1430" y="5649773"/>
            <a:ext cx="2811780" cy="66568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948940" y="5641239"/>
            <a:ext cx="8481060" cy="66568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952750" y="3769360"/>
            <a:ext cx="8096250" cy="170688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952750" y="5646701"/>
            <a:ext cx="8382000" cy="64008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5250" y="5664119"/>
            <a:ext cx="2571750" cy="64008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606741" y="220769"/>
            <a:ext cx="7334250" cy="3407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001250" y="213360"/>
            <a:ext cx="1047750" cy="355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10" y="213360"/>
            <a:ext cx="10191750" cy="924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5810" y="1493520"/>
            <a:ext cx="10191750" cy="41960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1" y="2560320"/>
            <a:ext cx="8903891" cy="1561677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422400"/>
            <a:ext cx="11430000" cy="1066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493520"/>
            <a:ext cx="1619250" cy="924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714500" y="1493520"/>
            <a:ext cx="9715500" cy="9245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493520"/>
            <a:ext cx="9525000" cy="92456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635760"/>
            <a:ext cx="1619250" cy="654898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483596"/>
            <a:ext cx="4857750" cy="4267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56126" y="1483596"/>
            <a:ext cx="4857750" cy="4267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54847"/>
            <a:ext cx="10191750" cy="81195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275840"/>
            <a:ext cx="4857750" cy="334264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000750" y="2275840"/>
            <a:ext cx="4857750" cy="334264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635760"/>
            <a:ext cx="4857750" cy="597408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000750" y="1635760"/>
            <a:ext cx="4857750" cy="597408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5831840"/>
            <a:ext cx="666750" cy="355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847"/>
            <a:ext cx="10096500" cy="81195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35760"/>
            <a:ext cx="2000250" cy="405384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952750" y="1635760"/>
            <a:ext cx="8001000" cy="41249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45085"/>
            <a:ext cx="10287000" cy="1169213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0250" y="5120640"/>
            <a:ext cx="9144000" cy="64008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1430" y="4267200"/>
            <a:ext cx="11430000" cy="82783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1430" y="4352544"/>
            <a:ext cx="1828800" cy="66568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931670" y="4344010"/>
            <a:ext cx="9498330" cy="66568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4338320"/>
            <a:ext cx="9144000" cy="64008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809750" y="0"/>
            <a:ext cx="125730" cy="640933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7810500" y="5831841"/>
            <a:ext cx="3333750" cy="340783"/>
          </a:xfrm>
        </p:spPr>
        <p:txBody>
          <a:bodyPr rtlCol="0"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356099"/>
            <a:ext cx="1809750" cy="619339"/>
          </a:xfrm>
        </p:spPr>
        <p:txBody>
          <a:bodyPr rtlCol="0"/>
          <a:lstStyle>
            <a:lvl1pPr>
              <a:defRPr sz="2800"/>
            </a:lvl1pPr>
          </a:lstStyle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000250" y="5831660"/>
            <a:ext cx="5715000" cy="340783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0720" y="0"/>
            <a:ext cx="9479280" cy="4264355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91500" y="568961"/>
            <a:ext cx="2571750" cy="514879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568960"/>
            <a:ext cx="6953250" cy="514879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5831843"/>
            <a:ext cx="2762250" cy="340783"/>
          </a:xfr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2" y="5831661"/>
            <a:ext cx="6966854" cy="34078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7620398" y="0"/>
            <a:ext cx="400050" cy="64008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77548" y="568960"/>
            <a:ext cx="285750" cy="583184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677548" y="0"/>
            <a:ext cx="285750" cy="49784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7571503" y="96123"/>
            <a:ext cx="497840" cy="305595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1430000" cy="242901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429019"/>
            <a:ext cx="11430000" cy="4267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110947"/>
            <a:ext cx="10016490" cy="152765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706880"/>
            <a:ext cx="10027920" cy="64008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55673"/>
            <a:ext cx="5048250" cy="43155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55673"/>
            <a:ext cx="5048250" cy="431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85722"/>
            <a:ext cx="5050235" cy="66766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286211"/>
            <a:ext cx="5050235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85722"/>
            <a:ext cx="5052219" cy="66766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286211"/>
            <a:ext cx="5052219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98" y="142240"/>
            <a:ext cx="3154680" cy="913181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4222" y="1626925"/>
            <a:ext cx="7400801" cy="42549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798" y="1614683"/>
            <a:ext cx="3086100" cy="426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569671" y="0"/>
            <a:ext cx="57150" cy="135697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569671" y="0"/>
            <a:ext cx="57150" cy="135697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145085"/>
            <a:ext cx="3156438" cy="913181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29757" y="1385821"/>
            <a:ext cx="7809246" cy="5014979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" y="1613002"/>
            <a:ext cx="3086100" cy="426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" y="1092403"/>
            <a:ext cx="3154680" cy="187757"/>
          </a:xfr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69671" y="0"/>
            <a:ext cx="57150" cy="64008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569671" y="0"/>
            <a:ext cx="57150" cy="64008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94760" y="1092403"/>
            <a:ext cx="6492240" cy="18775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24160" y="1092403"/>
            <a:ext cx="917330" cy="187757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340169"/>
            <a:ext cx="11430000" cy="4267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11429999" cy="1338151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142240"/>
            <a:ext cx="10287000" cy="116765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56845"/>
            <a:ext cx="10287000" cy="431723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045199"/>
            <a:ext cx="2667000" cy="256032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7/22/2020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0746" y="6045199"/>
            <a:ext cx="6884649" cy="256032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5495" y="6045199"/>
            <a:ext cx="917330" cy="256032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55"/>
            <a:ext cx="1696638" cy="1363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79370" y="-266294"/>
            <a:ext cx="1194080" cy="1721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1760" y="4854032"/>
            <a:ext cx="1266823" cy="182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8304" y="4836161"/>
            <a:ext cx="1833833" cy="1474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1430000" cy="64008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213360"/>
            <a:ext cx="10191750" cy="9245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810" y="1493520"/>
            <a:ext cx="10191750" cy="42245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620000" y="5831841"/>
            <a:ext cx="3333750" cy="34078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7/22/2020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01" y="5831660"/>
            <a:ext cx="6776354" cy="340783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152144"/>
            <a:ext cx="11430000" cy="29870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194816"/>
            <a:ext cx="666750" cy="213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38187" y="1194816"/>
            <a:ext cx="10691813" cy="2133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87407"/>
            <a:ext cx="666750" cy="22817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10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55"/>
            <a:ext cx="1696638" cy="1363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79370" y="-266294"/>
            <a:ext cx="1194080" cy="1721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1760" y="4854032"/>
            <a:ext cx="1266823" cy="182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8304" y="4836161"/>
            <a:ext cx="1833833" cy="1474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1430000" cy="64008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459" y="213360"/>
            <a:ext cx="950833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3234"/>
            <a:ext cx="8572500" cy="4259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0" y="777019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17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120" y="124136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কীবোর্ডে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4300" y="125504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মেমোরিতে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0" y="17298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মাদারবোর্ডে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4300" y="174354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মনিটরে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22047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18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সফটওয়্যারটিকে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হালনাগাদ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40" y="265924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এন্টি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ভাইরাস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920" y="267292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সিস্টেম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40" y="314615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সিস্টেম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সফটওয়্যার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920" y="315983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অফিস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প্যাকেজ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86250" y="11439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4286250" y="16292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10535430" y="163576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10535430" y="256653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10535430" y="307930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4286250" y="3045229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4295187" y="2517129"/>
            <a:ext cx="679276" cy="447336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10531232" y="1047243"/>
            <a:ext cx="702748" cy="477879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1" y="36271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19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ঝুঁকিপূর্ণ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1913" y="403600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হালনাগাদ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এন্টিভাইরাস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740" y="405570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হার্ডওয়্যার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740" y="449743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ফার্মওয়্যার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1920" y="451111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সফটওয়্যার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4286250" y="394931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10535430" y="443058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4286250" y="440944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10474122" y="3931892"/>
            <a:ext cx="663778" cy="406730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1001" y="4970936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20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2740" y="540831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AGV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1920" y="542199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MS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Offic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740" y="5841250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Windows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61920" y="585493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Open Office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10535430" y="531560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10535430" y="577440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4286250" y="5753256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4304159" y="5303900"/>
            <a:ext cx="661333" cy="407342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="" xmlns:p14="http://schemas.microsoft.com/office/powerpoint/2010/main" val="25814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0" y="777019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21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কোনটি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120" y="124136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মোবাইল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নম্বর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4300" y="125504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পাসওয়ার্ড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0" y="17298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জি-মেইল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4300" y="174354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আইডি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নম্বর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22047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22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40" y="265924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নিরাপত্তার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920" y="267292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সংরক্ষণ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জন্য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40" y="314615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স্পিড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বৃদ্ধির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জন্য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920" y="315983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রক্ষা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পাওয়ার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জন্য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86250" y="11439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4286250" y="16292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10535430" y="163576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10535430" y="256653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10535430" y="307930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4286250" y="3045229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4295187" y="2517129"/>
            <a:ext cx="679276" cy="447336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10531232" y="1047243"/>
            <a:ext cx="702748" cy="477879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1" y="36271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23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ইউনিক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1913" y="403600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দক্ষতা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740" y="405570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অভিজ্ঞতা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740" y="449743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ইচ্ছা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1920" y="451111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সততা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4286250" y="394931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10535430" y="443058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4286250" y="440944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10474122" y="3931892"/>
            <a:ext cx="663778" cy="406730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1001" y="4970936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24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2740" y="540831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মৌলিক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1920" y="542199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সহজ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740" y="5841250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জটিল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61920" y="585493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শক্তিশালী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10535430" y="531560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10535430" y="577440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4286250" y="5753256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4304159" y="5303900"/>
            <a:ext cx="661333" cy="407342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="" xmlns:p14="http://schemas.microsoft.com/office/powerpoint/2010/main" val="41626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0" y="777019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25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পাসওয়ার্ডটি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120" y="124136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golian Baiti" pitchFamily="66" charset="0"/>
                <a:cs typeface="Mongolian Baiti" pitchFamily="66" charset="0"/>
                <a:sym typeface="Wingdings 2"/>
              </a:rPr>
              <a:t>12345678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4300" y="125504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halim@CSE&amp;abdul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0" y="17298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halimcse@gmail.com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4300" y="174354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golian Baiti" pitchFamily="66" charset="0"/>
                <a:cs typeface="Mongolian Baiti" pitchFamily="66" charset="0"/>
                <a:sym typeface="Wingdings 2"/>
              </a:rPr>
              <a:t>01724401480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22047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26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জি-মেইল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golian Baiti" pitchFamily="66" charset="0"/>
                <a:cs typeface="Mongolian Baiti" pitchFamily="66" charset="0"/>
                <a:sym typeface="Wingdings 2"/>
              </a:rPr>
              <a:t>2</a:t>
            </a:r>
            <a:r>
              <a:rPr lang="en-US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golian Baiti" pitchFamily="66" charset="0"/>
                <a:cs typeface="Mongolian Baiti" pitchFamily="66" charset="0"/>
                <a:sym typeface="Wingdings 2"/>
              </a:rPr>
              <a:t>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Step Verification এ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40" y="265924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সিকিউরিটি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কোড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920" y="267292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জি-মেইল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কোড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40" y="314615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পাসওয়ার্ড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920" y="315983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মোবাইল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কোড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86250" y="11439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4286250" y="16292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10535430" y="163576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10535430" y="256653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10535430" y="307930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4286250" y="3045229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4295187" y="2517129"/>
            <a:ext cx="679276" cy="447336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10531232" y="1047243"/>
            <a:ext cx="702748" cy="477879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1" y="36271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27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golian Baiti" pitchFamily="66" charset="0"/>
                <a:cs typeface="Mongolian Baiti" pitchFamily="66" charset="0"/>
                <a:sym typeface="Wingdings 2"/>
              </a:rPr>
              <a:t>2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golian Baiti" pitchFamily="66" charset="0"/>
                <a:cs typeface="Mongolian Baiti" pitchFamily="66" charset="0"/>
                <a:sym typeface="Wingdings 2"/>
              </a:rPr>
              <a:t>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Step Verification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1913" y="403600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জি-মেইল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740" y="405570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ফেসবুক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740" y="449743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ইন্টারনেট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1920" y="451111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গুগল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4286250" y="394931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10535430" y="443058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4286250" y="440944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10474122" y="3931892"/>
            <a:ext cx="663778" cy="406730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1001" y="4970936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28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কোরিয়ায়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কতক্ষণ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ঢলে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পড়েছিল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2740" y="540831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50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ঘন্টা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1920" y="542199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5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ঘন্টা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740" y="5841250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50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মিনিট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61920" y="585493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5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মিনিট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10535430" y="531560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10535430" y="577440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4286250" y="5753256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4304159" y="5303900"/>
            <a:ext cx="661333" cy="407342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="" xmlns:p14="http://schemas.microsoft.com/office/powerpoint/2010/main" val="39769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0" y="777019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29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BSA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2011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10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পাইরেসি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120" y="124136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6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4300" y="125504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7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0" y="17298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5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4300" y="174354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9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22047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30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40" y="265924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কপিরাইট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920" y="267292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কপি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প্রটেকশন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40" y="314615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কপিসেভ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920" y="315983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কপি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নিষিদ্ধ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86250" y="11439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4286250" y="16292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10535430" y="163576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10535430" y="256653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10535430" y="307930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4286250" y="3045229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4295187" y="2517129"/>
            <a:ext cx="679276" cy="447336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10531232" y="1047243"/>
            <a:ext cx="702748" cy="477879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1" y="36271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31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কতসালে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1913" y="403600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2009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740" y="405570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1990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740" y="449743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2001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1920" y="451111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2019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4286250" y="394931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10535430" y="443058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4286250" y="440944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10474122" y="3931892"/>
            <a:ext cx="663778" cy="406730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1001" y="4970936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32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2740" y="540831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“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অধিকার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-2009”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1920" y="542199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“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অধিকার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-2010”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740" y="5841250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“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অধিকার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-2011”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61920" y="585493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“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অধিকার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-2012”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10535430" y="531560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10535430" y="577440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4286250" y="5753256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4304159" y="5303900"/>
            <a:ext cx="661333" cy="407342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="" xmlns:p14="http://schemas.microsoft.com/office/powerpoint/2010/main" val="4824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0" y="777019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33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“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অধিকার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-2009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”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7ম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ধারায়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কয়টি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বিষয়কে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আইনের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আওতামুক্ত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রাখা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120" y="124136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15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4300" y="125504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20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0" y="17298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25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4300" y="174354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30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22047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34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ট্রাবলশ্যুটিং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40" y="265924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সমস্যার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উৎস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920" y="267292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ইনপুট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40" y="314615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প্রসেসিং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920" y="315983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আউটপুট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86250" y="11439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4286250" y="16292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10535430" y="163576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10535430" y="256653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10535430" y="307930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4286250" y="3045229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4295187" y="2517129"/>
            <a:ext cx="679276" cy="447336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10531232" y="1047243"/>
            <a:ext cx="702748" cy="477879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1" y="36271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35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ট্রাবলশ্যুটিং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1913" y="403600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হার্ডওয়্যার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740" y="405570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সফটওয়্যার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740" y="449743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ফার্মওয়্যার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1920" y="451111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ফ্রিওয়্যার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4286250" y="394931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10535430" y="443058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4286250" y="440944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10474122" y="3931892"/>
            <a:ext cx="663778" cy="406730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1001" y="4970936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36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বিপ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2740" y="540831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র‌্যাম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1920" y="542199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পাওয়ার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সাপ্লাই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740" y="5841250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হার্ডডিস্ক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61920" y="585493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প্রসেসর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10535430" y="531560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10535430" y="577440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4286250" y="5753256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4304159" y="5303900"/>
            <a:ext cx="661333" cy="407342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="" xmlns:p14="http://schemas.microsoft.com/office/powerpoint/2010/main" val="40331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0" y="777019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37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120" y="124136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কীবোর্ড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4300" y="125504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র‌্যাম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0" y="17298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মাউস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4300" y="174354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22047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38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50%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40" y="265924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র‌্যাম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920" y="267292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ডিভিডি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40" y="314615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রম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920" y="315983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সিস্টেম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86250" y="11439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4286250" y="16292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10535430" y="163576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10535430" y="256653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10535430" y="307930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4286250" y="3045229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4295187" y="2517129"/>
            <a:ext cx="679276" cy="447336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10531232" y="1047243"/>
            <a:ext cx="702748" cy="477879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1" y="36271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39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1913" y="403600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740" y="405570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সিস্টেম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740" y="449743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এন্টিভাইরাস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1920" y="451111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উইন্ডোজ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4286250" y="394931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10535430" y="443058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4286250" y="440944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10474122" y="3931892"/>
            <a:ext cx="663778" cy="406730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1001" y="4970936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40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মেটাল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লাগলে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2740" y="540831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আর্থিং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নেই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1920" y="542199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ইউপিএস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সংযোগ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নেই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740" y="5841250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র‌্যাম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নষ্ট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61920" y="585493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নষ্ট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10535430" y="531560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10535430" y="577440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4286250" y="5753256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4304159" y="5303900"/>
            <a:ext cx="661333" cy="407342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="" xmlns:p14="http://schemas.microsoft.com/office/powerpoint/2010/main" val="22182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0" y="777019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41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120" y="124136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ROM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পরিবর্তন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4300" y="125504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CMOS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ব্যাটারি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পরিবর্তন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0" y="17298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HDD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পরিবর্তন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4300" y="174354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RAM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পরিবর্তন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22047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42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ম্যাসেজটি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40" y="265924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Boot Disk Failure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920" y="267292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Boot Disk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Fault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40" y="314615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Hard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Disk Failure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920" y="315983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Hard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Disk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Error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86250" y="11439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4286250" y="16292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10535430" y="163576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10535430" y="256653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10535430" y="307930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4286250" y="3045229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4295187" y="2517129"/>
            <a:ext cx="679276" cy="447336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10531232" y="1047243"/>
            <a:ext cx="702748" cy="477879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1" y="36271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43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আনইনস্টল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1913" y="403600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রিস্টার্ট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দিতে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740" y="405570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বন্ধ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দিতে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740" y="449743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এন্টিভাইরাস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ইনস্টল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1920" y="451111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ইন্টারনেট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সংযোগ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4286250" y="394931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10535430" y="443058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4286250" y="440944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10474122" y="3931892"/>
            <a:ext cx="663778" cy="406730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1001" y="4970936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44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প্রতিষেক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2740" y="540831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এন্টিভাইরাস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1920" y="542199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লিনাক্স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740" y="5841250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উইন্ডোজ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61920" y="585493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ইন্টারনেট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10535430" y="531560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10535430" y="577440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4286250" y="5753256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4304159" y="5303900"/>
            <a:ext cx="661333" cy="407342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="" xmlns:p14="http://schemas.microsoft.com/office/powerpoint/2010/main" val="7277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0" y="777019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45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মেইনবোর্ডে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120" y="124136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ঘন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ঘন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হ্যাং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4300" y="125504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চালু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0" y="17298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ইন্টারনেট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সংযোগ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4300" y="174354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ডিসপ্লে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আসবে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22047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46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40" y="265924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অস্বাভাবিক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920" y="267292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সুন্দর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40" y="314615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ভদ্র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920" y="315983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ভালো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86250" y="11439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4286250" y="16292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10535430" y="163576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10535430" y="256653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10535430" y="307930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4286250" y="3045229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4295187" y="2517129"/>
            <a:ext cx="679276" cy="447336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10531232" y="1047243"/>
            <a:ext cx="702748" cy="477879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1" y="36271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47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1913" y="403600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জটিল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740" y="405570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সহজ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740" y="449743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সরল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	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1920" y="451111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স্বাভাবিক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4286250" y="394931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10535430" y="443058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4286250" y="440944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10474122" y="3931892"/>
            <a:ext cx="663778" cy="406730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1001" y="4970936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48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BIOS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2740" y="5408319"/>
            <a:ext cx="530226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Basic Input Output System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04010" y="5421999"/>
            <a:ext cx="540135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Basic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In Out System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740" y="5841250"/>
            <a:ext cx="530226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</a:t>
            </a:r>
            <a:r>
              <a:rPr lang="en-US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Basic </a:t>
            </a:r>
            <a:r>
              <a:rPr lang="en-US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Input </a:t>
            </a:r>
            <a:r>
              <a:rPr lang="en-US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Operation System</a:t>
            </a:r>
            <a:endParaRPr lang="en-US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04010" y="5854931"/>
            <a:ext cx="540135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Basic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Inter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Output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System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10535430" y="531560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10535430" y="577440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5056180" y="571476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4927030" y="5320216"/>
            <a:ext cx="661333" cy="407342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="" xmlns:p14="http://schemas.microsoft.com/office/powerpoint/2010/main" val="1612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0" y="777019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49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BSA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120" y="1241366"/>
            <a:ext cx="929800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Bangladesh Software Alliance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870" y="2264408"/>
            <a:ext cx="929800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Business Software Alliance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0" y="1750005"/>
            <a:ext cx="929800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Business Software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Association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870" y="2760331"/>
            <a:ext cx="929800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Business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Services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Alliance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3536775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50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VIRUS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40" y="3991304"/>
            <a:ext cx="930038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Vital Information Resource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Under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Seize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120" y="4994448"/>
            <a:ext cx="930038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Virtual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Information Resource Under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Seize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40" y="4478209"/>
            <a:ext cx="930038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Vital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Information Resource Under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Size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120" y="5499331"/>
            <a:ext cx="930038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Very Importance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Resource Under 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Seize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9021999" y="11439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9021999" y="164944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9028749" y="265255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8945570" y="488805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8945570" y="541880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8943190" y="4377284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8952127" y="3849184"/>
            <a:ext cx="679276" cy="447336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9024551" y="2056604"/>
            <a:ext cx="702748" cy="477879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1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701" y="1064112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51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820" y="217960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9000" y="219328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820" y="266810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9000" y="2681782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4200950" y="208223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Multiply 8"/>
          <p:cNvSpPr/>
          <p:nvPr/>
        </p:nvSpPr>
        <p:spPr>
          <a:xfrm>
            <a:off x="4200950" y="256753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Multiply 9"/>
          <p:cNvSpPr/>
          <p:nvPr/>
        </p:nvSpPr>
        <p:spPr>
          <a:xfrm>
            <a:off x="10450130" y="257400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1" name="Group 10"/>
          <p:cNvGrpSpPr/>
          <p:nvPr/>
        </p:nvGrpSpPr>
        <p:grpSpPr>
          <a:xfrm rot="1111229">
            <a:off x="10445932" y="1985484"/>
            <a:ext cx="702748" cy="477879"/>
            <a:chOff x="1578592" y="141192"/>
            <a:chExt cx="706982" cy="607160"/>
          </a:xfrm>
        </p:grpSpPr>
        <p:sp>
          <p:nvSpPr>
            <p:cNvPr id="12" name="Rectangle 1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Rectangle 1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4500" y="1564641"/>
            <a:ext cx="10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ডিফ্রাগমেন্ট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ক্লিয়ারআপ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ক্লিন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আপ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51" y="3411072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52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9870" y="452656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4500" y="506689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56719" y="45410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9050" y="5028742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4191000" y="442919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Multiply 32"/>
          <p:cNvSpPr/>
          <p:nvPr/>
        </p:nvSpPr>
        <p:spPr>
          <a:xfrm>
            <a:off x="10427849" y="444049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Multiply 33"/>
          <p:cNvSpPr/>
          <p:nvPr/>
        </p:nvSpPr>
        <p:spPr>
          <a:xfrm>
            <a:off x="10440180" y="492096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5" name="Group 34"/>
          <p:cNvGrpSpPr/>
          <p:nvPr/>
        </p:nvGrpSpPr>
        <p:grpSpPr>
          <a:xfrm rot="1111229">
            <a:off x="4211432" y="4859093"/>
            <a:ext cx="702748" cy="477879"/>
            <a:chOff x="1578592" y="141192"/>
            <a:chExt cx="706982" cy="607160"/>
          </a:xfrm>
        </p:grpSpPr>
        <p:sp>
          <p:nvSpPr>
            <p:cNvPr id="36" name="Rectangle 35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34550" y="3911601"/>
            <a:ext cx="10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উপাত্তকে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প্রোগ্রাম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8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95600" y="0"/>
            <a:ext cx="5638800" cy="11686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0" y="3108960"/>
            <a:ext cx="6934200" cy="32918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আহমেদ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হাটখোলা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01840437994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Email- sharifahamed050@gmail.com</a:t>
            </a:r>
          </a:p>
        </p:txBody>
      </p:sp>
      <p:pic>
        <p:nvPicPr>
          <p:cNvPr id="5" name="Picture 4" descr="FB_IMG_15745589834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990600"/>
            <a:ext cx="23622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010400" y="3581400"/>
            <a:ext cx="4419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9ম-10ম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2য়</a:t>
            </a:r>
          </a:p>
          <a:p>
            <a:pPr algn="ctr">
              <a:spcBef>
                <a:spcPct val="0"/>
              </a:spcBef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মিনিট।</a:t>
            </a:r>
            <a:endPara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০০/০০/২০ইং</a:t>
            </a:r>
          </a:p>
          <a:p>
            <a:pPr algn="ctr">
              <a:spcBef>
                <a:spcPct val="0"/>
              </a:spcBef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8" t="4296" r="3904" b="7474"/>
          <a:stretch/>
        </p:blipFill>
        <p:spPr>
          <a:xfrm rot="16200000">
            <a:off x="8039100" y="1562100"/>
            <a:ext cx="2209800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701" y="1064112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53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প্রতিরোধর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820" y="217960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1249" y="266394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820" y="266810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9000" y="21702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4200950" y="208223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Multiply 8"/>
          <p:cNvSpPr/>
          <p:nvPr/>
        </p:nvSpPr>
        <p:spPr>
          <a:xfrm>
            <a:off x="4200950" y="256753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Multiply 9"/>
          <p:cNvSpPr/>
          <p:nvPr/>
        </p:nvSpPr>
        <p:spPr>
          <a:xfrm>
            <a:off x="10450130" y="206248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1" name="Group 10"/>
          <p:cNvGrpSpPr/>
          <p:nvPr/>
        </p:nvGrpSpPr>
        <p:grpSpPr>
          <a:xfrm rot="1111229">
            <a:off x="10468181" y="2456137"/>
            <a:ext cx="702748" cy="477879"/>
            <a:chOff x="1578592" y="141192"/>
            <a:chExt cx="706982" cy="607160"/>
          </a:xfrm>
        </p:grpSpPr>
        <p:sp>
          <p:nvSpPr>
            <p:cNvPr id="12" name="Rectangle 1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Rectangle 1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4500" y="1564641"/>
            <a:ext cx="10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হার্ডডিস্কের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ব্যাঘাত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51" y="3411072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54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2250" y="452656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9870" y="454596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9870" y="50150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9050" y="5028742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10443380" y="442919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Multiply 32"/>
          <p:cNvSpPr/>
          <p:nvPr/>
        </p:nvSpPr>
        <p:spPr>
          <a:xfrm>
            <a:off x="4191000" y="491449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Multiply 33"/>
          <p:cNvSpPr/>
          <p:nvPr/>
        </p:nvSpPr>
        <p:spPr>
          <a:xfrm>
            <a:off x="10440180" y="492096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5" name="Group 34"/>
          <p:cNvGrpSpPr/>
          <p:nvPr/>
        </p:nvGrpSpPr>
        <p:grpSpPr>
          <a:xfrm rot="1111229">
            <a:off x="4186802" y="4338163"/>
            <a:ext cx="702748" cy="477879"/>
            <a:chOff x="1578592" y="141192"/>
            <a:chExt cx="706982" cy="607160"/>
          </a:xfrm>
        </p:grpSpPr>
        <p:sp>
          <p:nvSpPr>
            <p:cNvPr id="36" name="Rectangle 35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34550" y="3911601"/>
            <a:ext cx="10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285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701" y="1064112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55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পাসওয়ার্ডে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820" y="217960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9000" y="269684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820" y="266810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9000" y="220316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4200950" y="208223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Multiply 8"/>
          <p:cNvSpPr/>
          <p:nvPr/>
        </p:nvSpPr>
        <p:spPr>
          <a:xfrm>
            <a:off x="4200950" y="256753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Multiply 9"/>
          <p:cNvSpPr/>
          <p:nvPr/>
        </p:nvSpPr>
        <p:spPr>
          <a:xfrm>
            <a:off x="10450130" y="2095386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1" name="Group 10"/>
          <p:cNvGrpSpPr/>
          <p:nvPr/>
        </p:nvGrpSpPr>
        <p:grpSpPr>
          <a:xfrm rot="1111229">
            <a:off x="10445932" y="2489043"/>
            <a:ext cx="702748" cy="477879"/>
            <a:chOff x="1578592" y="141192"/>
            <a:chExt cx="706982" cy="607160"/>
          </a:xfrm>
        </p:grpSpPr>
        <p:sp>
          <p:nvSpPr>
            <p:cNvPr id="12" name="Rectangle 1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Rectangle 1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4500" y="1564641"/>
            <a:ext cx="10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	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51" y="3411072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56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9870" y="452656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69050" y="454024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9870" y="50150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9050" y="5028742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4191000" y="442919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Multiply 32"/>
          <p:cNvSpPr/>
          <p:nvPr/>
        </p:nvSpPr>
        <p:spPr>
          <a:xfrm>
            <a:off x="4191000" y="491449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Multiply 33"/>
          <p:cNvSpPr/>
          <p:nvPr/>
        </p:nvSpPr>
        <p:spPr>
          <a:xfrm>
            <a:off x="10440180" y="492096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5" name="Group 34"/>
          <p:cNvGrpSpPr/>
          <p:nvPr/>
        </p:nvGrpSpPr>
        <p:grpSpPr>
          <a:xfrm rot="1111229">
            <a:off x="10435982" y="4332444"/>
            <a:ext cx="702748" cy="477879"/>
            <a:chOff x="1578592" y="141192"/>
            <a:chExt cx="706982" cy="607160"/>
          </a:xfrm>
        </p:grpSpPr>
        <p:sp>
          <p:nvSpPr>
            <p:cNvPr id="36" name="Rectangle 35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34550" y="3911601"/>
            <a:ext cx="10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জি-মেইল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	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গুগুল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ইয়াহু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701" y="1064112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57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কপিরাইট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আওতাধীন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820" y="217960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9000" y="269684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820" y="266810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9000" y="219573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4200950" y="208223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Multiply 8"/>
          <p:cNvSpPr/>
          <p:nvPr/>
        </p:nvSpPr>
        <p:spPr>
          <a:xfrm>
            <a:off x="4200950" y="256753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Multiply 9"/>
          <p:cNvSpPr/>
          <p:nvPr/>
        </p:nvSpPr>
        <p:spPr>
          <a:xfrm>
            <a:off x="10450130" y="206248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1" name="Group 10"/>
          <p:cNvGrpSpPr/>
          <p:nvPr/>
        </p:nvGrpSpPr>
        <p:grpSpPr>
          <a:xfrm rot="1111229">
            <a:off x="10445932" y="2489043"/>
            <a:ext cx="702748" cy="477879"/>
            <a:chOff x="1578592" y="141192"/>
            <a:chExt cx="706982" cy="607160"/>
          </a:xfrm>
        </p:grpSpPr>
        <p:sp>
          <p:nvSpPr>
            <p:cNvPr id="12" name="Rectangle 1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Rectangle 1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4500" y="1564641"/>
            <a:ext cx="10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  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প্রোগ্রামার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51" y="3411072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58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এন্ট্রি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9870" y="452656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69050" y="503168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9870" y="50150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9050" y="456817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4191000" y="442919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Multiply 32"/>
          <p:cNvSpPr/>
          <p:nvPr/>
        </p:nvSpPr>
        <p:spPr>
          <a:xfrm>
            <a:off x="4191000" y="491449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Multiply 33"/>
          <p:cNvSpPr/>
          <p:nvPr/>
        </p:nvSpPr>
        <p:spPr>
          <a:xfrm>
            <a:off x="10440180" y="4460393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5" name="Group 34"/>
          <p:cNvGrpSpPr/>
          <p:nvPr/>
        </p:nvGrpSpPr>
        <p:grpSpPr>
          <a:xfrm rot="1111229">
            <a:off x="10435982" y="4823881"/>
            <a:ext cx="702748" cy="477879"/>
            <a:chOff x="1578592" y="141192"/>
            <a:chExt cx="706982" cy="607160"/>
          </a:xfrm>
        </p:grpSpPr>
        <p:sp>
          <p:nvSpPr>
            <p:cNvPr id="36" name="Rectangle 35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34550" y="3911601"/>
            <a:ext cx="10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i.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এভিজি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  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এভাস্ট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  	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এভিরা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44501" y="213360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59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820" y="345976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9723" y="400470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0934" y="3448533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79000" y="3961942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4200950" y="336239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Multiply 32"/>
          <p:cNvSpPr/>
          <p:nvPr/>
        </p:nvSpPr>
        <p:spPr>
          <a:xfrm>
            <a:off x="10442064" y="3347969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Multiply 33"/>
          <p:cNvSpPr/>
          <p:nvPr/>
        </p:nvSpPr>
        <p:spPr>
          <a:xfrm>
            <a:off x="10450130" y="385416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5" name="Group 34"/>
          <p:cNvGrpSpPr/>
          <p:nvPr/>
        </p:nvGrpSpPr>
        <p:grpSpPr>
          <a:xfrm rot="1111229">
            <a:off x="4216655" y="3796902"/>
            <a:ext cx="702748" cy="477879"/>
            <a:chOff x="1578592" y="141192"/>
            <a:chExt cx="706982" cy="607160"/>
          </a:xfrm>
        </p:grpSpPr>
        <p:sp>
          <p:nvSpPr>
            <p:cNvPr id="36" name="Rectangle 35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44500" y="2638163"/>
            <a:ext cx="10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i.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রিস্টার্ট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	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endParaRPr lang="en-US" sz="2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500" y="789043"/>
            <a:ext cx="10877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59 ও 60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দাওঃ</a:t>
            </a:r>
            <a:endParaRPr lang="en-US" sz="24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রানার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রুমে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ডেস্কটপ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রানা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জ্বলছে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501" y="4599245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60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9820" y="516664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হার্ডডিস্কে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সমস্যা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79000" y="518032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র‌্যামে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সমস্যা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9820" y="565514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প্রসেসরে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সমস্যা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79000" y="5668822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মাদারবোর্ডে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সমস্যা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হয়েছে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Multiply 44"/>
          <p:cNvSpPr/>
          <p:nvPr/>
        </p:nvSpPr>
        <p:spPr>
          <a:xfrm>
            <a:off x="4200950" y="506927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Multiply 45"/>
          <p:cNvSpPr/>
          <p:nvPr/>
        </p:nvSpPr>
        <p:spPr>
          <a:xfrm>
            <a:off x="4200950" y="555457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7" name="Multiply 46"/>
          <p:cNvSpPr/>
          <p:nvPr/>
        </p:nvSpPr>
        <p:spPr>
          <a:xfrm>
            <a:off x="10450130" y="556104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8" name="Group 47"/>
          <p:cNvGrpSpPr/>
          <p:nvPr/>
        </p:nvGrpSpPr>
        <p:grpSpPr>
          <a:xfrm rot="1111229">
            <a:off x="10445932" y="4972524"/>
            <a:ext cx="702748" cy="477879"/>
            <a:chOff x="1578592" y="141192"/>
            <a:chExt cx="706982" cy="607160"/>
          </a:xfrm>
        </p:grpSpPr>
        <p:sp>
          <p:nvSpPr>
            <p:cNvPr id="49" name="Rectangle 4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Rectangle 4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="" xmlns:p14="http://schemas.microsoft.com/office/powerpoint/2010/main" val="35414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44501" y="213360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61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রিফানকে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আনইন্সল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-----।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820" y="345976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9723" y="400470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0934" y="3448533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iii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79000" y="3961942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i,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4200950" y="336239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Multiply 32"/>
          <p:cNvSpPr/>
          <p:nvPr/>
        </p:nvSpPr>
        <p:spPr>
          <a:xfrm>
            <a:off x="10442064" y="3347969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Multiply 33"/>
          <p:cNvSpPr/>
          <p:nvPr/>
        </p:nvSpPr>
        <p:spPr>
          <a:xfrm>
            <a:off x="10450130" y="385416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5" name="Group 34"/>
          <p:cNvGrpSpPr/>
          <p:nvPr/>
        </p:nvGrpSpPr>
        <p:grpSpPr>
          <a:xfrm rot="1111229">
            <a:off x="4216655" y="3796902"/>
            <a:ext cx="702748" cy="477879"/>
            <a:chOff x="1578592" y="141192"/>
            <a:chExt cx="706982" cy="607160"/>
          </a:xfrm>
        </p:grpSpPr>
        <p:sp>
          <p:nvSpPr>
            <p:cNvPr id="36" name="Rectangle 35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44500" y="2638163"/>
            <a:ext cx="10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i.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ii.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কন্ট্রোল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প্যানেলে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iii.</a:t>
            </a:r>
            <a:r>
              <a:rPr lang="en-US" sz="2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আনইন্সটল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endParaRPr lang="en-U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500" y="789043"/>
            <a:ext cx="10877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61 ও 62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দাওঃ</a:t>
            </a:r>
            <a:endParaRPr lang="en-US" sz="24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রিফানদের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ল্যাবের</a:t>
            </a:r>
            <a:r>
              <a:rPr lang="en-US" sz="2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কম্পিউটারগুলোতে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আনইন্সটল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শিখালো</a:t>
            </a:r>
            <a:r>
              <a:rPr lang="en-U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501" y="4599245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62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রিফানদের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ল্যাবের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কম্পিউটারগুলোতে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9820" y="516664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লিনাক্স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79000" y="518032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উইন্ডোজ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9820" y="565514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ডস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79000" y="5668822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অ্যানড্রয়েড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Multiply 44"/>
          <p:cNvSpPr/>
          <p:nvPr/>
        </p:nvSpPr>
        <p:spPr>
          <a:xfrm>
            <a:off x="4200950" y="506927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Multiply 45"/>
          <p:cNvSpPr/>
          <p:nvPr/>
        </p:nvSpPr>
        <p:spPr>
          <a:xfrm>
            <a:off x="4200950" y="5554578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7" name="Multiply 46"/>
          <p:cNvSpPr/>
          <p:nvPr/>
        </p:nvSpPr>
        <p:spPr>
          <a:xfrm>
            <a:off x="10450130" y="556104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8" name="Group 47"/>
          <p:cNvGrpSpPr/>
          <p:nvPr/>
        </p:nvGrpSpPr>
        <p:grpSpPr>
          <a:xfrm rot="1111229">
            <a:off x="10445932" y="4972524"/>
            <a:ext cx="702748" cy="477879"/>
            <a:chOff x="1578592" y="141192"/>
            <a:chExt cx="706982" cy="607160"/>
          </a:xfrm>
        </p:grpSpPr>
        <p:sp>
          <p:nvSpPr>
            <p:cNvPr id="49" name="Rectangle 4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Rectangle 4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="" xmlns:p14="http://schemas.microsoft.com/office/powerpoint/2010/main" val="27172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1375" y="284481"/>
            <a:ext cx="4810125" cy="101566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166980"/>
            <a:ext cx="10001250" cy="630942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2য়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20টি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C:\Users\Islam\Downloads\বাড়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1289"/>
            <a:ext cx="8477250" cy="3750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3775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HATKHOLA ML HIGH SCHOOL\HATKHOLA PIC\20160929_124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78486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62000" y="5410200"/>
            <a:ext cx="1013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করছি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26720"/>
            <a:ext cx="8001000" cy="14465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4টি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আইটেম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আইটেমটি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00" y="3477936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ফুটবল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0750" y="3424375"/>
            <a:ext cx="14350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01" y="5469296"/>
            <a:ext cx="933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দাবা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9751" y="5583029"/>
            <a:ext cx="1981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ব্যাডমিন্টন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31075"/>
            <a:ext cx="3452813" cy="154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11" y="1956816"/>
            <a:ext cx="3571875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57" y="4142520"/>
            <a:ext cx="3417094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11" y="4084200"/>
            <a:ext cx="3571875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193982"/>
            <a:ext cx="6234873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1561" y="2666999"/>
            <a:ext cx="7905750" cy="1600201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</a:t>
            </a:r>
            <a:r>
              <a:rPr lang="en-US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750" y="497839"/>
            <a:ext cx="3917563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1816838"/>
            <a:ext cx="7060813" cy="1406188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" y="3261910"/>
            <a:ext cx="106680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প্রশ্নগুলো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625" y="3815700"/>
            <a:ext cx="106680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মেধা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625" y="4361490"/>
            <a:ext cx="106680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এসএসসি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nimBg="1"/>
      <p:bldP spid="7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0" y="777019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120" y="124136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4300" y="125504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উইন্ডোজ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0" y="17298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লিনাক্স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4300" y="174354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অ্যানড্রয়েড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22047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উইন্ডোজ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40" y="265924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মাইক্রোসফট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920" y="267292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ইন্টেল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40" y="314615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আইবিএম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920" y="315983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এইচপি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86250" y="11439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4286250" y="16292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10535430" y="163576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10535430" y="256653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10535430" y="307930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4286250" y="3045229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4295187" y="2517129"/>
            <a:ext cx="679276" cy="447336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10531232" y="1047243"/>
            <a:ext cx="702748" cy="477879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1" y="36271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টেম্পোরারি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1913" y="403600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স্লো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740" y="405570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বন্ধ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740" y="449743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ইন্টারনেট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1920" y="451111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স্পিড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বৃদ্ধি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4286250" y="394931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10535430" y="443058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4286250" y="440944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10474122" y="3931892"/>
            <a:ext cx="663778" cy="406730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1001" y="4970936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স্পিড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2740" y="540831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ক্লিন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আপ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1920" y="542199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ক্লিয়ার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আপ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740" y="5841250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স্পিড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মিটার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61920" y="585493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বেক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বাপ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10535430" y="531560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10535430" y="577440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4286250" y="5753256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4304159" y="5303900"/>
            <a:ext cx="661333" cy="407342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="" xmlns:p14="http://schemas.microsoft.com/office/powerpoint/2010/main" val="7482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0" y="777019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সংযু্ক্ত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120" y="124136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Exe File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4300" y="125504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Auto run Program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0" y="17298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Save Program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4300" y="174354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Fragmentation Program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22047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6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হার্ডডিস্কের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40" y="265924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ক্লিনআপ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920" y="267292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রিমুভার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40" y="314615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ক্লিয়ারআপ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920" y="315983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ডিস্ক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রিসেট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86250" y="11439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4286250" y="16292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10535430" y="163576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10535430" y="256653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10535430" y="307930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4286250" y="3045229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4295187" y="2517129"/>
            <a:ext cx="679276" cy="447336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10531232" y="1047243"/>
            <a:ext cx="702748" cy="477879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1" y="36271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যন্ত্রপাতিগুলো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1913" y="403600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সফটওয়্যার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740" y="405570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740" y="449743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ইলেকট্রিসিটি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1920" y="451111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ব্যবহারকারী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4286250" y="394931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10535430" y="443058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4286250" y="440944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10474122" y="3931892"/>
            <a:ext cx="663778" cy="406730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1001" y="4970936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2740" y="540831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 Auto run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1920" y="542199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Auto open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740" y="5841250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Browser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61920" y="585493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Windows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10535430" y="531560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10535430" y="577440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4286250" y="5753256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4304159" y="5303900"/>
            <a:ext cx="661333" cy="407342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="" xmlns:p14="http://schemas.microsoft.com/office/powerpoint/2010/main" val="41747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0" y="777019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ফাইলটিতে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ইনস্টলেশন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120" y="124136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Start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4300" y="125504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Setup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0" y="17298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FAT file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4300" y="174354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DAT File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22047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10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Run Command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40" y="265924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Windows+r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920" y="267292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Shift+r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40" y="314615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Ctrl+r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920" y="315983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Alt+r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86250" y="11439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4286250" y="16292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10535430" y="163576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10535430" y="256653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10535430" y="307930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4286250" y="3045229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4295187" y="2517129"/>
            <a:ext cx="679276" cy="447336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10531232" y="1047243"/>
            <a:ext cx="702748" cy="477879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1" y="36271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11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Registry Editor এ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1913" y="403600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regedit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740" y="405570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regidit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740" y="449743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regdit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1920" y="451111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redit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4286250" y="394931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10535430" y="443058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4286250" y="440944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10474122" y="3931892"/>
            <a:ext cx="663778" cy="406730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1001" y="4970936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12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ড্রাইভে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2740" y="540831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C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1920" y="542199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D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740" y="5841250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61920" y="585493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F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10535430" y="531560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10535430" y="577440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4286250" y="5753256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4304159" y="5303900"/>
            <a:ext cx="661333" cy="407342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="" xmlns:p14="http://schemas.microsoft.com/office/powerpoint/2010/main" val="10213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0" y="777019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13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কতসালে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120" y="1241366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1978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4300" y="1255047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1980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0" y="172986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1988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4300" y="174354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1981 </a:t>
            </a:r>
            <a:r>
              <a:rPr lang="en-US" sz="2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সালে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22047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14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40" y="265924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ফ্রেড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কোহেন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920" y="267292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ম্যাক্সওয়েল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40" y="314615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মার্ক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জুকারবার্গ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920" y="315983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বিল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গেটস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86250" y="11439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Multiply 12"/>
          <p:cNvSpPr/>
          <p:nvPr/>
        </p:nvSpPr>
        <p:spPr>
          <a:xfrm>
            <a:off x="4286250" y="162929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Multiply 13"/>
          <p:cNvSpPr/>
          <p:nvPr/>
        </p:nvSpPr>
        <p:spPr>
          <a:xfrm>
            <a:off x="10535430" y="163576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Multiply 14"/>
          <p:cNvSpPr/>
          <p:nvPr/>
        </p:nvSpPr>
        <p:spPr>
          <a:xfrm>
            <a:off x="10535430" y="256653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Multiply 15"/>
          <p:cNvSpPr/>
          <p:nvPr/>
        </p:nvSpPr>
        <p:spPr>
          <a:xfrm>
            <a:off x="10535430" y="307930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Multiply 16"/>
          <p:cNvSpPr/>
          <p:nvPr/>
        </p:nvSpPr>
        <p:spPr>
          <a:xfrm>
            <a:off x="4286250" y="3045229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4295187" y="2517129"/>
            <a:ext cx="679276" cy="447336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10531232" y="1047243"/>
            <a:ext cx="702748" cy="477879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40669" y="142240"/>
            <a:ext cx="312668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1" y="3627120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15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প্রতিরূপ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1913" y="403600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740" y="4055708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এন্টি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740" y="4497434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মাউস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পয়েন্টার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1920" y="4511115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অপারেটিং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সিস্টেম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4286250" y="394931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Multiply 30"/>
          <p:cNvSpPr/>
          <p:nvPr/>
        </p:nvSpPr>
        <p:spPr>
          <a:xfrm>
            <a:off x="10535430" y="4430585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Multiply 31"/>
          <p:cNvSpPr/>
          <p:nvPr/>
        </p:nvSpPr>
        <p:spPr>
          <a:xfrm>
            <a:off x="4286250" y="4409440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 rot="1111229">
            <a:off x="10474122" y="3931892"/>
            <a:ext cx="663778" cy="406730"/>
            <a:chOff x="1578592" y="141192"/>
            <a:chExt cx="706982" cy="607160"/>
          </a:xfrm>
        </p:grpSpPr>
        <p:sp>
          <p:nvSpPr>
            <p:cNvPr id="34" name="Rectangle 33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1001" y="4970936"/>
            <a:ext cx="1094898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16</a:t>
            </a:r>
            <a:r>
              <a:rPr lang="bn-BD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2740" y="540831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 2"/>
              <a:buChar char=""/>
            </a:pP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সফটওয়্যার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1920" y="5421999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ফার্মওয়্যার</a:t>
            </a:r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740" y="5841250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হার্ডওয়্যার</a:t>
            </a:r>
            <a:endParaRPr lang="en-US" sz="2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61920" y="5854931"/>
            <a:ext cx="4643440" cy="4001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2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ফ্রিওয়্যার</a:t>
            </a:r>
            <a:endParaRPr lang="en-US" sz="2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10535430" y="5315607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Multiply 41"/>
          <p:cNvSpPr/>
          <p:nvPr/>
        </p:nvSpPr>
        <p:spPr>
          <a:xfrm>
            <a:off x="10535430" y="5774401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Multiply 42"/>
          <p:cNvSpPr/>
          <p:nvPr/>
        </p:nvSpPr>
        <p:spPr>
          <a:xfrm>
            <a:off x="4286250" y="5753256"/>
            <a:ext cx="769930" cy="6263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 rot="1111229">
            <a:off x="4304159" y="5303900"/>
            <a:ext cx="661333" cy="407342"/>
            <a:chOff x="1578592" y="141192"/>
            <a:chExt cx="706982" cy="607160"/>
          </a:xfrm>
        </p:grpSpPr>
        <p:sp>
          <p:nvSpPr>
            <p:cNvPr id="45" name="Rectangle 44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="" xmlns:p14="http://schemas.microsoft.com/office/powerpoint/2010/main" val="21782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1768</TotalTime>
  <Words>1740</Words>
  <Application>Microsoft Office PowerPoint</Application>
  <PresentationFormat>Custom</PresentationFormat>
  <Paragraphs>372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Module</vt:lpstr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SHARIF AHAMED</cp:lastModifiedBy>
  <cp:revision>531</cp:revision>
  <dcterms:created xsi:type="dcterms:W3CDTF">2015-04-18T13:17:50Z</dcterms:created>
  <dcterms:modified xsi:type="dcterms:W3CDTF">2020-07-22T07:33:14Z</dcterms:modified>
</cp:coreProperties>
</file>