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8" r:id="rId2"/>
    <p:sldId id="279" r:id="rId3"/>
    <p:sldId id="261" r:id="rId4"/>
    <p:sldId id="280" r:id="rId5"/>
    <p:sldId id="256" r:id="rId6"/>
    <p:sldId id="266" r:id="rId7"/>
    <p:sldId id="269" r:id="rId8"/>
    <p:sldId id="281" r:id="rId9"/>
    <p:sldId id="273" r:id="rId10"/>
    <p:sldId id="282" r:id="rId11"/>
    <p:sldId id="257" r:id="rId12"/>
    <p:sldId id="262" r:id="rId13"/>
    <p:sldId id="283" r:id="rId14"/>
    <p:sldId id="284" r:id="rId15"/>
    <p:sldId id="264" r:id="rId16"/>
    <p:sldId id="267" r:id="rId17"/>
    <p:sldId id="271" r:id="rId18"/>
    <p:sldId id="272" r:id="rId19"/>
    <p:sldId id="28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0" autoAdjust="0"/>
    <p:restoredTop sz="94849" autoAdjust="0"/>
  </p:normalViewPr>
  <p:slideViewPr>
    <p:cSldViewPr>
      <p:cViewPr varScale="1">
        <p:scale>
          <a:sx n="68" d="100"/>
          <a:sy n="68" d="100"/>
        </p:scale>
        <p:origin x="70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9F573-6A5A-47B5-AA81-90C3AB38C275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53DE4-4343-4EBD-B91D-AA0183337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22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61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84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64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78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259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7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3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6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9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5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74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8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5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6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7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73672" y="76434"/>
            <a:ext cx="2027903" cy="1905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23104" y="4961836"/>
            <a:ext cx="2027903" cy="1905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1450" y="4906062"/>
            <a:ext cx="2027903" cy="1905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A3891-F2FD-4AEA-846D-048B802795DA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AutoShape 2" descr="http://www.clker.com/cliparts/L/X/G/H/0/V/colored-vine-border-red-and-green.svg"/>
          <p:cNvSpPr>
            <a:spLocks noChangeAspect="1" noChangeArrowheads="1"/>
          </p:cNvSpPr>
          <p:nvPr userDrawn="1"/>
        </p:nvSpPr>
        <p:spPr bwMode="auto">
          <a:xfrm>
            <a:off x="155575" y="-2147888"/>
            <a:ext cx="596265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27903" cy="1905000"/>
          </a:xfrm>
          <a:prstGeom prst="rect">
            <a:avLst/>
          </a:prstGeom>
        </p:spPr>
      </p:pic>
      <p:sp>
        <p:nvSpPr>
          <p:cNvPr id="9" name="AutoShape 5" descr="http://www.clker.com/cliparts/L/X/G/H/0/V/colored-vine-border-red-and-green.svg"/>
          <p:cNvSpPr>
            <a:spLocks noChangeAspect="1" noChangeArrowheads="1"/>
          </p:cNvSpPr>
          <p:nvPr userDrawn="1"/>
        </p:nvSpPr>
        <p:spPr bwMode="auto">
          <a:xfrm>
            <a:off x="307975" y="-1995488"/>
            <a:ext cx="596265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03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f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5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90800" y="1219200"/>
            <a:ext cx="4724400" cy="1752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5400" b="1" cap="none" spc="0" dirty="0" err="1">
                <a:ln w="11430"/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স্বাগতম</a:t>
            </a:r>
            <a:endParaRPr lang="en-US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22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FF99D8-73BB-4036-9D96-91E019AD2A55}"/>
              </a:ext>
            </a:extLst>
          </p:cNvPr>
          <p:cNvSpPr txBox="1"/>
          <p:nvPr/>
        </p:nvSpPr>
        <p:spPr>
          <a:xfrm>
            <a:off x="228600" y="370650"/>
            <a:ext cx="3286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36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C5ADE9-545E-4C22-AD96-FB0465528674}"/>
              </a:ext>
            </a:extLst>
          </p:cNvPr>
          <p:cNvSpPr txBox="1"/>
          <p:nvPr/>
        </p:nvSpPr>
        <p:spPr>
          <a:xfrm>
            <a:off x="457200" y="3596512"/>
            <a:ext cx="84581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বলতে কী বোঝায়?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শুনিয়েছিলাম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”-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গানটি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গেয়েছিল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912AF8-8740-42AC-B64F-59CBB86BD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52400"/>
            <a:ext cx="3613929" cy="344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91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5" name="Explosion 1 4"/>
          <p:cNvSpPr/>
          <p:nvPr/>
        </p:nvSpPr>
        <p:spPr>
          <a:xfrm>
            <a:off x="3309408" y="1839731"/>
            <a:ext cx="2445201" cy="1396653"/>
          </a:xfrm>
          <a:custGeom>
            <a:avLst/>
            <a:gdLst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6239 w 21600"/>
              <a:gd name="connsiteY22" fmla="*/ 3946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89 w 21600"/>
              <a:gd name="connsiteY0" fmla="*/ 311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6239 w 21600"/>
              <a:gd name="connsiteY22" fmla="*/ 3946 h 21600"/>
              <a:gd name="connsiteX23" fmla="*/ 8352 w 21600"/>
              <a:gd name="connsiteY23" fmla="*/ 2295 h 21600"/>
              <a:gd name="connsiteX24" fmla="*/ 10889 w 21600"/>
              <a:gd name="connsiteY24" fmla="*/ 3110 h 21600"/>
              <a:gd name="connsiteX0" fmla="*/ 10889 w 21600"/>
              <a:gd name="connsiteY0" fmla="*/ 1211 h 19701"/>
              <a:gd name="connsiteX1" fmla="*/ 14164 w 21600"/>
              <a:gd name="connsiteY1" fmla="*/ 0 h 19701"/>
              <a:gd name="connsiteX2" fmla="*/ 14155 w 21600"/>
              <a:gd name="connsiteY2" fmla="*/ 3426 h 19701"/>
              <a:gd name="connsiteX3" fmla="*/ 18380 w 21600"/>
              <a:gd name="connsiteY3" fmla="*/ 2558 h 19701"/>
              <a:gd name="connsiteX4" fmla="*/ 16702 w 21600"/>
              <a:gd name="connsiteY4" fmla="*/ 5416 h 19701"/>
              <a:gd name="connsiteX5" fmla="*/ 21097 w 21600"/>
              <a:gd name="connsiteY5" fmla="*/ 6238 h 19701"/>
              <a:gd name="connsiteX6" fmla="*/ 17607 w 21600"/>
              <a:gd name="connsiteY6" fmla="*/ 8576 h 19701"/>
              <a:gd name="connsiteX7" fmla="*/ 21600 w 21600"/>
              <a:gd name="connsiteY7" fmla="*/ 11391 h 19701"/>
              <a:gd name="connsiteX8" fmla="*/ 16837 w 21600"/>
              <a:gd name="connsiteY8" fmla="*/ 11043 h 19701"/>
              <a:gd name="connsiteX9" fmla="*/ 18145 w 21600"/>
              <a:gd name="connsiteY9" fmla="*/ 16196 h 19701"/>
              <a:gd name="connsiteX10" fmla="*/ 14020 w 21600"/>
              <a:gd name="connsiteY10" fmla="*/ 12558 h 19701"/>
              <a:gd name="connsiteX11" fmla="*/ 13247 w 21600"/>
              <a:gd name="connsiteY11" fmla="*/ 17838 h 19701"/>
              <a:gd name="connsiteX12" fmla="*/ 10532 w 21600"/>
              <a:gd name="connsiteY12" fmla="*/ 13036 h 19701"/>
              <a:gd name="connsiteX13" fmla="*/ 8485 w 21600"/>
              <a:gd name="connsiteY13" fmla="*/ 19701 h 19701"/>
              <a:gd name="connsiteX14" fmla="*/ 7715 w 21600"/>
              <a:gd name="connsiteY14" fmla="*/ 13728 h 19701"/>
              <a:gd name="connsiteX15" fmla="*/ 4762 w 21600"/>
              <a:gd name="connsiteY15" fmla="*/ 15718 h 19701"/>
              <a:gd name="connsiteX16" fmla="*/ 5667 w 21600"/>
              <a:gd name="connsiteY16" fmla="*/ 12038 h 19701"/>
              <a:gd name="connsiteX17" fmla="*/ 135 w 21600"/>
              <a:gd name="connsiteY17" fmla="*/ 12688 h 19701"/>
              <a:gd name="connsiteX18" fmla="*/ 3722 w 21600"/>
              <a:gd name="connsiteY18" fmla="*/ 9876 h 19701"/>
              <a:gd name="connsiteX19" fmla="*/ 0 w 21600"/>
              <a:gd name="connsiteY19" fmla="*/ 6716 h 19701"/>
              <a:gd name="connsiteX20" fmla="*/ 4627 w 21600"/>
              <a:gd name="connsiteY20" fmla="*/ 5718 h 19701"/>
              <a:gd name="connsiteX21" fmla="*/ 370 w 21600"/>
              <a:gd name="connsiteY21" fmla="*/ 396 h 19701"/>
              <a:gd name="connsiteX22" fmla="*/ 6239 w 21600"/>
              <a:gd name="connsiteY22" fmla="*/ 2047 h 19701"/>
              <a:gd name="connsiteX23" fmla="*/ 8352 w 21600"/>
              <a:gd name="connsiteY23" fmla="*/ 396 h 19701"/>
              <a:gd name="connsiteX24" fmla="*/ 10889 w 21600"/>
              <a:gd name="connsiteY24" fmla="*/ 1211 h 19701"/>
              <a:gd name="connsiteX0" fmla="*/ 10889 w 21600"/>
              <a:gd name="connsiteY0" fmla="*/ 1211 h 19701"/>
              <a:gd name="connsiteX1" fmla="*/ 14164 w 21600"/>
              <a:gd name="connsiteY1" fmla="*/ 0 h 19701"/>
              <a:gd name="connsiteX2" fmla="*/ 14155 w 21600"/>
              <a:gd name="connsiteY2" fmla="*/ 3426 h 19701"/>
              <a:gd name="connsiteX3" fmla="*/ 16949 w 21600"/>
              <a:gd name="connsiteY3" fmla="*/ 3507 h 19701"/>
              <a:gd name="connsiteX4" fmla="*/ 16702 w 21600"/>
              <a:gd name="connsiteY4" fmla="*/ 5416 h 19701"/>
              <a:gd name="connsiteX5" fmla="*/ 21097 w 21600"/>
              <a:gd name="connsiteY5" fmla="*/ 6238 h 19701"/>
              <a:gd name="connsiteX6" fmla="*/ 17607 w 21600"/>
              <a:gd name="connsiteY6" fmla="*/ 8576 h 19701"/>
              <a:gd name="connsiteX7" fmla="*/ 21600 w 21600"/>
              <a:gd name="connsiteY7" fmla="*/ 11391 h 19701"/>
              <a:gd name="connsiteX8" fmla="*/ 16837 w 21600"/>
              <a:gd name="connsiteY8" fmla="*/ 11043 h 19701"/>
              <a:gd name="connsiteX9" fmla="*/ 18145 w 21600"/>
              <a:gd name="connsiteY9" fmla="*/ 16196 h 19701"/>
              <a:gd name="connsiteX10" fmla="*/ 14020 w 21600"/>
              <a:gd name="connsiteY10" fmla="*/ 12558 h 19701"/>
              <a:gd name="connsiteX11" fmla="*/ 13247 w 21600"/>
              <a:gd name="connsiteY11" fmla="*/ 17838 h 19701"/>
              <a:gd name="connsiteX12" fmla="*/ 10532 w 21600"/>
              <a:gd name="connsiteY12" fmla="*/ 13036 h 19701"/>
              <a:gd name="connsiteX13" fmla="*/ 8485 w 21600"/>
              <a:gd name="connsiteY13" fmla="*/ 19701 h 19701"/>
              <a:gd name="connsiteX14" fmla="*/ 7715 w 21600"/>
              <a:gd name="connsiteY14" fmla="*/ 13728 h 19701"/>
              <a:gd name="connsiteX15" fmla="*/ 4762 w 21600"/>
              <a:gd name="connsiteY15" fmla="*/ 15718 h 19701"/>
              <a:gd name="connsiteX16" fmla="*/ 5667 w 21600"/>
              <a:gd name="connsiteY16" fmla="*/ 12038 h 19701"/>
              <a:gd name="connsiteX17" fmla="*/ 135 w 21600"/>
              <a:gd name="connsiteY17" fmla="*/ 12688 h 19701"/>
              <a:gd name="connsiteX18" fmla="*/ 3722 w 21600"/>
              <a:gd name="connsiteY18" fmla="*/ 9876 h 19701"/>
              <a:gd name="connsiteX19" fmla="*/ 0 w 21600"/>
              <a:gd name="connsiteY19" fmla="*/ 6716 h 19701"/>
              <a:gd name="connsiteX20" fmla="*/ 4627 w 21600"/>
              <a:gd name="connsiteY20" fmla="*/ 5718 h 19701"/>
              <a:gd name="connsiteX21" fmla="*/ 370 w 21600"/>
              <a:gd name="connsiteY21" fmla="*/ 396 h 19701"/>
              <a:gd name="connsiteX22" fmla="*/ 6239 w 21600"/>
              <a:gd name="connsiteY22" fmla="*/ 2047 h 19701"/>
              <a:gd name="connsiteX23" fmla="*/ 8352 w 21600"/>
              <a:gd name="connsiteY23" fmla="*/ 396 h 19701"/>
              <a:gd name="connsiteX24" fmla="*/ 10889 w 21600"/>
              <a:gd name="connsiteY24" fmla="*/ 1211 h 19701"/>
              <a:gd name="connsiteX0" fmla="*/ 10889 w 21600"/>
              <a:gd name="connsiteY0" fmla="*/ 1211 h 19701"/>
              <a:gd name="connsiteX1" fmla="*/ 14164 w 21600"/>
              <a:gd name="connsiteY1" fmla="*/ 0 h 19701"/>
              <a:gd name="connsiteX2" fmla="*/ 14155 w 21600"/>
              <a:gd name="connsiteY2" fmla="*/ 3426 h 19701"/>
              <a:gd name="connsiteX3" fmla="*/ 16949 w 21600"/>
              <a:gd name="connsiteY3" fmla="*/ 3507 h 19701"/>
              <a:gd name="connsiteX4" fmla="*/ 16702 w 21600"/>
              <a:gd name="connsiteY4" fmla="*/ 5416 h 19701"/>
              <a:gd name="connsiteX5" fmla="*/ 19040 w 21600"/>
              <a:gd name="connsiteY5" fmla="*/ 6554 h 19701"/>
              <a:gd name="connsiteX6" fmla="*/ 17607 w 21600"/>
              <a:gd name="connsiteY6" fmla="*/ 8576 h 19701"/>
              <a:gd name="connsiteX7" fmla="*/ 21600 w 21600"/>
              <a:gd name="connsiteY7" fmla="*/ 11391 h 19701"/>
              <a:gd name="connsiteX8" fmla="*/ 16837 w 21600"/>
              <a:gd name="connsiteY8" fmla="*/ 11043 h 19701"/>
              <a:gd name="connsiteX9" fmla="*/ 18145 w 21600"/>
              <a:gd name="connsiteY9" fmla="*/ 16196 h 19701"/>
              <a:gd name="connsiteX10" fmla="*/ 14020 w 21600"/>
              <a:gd name="connsiteY10" fmla="*/ 12558 h 19701"/>
              <a:gd name="connsiteX11" fmla="*/ 13247 w 21600"/>
              <a:gd name="connsiteY11" fmla="*/ 17838 h 19701"/>
              <a:gd name="connsiteX12" fmla="*/ 10532 w 21600"/>
              <a:gd name="connsiteY12" fmla="*/ 13036 h 19701"/>
              <a:gd name="connsiteX13" fmla="*/ 8485 w 21600"/>
              <a:gd name="connsiteY13" fmla="*/ 19701 h 19701"/>
              <a:gd name="connsiteX14" fmla="*/ 7715 w 21600"/>
              <a:gd name="connsiteY14" fmla="*/ 13728 h 19701"/>
              <a:gd name="connsiteX15" fmla="*/ 4762 w 21600"/>
              <a:gd name="connsiteY15" fmla="*/ 15718 h 19701"/>
              <a:gd name="connsiteX16" fmla="*/ 5667 w 21600"/>
              <a:gd name="connsiteY16" fmla="*/ 12038 h 19701"/>
              <a:gd name="connsiteX17" fmla="*/ 135 w 21600"/>
              <a:gd name="connsiteY17" fmla="*/ 12688 h 19701"/>
              <a:gd name="connsiteX18" fmla="*/ 3722 w 21600"/>
              <a:gd name="connsiteY18" fmla="*/ 9876 h 19701"/>
              <a:gd name="connsiteX19" fmla="*/ 0 w 21600"/>
              <a:gd name="connsiteY19" fmla="*/ 6716 h 19701"/>
              <a:gd name="connsiteX20" fmla="*/ 4627 w 21600"/>
              <a:gd name="connsiteY20" fmla="*/ 5718 h 19701"/>
              <a:gd name="connsiteX21" fmla="*/ 370 w 21600"/>
              <a:gd name="connsiteY21" fmla="*/ 396 h 19701"/>
              <a:gd name="connsiteX22" fmla="*/ 6239 w 21600"/>
              <a:gd name="connsiteY22" fmla="*/ 2047 h 19701"/>
              <a:gd name="connsiteX23" fmla="*/ 8352 w 21600"/>
              <a:gd name="connsiteY23" fmla="*/ 396 h 19701"/>
              <a:gd name="connsiteX24" fmla="*/ 10889 w 21600"/>
              <a:gd name="connsiteY24" fmla="*/ 1211 h 19701"/>
              <a:gd name="connsiteX0" fmla="*/ 10889 w 21600"/>
              <a:gd name="connsiteY0" fmla="*/ 1211 h 19701"/>
              <a:gd name="connsiteX1" fmla="*/ 14164 w 21600"/>
              <a:gd name="connsiteY1" fmla="*/ 0 h 19701"/>
              <a:gd name="connsiteX2" fmla="*/ 14155 w 21600"/>
              <a:gd name="connsiteY2" fmla="*/ 3426 h 19701"/>
              <a:gd name="connsiteX3" fmla="*/ 16949 w 21600"/>
              <a:gd name="connsiteY3" fmla="*/ 3507 h 19701"/>
              <a:gd name="connsiteX4" fmla="*/ 16702 w 21600"/>
              <a:gd name="connsiteY4" fmla="*/ 5416 h 19701"/>
              <a:gd name="connsiteX5" fmla="*/ 19040 w 21600"/>
              <a:gd name="connsiteY5" fmla="*/ 6554 h 19701"/>
              <a:gd name="connsiteX6" fmla="*/ 17607 w 21600"/>
              <a:gd name="connsiteY6" fmla="*/ 8576 h 19701"/>
              <a:gd name="connsiteX7" fmla="*/ 21600 w 21600"/>
              <a:gd name="connsiteY7" fmla="*/ 11391 h 19701"/>
              <a:gd name="connsiteX8" fmla="*/ 18917 w 21600"/>
              <a:gd name="connsiteY8" fmla="*/ 10404 h 19701"/>
              <a:gd name="connsiteX9" fmla="*/ 16837 w 21600"/>
              <a:gd name="connsiteY9" fmla="*/ 11043 h 19701"/>
              <a:gd name="connsiteX10" fmla="*/ 18145 w 21600"/>
              <a:gd name="connsiteY10" fmla="*/ 16196 h 19701"/>
              <a:gd name="connsiteX11" fmla="*/ 14020 w 21600"/>
              <a:gd name="connsiteY11" fmla="*/ 12558 h 19701"/>
              <a:gd name="connsiteX12" fmla="*/ 13247 w 21600"/>
              <a:gd name="connsiteY12" fmla="*/ 17838 h 19701"/>
              <a:gd name="connsiteX13" fmla="*/ 10532 w 21600"/>
              <a:gd name="connsiteY13" fmla="*/ 13036 h 19701"/>
              <a:gd name="connsiteX14" fmla="*/ 8485 w 21600"/>
              <a:gd name="connsiteY14" fmla="*/ 19701 h 19701"/>
              <a:gd name="connsiteX15" fmla="*/ 7715 w 21600"/>
              <a:gd name="connsiteY15" fmla="*/ 13728 h 19701"/>
              <a:gd name="connsiteX16" fmla="*/ 4762 w 21600"/>
              <a:gd name="connsiteY16" fmla="*/ 15718 h 19701"/>
              <a:gd name="connsiteX17" fmla="*/ 5667 w 21600"/>
              <a:gd name="connsiteY17" fmla="*/ 12038 h 19701"/>
              <a:gd name="connsiteX18" fmla="*/ 135 w 21600"/>
              <a:gd name="connsiteY18" fmla="*/ 12688 h 19701"/>
              <a:gd name="connsiteX19" fmla="*/ 3722 w 21600"/>
              <a:gd name="connsiteY19" fmla="*/ 9876 h 19701"/>
              <a:gd name="connsiteX20" fmla="*/ 0 w 21600"/>
              <a:gd name="connsiteY20" fmla="*/ 6716 h 19701"/>
              <a:gd name="connsiteX21" fmla="*/ 4627 w 21600"/>
              <a:gd name="connsiteY21" fmla="*/ 5718 h 19701"/>
              <a:gd name="connsiteX22" fmla="*/ 370 w 21600"/>
              <a:gd name="connsiteY22" fmla="*/ 396 h 19701"/>
              <a:gd name="connsiteX23" fmla="*/ 6239 w 21600"/>
              <a:gd name="connsiteY23" fmla="*/ 2047 h 19701"/>
              <a:gd name="connsiteX24" fmla="*/ 8352 w 21600"/>
              <a:gd name="connsiteY24" fmla="*/ 396 h 19701"/>
              <a:gd name="connsiteX25" fmla="*/ 10889 w 21600"/>
              <a:gd name="connsiteY25" fmla="*/ 1211 h 19701"/>
              <a:gd name="connsiteX0" fmla="*/ 10889 w 19811"/>
              <a:gd name="connsiteY0" fmla="*/ 1211 h 19701"/>
              <a:gd name="connsiteX1" fmla="*/ 14164 w 19811"/>
              <a:gd name="connsiteY1" fmla="*/ 0 h 19701"/>
              <a:gd name="connsiteX2" fmla="*/ 14155 w 19811"/>
              <a:gd name="connsiteY2" fmla="*/ 3426 h 19701"/>
              <a:gd name="connsiteX3" fmla="*/ 16949 w 19811"/>
              <a:gd name="connsiteY3" fmla="*/ 3507 h 19701"/>
              <a:gd name="connsiteX4" fmla="*/ 16702 w 19811"/>
              <a:gd name="connsiteY4" fmla="*/ 5416 h 19701"/>
              <a:gd name="connsiteX5" fmla="*/ 19040 w 19811"/>
              <a:gd name="connsiteY5" fmla="*/ 6554 h 19701"/>
              <a:gd name="connsiteX6" fmla="*/ 17607 w 19811"/>
              <a:gd name="connsiteY6" fmla="*/ 8576 h 19701"/>
              <a:gd name="connsiteX7" fmla="*/ 19811 w 19811"/>
              <a:gd name="connsiteY7" fmla="*/ 10283 h 19701"/>
              <a:gd name="connsiteX8" fmla="*/ 18917 w 19811"/>
              <a:gd name="connsiteY8" fmla="*/ 10404 h 19701"/>
              <a:gd name="connsiteX9" fmla="*/ 16837 w 19811"/>
              <a:gd name="connsiteY9" fmla="*/ 11043 h 19701"/>
              <a:gd name="connsiteX10" fmla="*/ 18145 w 19811"/>
              <a:gd name="connsiteY10" fmla="*/ 16196 h 19701"/>
              <a:gd name="connsiteX11" fmla="*/ 14020 w 19811"/>
              <a:gd name="connsiteY11" fmla="*/ 12558 h 19701"/>
              <a:gd name="connsiteX12" fmla="*/ 13247 w 19811"/>
              <a:gd name="connsiteY12" fmla="*/ 17838 h 19701"/>
              <a:gd name="connsiteX13" fmla="*/ 10532 w 19811"/>
              <a:gd name="connsiteY13" fmla="*/ 13036 h 19701"/>
              <a:gd name="connsiteX14" fmla="*/ 8485 w 19811"/>
              <a:gd name="connsiteY14" fmla="*/ 19701 h 19701"/>
              <a:gd name="connsiteX15" fmla="*/ 7715 w 19811"/>
              <a:gd name="connsiteY15" fmla="*/ 13728 h 19701"/>
              <a:gd name="connsiteX16" fmla="*/ 4762 w 19811"/>
              <a:gd name="connsiteY16" fmla="*/ 15718 h 19701"/>
              <a:gd name="connsiteX17" fmla="*/ 5667 w 19811"/>
              <a:gd name="connsiteY17" fmla="*/ 12038 h 19701"/>
              <a:gd name="connsiteX18" fmla="*/ 135 w 19811"/>
              <a:gd name="connsiteY18" fmla="*/ 12688 h 19701"/>
              <a:gd name="connsiteX19" fmla="*/ 3722 w 19811"/>
              <a:gd name="connsiteY19" fmla="*/ 9876 h 19701"/>
              <a:gd name="connsiteX20" fmla="*/ 0 w 19811"/>
              <a:gd name="connsiteY20" fmla="*/ 6716 h 19701"/>
              <a:gd name="connsiteX21" fmla="*/ 4627 w 19811"/>
              <a:gd name="connsiteY21" fmla="*/ 5718 h 19701"/>
              <a:gd name="connsiteX22" fmla="*/ 370 w 19811"/>
              <a:gd name="connsiteY22" fmla="*/ 396 h 19701"/>
              <a:gd name="connsiteX23" fmla="*/ 6239 w 19811"/>
              <a:gd name="connsiteY23" fmla="*/ 2047 h 19701"/>
              <a:gd name="connsiteX24" fmla="*/ 8352 w 19811"/>
              <a:gd name="connsiteY24" fmla="*/ 396 h 19701"/>
              <a:gd name="connsiteX25" fmla="*/ 10889 w 19811"/>
              <a:gd name="connsiteY25" fmla="*/ 1211 h 19701"/>
              <a:gd name="connsiteX0" fmla="*/ 10889 w 19811"/>
              <a:gd name="connsiteY0" fmla="*/ 1211 h 19701"/>
              <a:gd name="connsiteX1" fmla="*/ 14164 w 19811"/>
              <a:gd name="connsiteY1" fmla="*/ 0 h 19701"/>
              <a:gd name="connsiteX2" fmla="*/ 14155 w 19811"/>
              <a:gd name="connsiteY2" fmla="*/ 3426 h 19701"/>
              <a:gd name="connsiteX3" fmla="*/ 16949 w 19811"/>
              <a:gd name="connsiteY3" fmla="*/ 3507 h 19701"/>
              <a:gd name="connsiteX4" fmla="*/ 16702 w 19811"/>
              <a:gd name="connsiteY4" fmla="*/ 5416 h 19701"/>
              <a:gd name="connsiteX5" fmla="*/ 19040 w 19811"/>
              <a:gd name="connsiteY5" fmla="*/ 6554 h 19701"/>
              <a:gd name="connsiteX6" fmla="*/ 17607 w 19811"/>
              <a:gd name="connsiteY6" fmla="*/ 8576 h 19701"/>
              <a:gd name="connsiteX7" fmla="*/ 19811 w 19811"/>
              <a:gd name="connsiteY7" fmla="*/ 10283 h 19701"/>
              <a:gd name="connsiteX8" fmla="*/ 18917 w 19811"/>
              <a:gd name="connsiteY8" fmla="*/ 10404 h 19701"/>
              <a:gd name="connsiteX9" fmla="*/ 16837 w 19811"/>
              <a:gd name="connsiteY9" fmla="*/ 11043 h 19701"/>
              <a:gd name="connsiteX10" fmla="*/ 16893 w 19811"/>
              <a:gd name="connsiteY10" fmla="*/ 13348 h 19701"/>
              <a:gd name="connsiteX11" fmla="*/ 14020 w 19811"/>
              <a:gd name="connsiteY11" fmla="*/ 12558 h 19701"/>
              <a:gd name="connsiteX12" fmla="*/ 13247 w 19811"/>
              <a:gd name="connsiteY12" fmla="*/ 17838 h 19701"/>
              <a:gd name="connsiteX13" fmla="*/ 10532 w 19811"/>
              <a:gd name="connsiteY13" fmla="*/ 13036 h 19701"/>
              <a:gd name="connsiteX14" fmla="*/ 8485 w 19811"/>
              <a:gd name="connsiteY14" fmla="*/ 19701 h 19701"/>
              <a:gd name="connsiteX15" fmla="*/ 7715 w 19811"/>
              <a:gd name="connsiteY15" fmla="*/ 13728 h 19701"/>
              <a:gd name="connsiteX16" fmla="*/ 4762 w 19811"/>
              <a:gd name="connsiteY16" fmla="*/ 15718 h 19701"/>
              <a:gd name="connsiteX17" fmla="*/ 5667 w 19811"/>
              <a:gd name="connsiteY17" fmla="*/ 12038 h 19701"/>
              <a:gd name="connsiteX18" fmla="*/ 135 w 19811"/>
              <a:gd name="connsiteY18" fmla="*/ 12688 h 19701"/>
              <a:gd name="connsiteX19" fmla="*/ 3722 w 19811"/>
              <a:gd name="connsiteY19" fmla="*/ 9876 h 19701"/>
              <a:gd name="connsiteX20" fmla="*/ 0 w 19811"/>
              <a:gd name="connsiteY20" fmla="*/ 6716 h 19701"/>
              <a:gd name="connsiteX21" fmla="*/ 4627 w 19811"/>
              <a:gd name="connsiteY21" fmla="*/ 5718 h 19701"/>
              <a:gd name="connsiteX22" fmla="*/ 370 w 19811"/>
              <a:gd name="connsiteY22" fmla="*/ 396 h 19701"/>
              <a:gd name="connsiteX23" fmla="*/ 6239 w 19811"/>
              <a:gd name="connsiteY23" fmla="*/ 2047 h 19701"/>
              <a:gd name="connsiteX24" fmla="*/ 8352 w 19811"/>
              <a:gd name="connsiteY24" fmla="*/ 396 h 19701"/>
              <a:gd name="connsiteX25" fmla="*/ 10889 w 19811"/>
              <a:gd name="connsiteY25" fmla="*/ 1211 h 19701"/>
              <a:gd name="connsiteX0" fmla="*/ 10889 w 19811"/>
              <a:gd name="connsiteY0" fmla="*/ 1211 h 19701"/>
              <a:gd name="connsiteX1" fmla="*/ 14164 w 19811"/>
              <a:gd name="connsiteY1" fmla="*/ 0 h 19701"/>
              <a:gd name="connsiteX2" fmla="*/ 14155 w 19811"/>
              <a:gd name="connsiteY2" fmla="*/ 3426 h 19701"/>
              <a:gd name="connsiteX3" fmla="*/ 16949 w 19811"/>
              <a:gd name="connsiteY3" fmla="*/ 3507 h 19701"/>
              <a:gd name="connsiteX4" fmla="*/ 16702 w 19811"/>
              <a:gd name="connsiteY4" fmla="*/ 5416 h 19701"/>
              <a:gd name="connsiteX5" fmla="*/ 19040 w 19811"/>
              <a:gd name="connsiteY5" fmla="*/ 6554 h 19701"/>
              <a:gd name="connsiteX6" fmla="*/ 17607 w 19811"/>
              <a:gd name="connsiteY6" fmla="*/ 8576 h 19701"/>
              <a:gd name="connsiteX7" fmla="*/ 19811 w 19811"/>
              <a:gd name="connsiteY7" fmla="*/ 10283 h 19701"/>
              <a:gd name="connsiteX8" fmla="*/ 18917 w 19811"/>
              <a:gd name="connsiteY8" fmla="*/ 10404 h 19701"/>
              <a:gd name="connsiteX9" fmla="*/ 16837 w 19811"/>
              <a:gd name="connsiteY9" fmla="*/ 11043 h 19701"/>
              <a:gd name="connsiteX10" fmla="*/ 16893 w 19811"/>
              <a:gd name="connsiteY10" fmla="*/ 13348 h 19701"/>
              <a:gd name="connsiteX11" fmla="*/ 14020 w 19811"/>
              <a:gd name="connsiteY11" fmla="*/ 12558 h 19701"/>
              <a:gd name="connsiteX12" fmla="*/ 12889 w 19811"/>
              <a:gd name="connsiteY12" fmla="*/ 15623 h 19701"/>
              <a:gd name="connsiteX13" fmla="*/ 10532 w 19811"/>
              <a:gd name="connsiteY13" fmla="*/ 13036 h 19701"/>
              <a:gd name="connsiteX14" fmla="*/ 8485 w 19811"/>
              <a:gd name="connsiteY14" fmla="*/ 19701 h 19701"/>
              <a:gd name="connsiteX15" fmla="*/ 7715 w 19811"/>
              <a:gd name="connsiteY15" fmla="*/ 13728 h 19701"/>
              <a:gd name="connsiteX16" fmla="*/ 4762 w 19811"/>
              <a:gd name="connsiteY16" fmla="*/ 15718 h 19701"/>
              <a:gd name="connsiteX17" fmla="*/ 5667 w 19811"/>
              <a:gd name="connsiteY17" fmla="*/ 12038 h 19701"/>
              <a:gd name="connsiteX18" fmla="*/ 135 w 19811"/>
              <a:gd name="connsiteY18" fmla="*/ 12688 h 19701"/>
              <a:gd name="connsiteX19" fmla="*/ 3722 w 19811"/>
              <a:gd name="connsiteY19" fmla="*/ 9876 h 19701"/>
              <a:gd name="connsiteX20" fmla="*/ 0 w 19811"/>
              <a:gd name="connsiteY20" fmla="*/ 6716 h 19701"/>
              <a:gd name="connsiteX21" fmla="*/ 4627 w 19811"/>
              <a:gd name="connsiteY21" fmla="*/ 5718 h 19701"/>
              <a:gd name="connsiteX22" fmla="*/ 370 w 19811"/>
              <a:gd name="connsiteY22" fmla="*/ 396 h 19701"/>
              <a:gd name="connsiteX23" fmla="*/ 6239 w 19811"/>
              <a:gd name="connsiteY23" fmla="*/ 2047 h 19701"/>
              <a:gd name="connsiteX24" fmla="*/ 8352 w 19811"/>
              <a:gd name="connsiteY24" fmla="*/ 396 h 19701"/>
              <a:gd name="connsiteX25" fmla="*/ 10889 w 19811"/>
              <a:gd name="connsiteY25" fmla="*/ 1211 h 19701"/>
              <a:gd name="connsiteX0" fmla="*/ 10889 w 19811"/>
              <a:gd name="connsiteY0" fmla="*/ 1211 h 17169"/>
              <a:gd name="connsiteX1" fmla="*/ 14164 w 19811"/>
              <a:gd name="connsiteY1" fmla="*/ 0 h 17169"/>
              <a:gd name="connsiteX2" fmla="*/ 14155 w 19811"/>
              <a:gd name="connsiteY2" fmla="*/ 3426 h 17169"/>
              <a:gd name="connsiteX3" fmla="*/ 16949 w 19811"/>
              <a:gd name="connsiteY3" fmla="*/ 3507 h 17169"/>
              <a:gd name="connsiteX4" fmla="*/ 16702 w 19811"/>
              <a:gd name="connsiteY4" fmla="*/ 5416 h 17169"/>
              <a:gd name="connsiteX5" fmla="*/ 19040 w 19811"/>
              <a:gd name="connsiteY5" fmla="*/ 6554 h 17169"/>
              <a:gd name="connsiteX6" fmla="*/ 17607 w 19811"/>
              <a:gd name="connsiteY6" fmla="*/ 8576 h 17169"/>
              <a:gd name="connsiteX7" fmla="*/ 19811 w 19811"/>
              <a:gd name="connsiteY7" fmla="*/ 10283 h 17169"/>
              <a:gd name="connsiteX8" fmla="*/ 18917 w 19811"/>
              <a:gd name="connsiteY8" fmla="*/ 10404 h 17169"/>
              <a:gd name="connsiteX9" fmla="*/ 16837 w 19811"/>
              <a:gd name="connsiteY9" fmla="*/ 11043 h 17169"/>
              <a:gd name="connsiteX10" fmla="*/ 16893 w 19811"/>
              <a:gd name="connsiteY10" fmla="*/ 13348 h 17169"/>
              <a:gd name="connsiteX11" fmla="*/ 14020 w 19811"/>
              <a:gd name="connsiteY11" fmla="*/ 12558 h 17169"/>
              <a:gd name="connsiteX12" fmla="*/ 12889 w 19811"/>
              <a:gd name="connsiteY12" fmla="*/ 15623 h 17169"/>
              <a:gd name="connsiteX13" fmla="*/ 10532 w 19811"/>
              <a:gd name="connsiteY13" fmla="*/ 13036 h 17169"/>
              <a:gd name="connsiteX14" fmla="*/ 8574 w 19811"/>
              <a:gd name="connsiteY14" fmla="*/ 17169 h 17169"/>
              <a:gd name="connsiteX15" fmla="*/ 7715 w 19811"/>
              <a:gd name="connsiteY15" fmla="*/ 13728 h 17169"/>
              <a:gd name="connsiteX16" fmla="*/ 4762 w 19811"/>
              <a:gd name="connsiteY16" fmla="*/ 15718 h 17169"/>
              <a:gd name="connsiteX17" fmla="*/ 5667 w 19811"/>
              <a:gd name="connsiteY17" fmla="*/ 12038 h 17169"/>
              <a:gd name="connsiteX18" fmla="*/ 135 w 19811"/>
              <a:gd name="connsiteY18" fmla="*/ 12688 h 17169"/>
              <a:gd name="connsiteX19" fmla="*/ 3722 w 19811"/>
              <a:gd name="connsiteY19" fmla="*/ 9876 h 17169"/>
              <a:gd name="connsiteX20" fmla="*/ 0 w 19811"/>
              <a:gd name="connsiteY20" fmla="*/ 6716 h 17169"/>
              <a:gd name="connsiteX21" fmla="*/ 4627 w 19811"/>
              <a:gd name="connsiteY21" fmla="*/ 5718 h 17169"/>
              <a:gd name="connsiteX22" fmla="*/ 370 w 19811"/>
              <a:gd name="connsiteY22" fmla="*/ 396 h 17169"/>
              <a:gd name="connsiteX23" fmla="*/ 6239 w 19811"/>
              <a:gd name="connsiteY23" fmla="*/ 2047 h 17169"/>
              <a:gd name="connsiteX24" fmla="*/ 8352 w 19811"/>
              <a:gd name="connsiteY24" fmla="*/ 396 h 17169"/>
              <a:gd name="connsiteX25" fmla="*/ 10889 w 19811"/>
              <a:gd name="connsiteY25" fmla="*/ 1211 h 17169"/>
              <a:gd name="connsiteX0" fmla="*/ 10889 w 19811"/>
              <a:gd name="connsiteY0" fmla="*/ 1211 h 17169"/>
              <a:gd name="connsiteX1" fmla="*/ 14164 w 19811"/>
              <a:gd name="connsiteY1" fmla="*/ 0 h 17169"/>
              <a:gd name="connsiteX2" fmla="*/ 14155 w 19811"/>
              <a:gd name="connsiteY2" fmla="*/ 3426 h 17169"/>
              <a:gd name="connsiteX3" fmla="*/ 16949 w 19811"/>
              <a:gd name="connsiteY3" fmla="*/ 3507 h 17169"/>
              <a:gd name="connsiteX4" fmla="*/ 16702 w 19811"/>
              <a:gd name="connsiteY4" fmla="*/ 5416 h 17169"/>
              <a:gd name="connsiteX5" fmla="*/ 19040 w 19811"/>
              <a:gd name="connsiteY5" fmla="*/ 6554 h 17169"/>
              <a:gd name="connsiteX6" fmla="*/ 17607 w 19811"/>
              <a:gd name="connsiteY6" fmla="*/ 8576 h 17169"/>
              <a:gd name="connsiteX7" fmla="*/ 19811 w 19811"/>
              <a:gd name="connsiteY7" fmla="*/ 10283 h 17169"/>
              <a:gd name="connsiteX8" fmla="*/ 18917 w 19811"/>
              <a:gd name="connsiteY8" fmla="*/ 10404 h 17169"/>
              <a:gd name="connsiteX9" fmla="*/ 16837 w 19811"/>
              <a:gd name="connsiteY9" fmla="*/ 11043 h 17169"/>
              <a:gd name="connsiteX10" fmla="*/ 16893 w 19811"/>
              <a:gd name="connsiteY10" fmla="*/ 13348 h 17169"/>
              <a:gd name="connsiteX11" fmla="*/ 14020 w 19811"/>
              <a:gd name="connsiteY11" fmla="*/ 12558 h 17169"/>
              <a:gd name="connsiteX12" fmla="*/ 12889 w 19811"/>
              <a:gd name="connsiteY12" fmla="*/ 15623 h 17169"/>
              <a:gd name="connsiteX13" fmla="*/ 10532 w 19811"/>
              <a:gd name="connsiteY13" fmla="*/ 13036 h 17169"/>
              <a:gd name="connsiteX14" fmla="*/ 8574 w 19811"/>
              <a:gd name="connsiteY14" fmla="*/ 17169 h 17169"/>
              <a:gd name="connsiteX15" fmla="*/ 7715 w 19811"/>
              <a:gd name="connsiteY15" fmla="*/ 14519 h 17169"/>
              <a:gd name="connsiteX16" fmla="*/ 4762 w 19811"/>
              <a:gd name="connsiteY16" fmla="*/ 15718 h 17169"/>
              <a:gd name="connsiteX17" fmla="*/ 5667 w 19811"/>
              <a:gd name="connsiteY17" fmla="*/ 12038 h 17169"/>
              <a:gd name="connsiteX18" fmla="*/ 135 w 19811"/>
              <a:gd name="connsiteY18" fmla="*/ 12688 h 17169"/>
              <a:gd name="connsiteX19" fmla="*/ 3722 w 19811"/>
              <a:gd name="connsiteY19" fmla="*/ 9876 h 17169"/>
              <a:gd name="connsiteX20" fmla="*/ 0 w 19811"/>
              <a:gd name="connsiteY20" fmla="*/ 6716 h 17169"/>
              <a:gd name="connsiteX21" fmla="*/ 4627 w 19811"/>
              <a:gd name="connsiteY21" fmla="*/ 5718 h 17169"/>
              <a:gd name="connsiteX22" fmla="*/ 370 w 19811"/>
              <a:gd name="connsiteY22" fmla="*/ 396 h 17169"/>
              <a:gd name="connsiteX23" fmla="*/ 6239 w 19811"/>
              <a:gd name="connsiteY23" fmla="*/ 2047 h 17169"/>
              <a:gd name="connsiteX24" fmla="*/ 8352 w 19811"/>
              <a:gd name="connsiteY24" fmla="*/ 396 h 17169"/>
              <a:gd name="connsiteX25" fmla="*/ 10889 w 19811"/>
              <a:gd name="connsiteY25" fmla="*/ 1211 h 17169"/>
              <a:gd name="connsiteX0" fmla="*/ 10889 w 19811"/>
              <a:gd name="connsiteY0" fmla="*/ 1211 h 17169"/>
              <a:gd name="connsiteX1" fmla="*/ 14164 w 19811"/>
              <a:gd name="connsiteY1" fmla="*/ 0 h 17169"/>
              <a:gd name="connsiteX2" fmla="*/ 14155 w 19811"/>
              <a:gd name="connsiteY2" fmla="*/ 3426 h 17169"/>
              <a:gd name="connsiteX3" fmla="*/ 16949 w 19811"/>
              <a:gd name="connsiteY3" fmla="*/ 3507 h 17169"/>
              <a:gd name="connsiteX4" fmla="*/ 16702 w 19811"/>
              <a:gd name="connsiteY4" fmla="*/ 5416 h 17169"/>
              <a:gd name="connsiteX5" fmla="*/ 19040 w 19811"/>
              <a:gd name="connsiteY5" fmla="*/ 6554 h 17169"/>
              <a:gd name="connsiteX6" fmla="*/ 17607 w 19811"/>
              <a:gd name="connsiteY6" fmla="*/ 8576 h 17169"/>
              <a:gd name="connsiteX7" fmla="*/ 19811 w 19811"/>
              <a:gd name="connsiteY7" fmla="*/ 10283 h 17169"/>
              <a:gd name="connsiteX8" fmla="*/ 18917 w 19811"/>
              <a:gd name="connsiteY8" fmla="*/ 10404 h 17169"/>
              <a:gd name="connsiteX9" fmla="*/ 16837 w 19811"/>
              <a:gd name="connsiteY9" fmla="*/ 11043 h 17169"/>
              <a:gd name="connsiteX10" fmla="*/ 16893 w 19811"/>
              <a:gd name="connsiteY10" fmla="*/ 13348 h 17169"/>
              <a:gd name="connsiteX11" fmla="*/ 14020 w 19811"/>
              <a:gd name="connsiteY11" fmla="*/ 12558 h 17169"/>
              <a:gd name="connsiteX12" fmla="*/ 12889 w 19811"/>
              <a:gd name="connsiteY12" fmla="*/ 15623 h 17169"/>
              <a:gd name="connsiteX13" fmla="*/ 10532 w 19811"/>
              <a:gd name="connsiteY13" fmla="*/ 13036 h 17169"/>
              <a:gd name="connsiteX14" fmla="*/ 8574 w 19811"/>
              <a:gd name="connsiteY14" fmla="*/ 17169 h 17169"/>
              <a:gd name="connsiteX15" fmla="*/ 7715 w 19811"/>
              <a:gd name="connsiteY15" fmla="*/ 14519 h 17169"/>
              <a:gd name="connsiteX16" fmla="*/ 4762 w 19811"/>
              <a:gd name="connsiteY16" fmla="*/ 15718 h 17169"/>
              <a:gd name="connsiteX17" fmla="*/ 4504 w 19811"/>
              <a:gd name="connsiteY17" fmla="*/ 12513 h 17169"/>
              <a:gd name="connsiteX18" fmla="*/ 135 w 19811"/>
              <a:gd name="connsiteY18" fmla="*/ 12688 h 17169"/>
              <a:gd name="connsiteX19" fmla="*/ 3722 w 19811"/>
              <a:gd name="connsiteY19" fmla="*/ 9876 h 17169"/>
              <a:gd name="connsiteX20" fmla="*/ 0 w 19811"/>
              <a:gd name="connsiteY20" fmla="*/ 6716 h 17169"/>
              <a:gd name="connsiteX21" fmla="*/ 4627 w 19811"/>
              <a:gd name="connsiteY21" fmla="*/ 5718 h 17169"/>
              <a:gd name="connsiteX22" fmla="*/ 370 w 19811"/>
              <a:gd name="connsiteY22" fmla="*/ 396 h 17169"/>
              <a:gd name="connsiteX23" fmla="*/ 6239 w 19811"/>
              <a:gd name="connsiteY23" fmla="*/ 2047 h 17169"/>
              <a:gd name="connsiteX24" fmla="*/ 8352 w 19811"/>
              <a:gd name="connsiteY24" fmla="*/ 396 h 17169"/>
              <a:gd name="connsiteX25" fmla="*/ 10889 w 19811"/>
              <a:gd name="connsiteY25" fmla="*/ 1211 h 17169"/>
              <a:gd name="connsiteX0" fmla="*/ 10889 w 19811"/>
              <a:gd name="connsiteY0" fmla="*/ 1211 h 17169"/>
              <a:gd name="connsiteX1" fmla="*/ 14164 w 19811"/>
              <a:gd name="connsiteY1" fmla="*/ 0 h 17169"/>
              <a:gd name="connsiteX2" fmla="*/ 14155 w 19811"/>
              <a:gd name="connsiteY2" fmla="*/ 3426 h 17169"/>
              <a:gd name="connsiteX3" fmla="*/ 16949 w 19811"/>
              <a:gd name="connsiteY3" fmla="*/ 3507 h 17169"/>
              <a:gd name="connsiteX4" fmla="*/ 16702 w 19811"/>
              <a:gd name="connsiteY4" fmla="*/ 5416 h 17169"/>
              <a:gd name="connsiteX5" fmla="*/ 19040 w 19811"/>
              <a:gd name="connsiteY5" fmla="*/ 6554 h 17169"/>
              <a:gd name="connsiteX6" fmla="*/ 17607 w 19811"/>
              <a:gd name="connsiteY6" fmla="*/ 8576 h 17169"/>
              <a:gd name="connsiteX7" fmla="*/ 19811 w 19811"/>
              <a:gd name="connsiteY7" fmla="*/ 10283 h 17169"/>
              <a:gd name="connsiteX8" fmla="*/ 18917 w 19811"/>
              <a:gd name="connsiteY8" fmla="*/ 10404 h 17169"/>
              <a:gd name="connsiteX9" fmla="*/ 16837 w 19811"/>
              <a:gd name="connsiteY9" fmla="*/ 11043 h 17169"/>
              <a:gd name="connsiteX10" fmla="*/ 16893 w 19811"/>
              <a:gd name="connsiteY10" fmla="*/ 13348 h 17169"/>
              <a:gd name="connsiteX11" fmla="*/ 14020 w 19811"/>
              <a:gd name="connsiteY11" fmla="*/ 12558 h 17169"/>
              <a:gd name="connsiteX12" fmla="*/ 12889 w 19811"/>
              <a:gd name="connsiteY12" fmla="*/ 15623 h 17169"/>
              <a:gd name="connsiteX13" fmla="*/ 10532 w 19811"/>
              <a:gd name="connsiteY13" fmla="*/ 13036 h 17169"/>
              <a:gd name="connsiteX14" fmla="*/ 8574 w 19811"/>
              <a:gd name="connsiteY14" fmla="*/ 17169 h 17169"/>
              <a:gd name="connsiteX15" fmla="*/ 7715 w 19811"/>
              <a:gd name="connsiteY15" fmla="*/ 14519 h 17169"/>
              <a:gd name="connsiteX16" fmla="*/ 4762 w 19811"/>
              <a:gd name="connsiteY16" fmla="*/ 15718 h 17169"/>
              <a:gd name="connsiteX17" fmla="*/ 4504 w 19811"/>
              <a:gd name="connsiteY17" fmla="*/ 12513 h 17169"/>
              <a:gd name="connsiteX18" fmla="*/ 2550 w 19811"/>
              <a:gd name="connsiteY18" fmla="*/ 11739 h 17169"/>
              <a:gd name="connsiteX19" fmla="*/ 3722 w 19811"/>
              <a:gd name="connsiteY19" fmla="*/ 9876 h 17169"/>
              <a:gd name="connsiteX20" fmla="*/ 0 w 19811"/>
              <a:gd name="connsiteY20" fmla="*/ 6716 h 17169"/>
              <a:gd name="connsiteX21" fmla="*/ 4627 w 19811"/>
              <a:gd name="connsiteY21" fmla="*/ 5718 h 17169"/>
              <a:gd name="connsiteX22" fmla="*/ 370 w 19811"/>
              <a:gd name="connsiteY22" fmla="*/ 396 h 17169"/>
              <a:gd name="connsiteX23" fmla="*/ 6239 w 19811"/>
              <a:gd name="connsiteY23" fmla="*/ 2047 h 17169"/>
              <a:gd name="connsiteX24" fmla="*/ 8352 w 19811"/>
              <a:gd name="connsiteY24" fmla="*/ 396 h 17169"/>
              <a:gd name="connsiteX25" fmla="*/ 10889 w 19811"/>
              <a:gd name="connsiteY25" fmla="*/ 1211 h 17169"/>
              <a:gd name="connsiteX0" fmla="*/ 10519 w 19441"/>
              <a:gd name="connsiteY0" fmla="*/ 1211 h 17169"/>
              <a:gd name="connsiteX1" fmla="*/ 13794 w 19441"/>
              <a:gd name="connsiteY1" fmla="*/ 0 h 17169"/>
              <a:gd name="connsiteX2" fmla="*/ 13785 w 19441"/>
              <a:gd name="connsiteY2" fmla="*/ 3426 h 17169"/>
              <a:gd name="connsiteX3" fmla="*/ 16579 w 19441"/>
              <a:gd name="connsiteY3" fmla="*/ 3507 h 17169"/>
              <a:gd name="connsiteX4" fmla="*/ 16332 w 19441"/>
              <a:gd name="connsiteY4" fmla="*/ 5416 h 17169"/>
              <a:gd name="connsiteX5" fmla="*/ 18670 w 19441"/>
              <a:gd name="connsiteY5" fmla="*/ 6554 h 17169"/>
              <a:gd name="connsiteX6" fmla="*/ 17237 w 19441"/>
              <a:gd name="connsiteY6" fmla="*/ 8576 h 17169"/>
              <a:gd name="connsiteX7" fmla="*/ 19441 w 19441"/>
              <a:gd name="connsiteY7" fmla="*/ 10283 h 17169"/>
              <a:gd name="connsiteX8" fmla="*/ 18547 w 19441"/>
              <a:gd name="connsiteY8" fmla="*/ 10404 h 17169"/>
              <a:gd name="connsiteX9" fmla="*/ 16467 w 19441"/>
              <a:gd name="connsiteY9" fmla="*/ 11043 h 17169"/>
              <a:gd name="connsiteX10" fmla="*/ 16523 w 19441"/>
              <a:gd name="connsiteY10" fmla="*/ 13348 h 17169"/>
              <a:gd name="connsiteX11" fmla="*/ 13650 w 19441"/>
              <a:gd name="connsiteY11" fmla="*/ 12558 h 17169"/>
              <a:gd name="connsiteX12" fmla="*/ 12519 w 19441"/>
              <a:gd name="connsiteY12" fmla="*/ 15623 h 17169"/>
              <a:gd name="connsiteX13" fmla="*/ 10162 w 19441"/>
              <a:gd name="connsiteY13" fmla="*/ 13036 h 17169"/>
              <a:gd name="connsiteX14" fmla="*/ 8204 w 19441"/>
              <a:gd name="connsiteY14" fmla="*/ 17169 h 17169"/>
              <a:gd name="connsiteX15" fmla="*/ 7345 w 19441"/>
              <a:gd name="connsiteY15" fmla="*/ 14519 h 17169"/>
              <a:gd name="connsiteX16" fmla="*/ 4392 w 19441"/>
              <a:gd name="connsiteY16" fmla="*/ 15718 h 17169"/>
              <a:gd name="connsiteX17" fmla="*/ 4134 w 19441"/>
              <a:gd name="connsiteY17" fmla="*/ 12513 h 17169"/>
              <a:gd name="connsiteX18" fmla="*/ 2180 w 19441"/>
              <a:gd name="connsiteY18" fmla="*/ 11739 h 17169"/>
              <a:gd name="connsiteX19" fmla="*/ 3352 w 19441"/>
              <a:gd name="connsiteY19" fmla="*/ 9876 h 17169"/>
              <a:gd name="connsiteX20" fmla="*/ 2492 w 19441"/>
              <a:gd name="connsiteY20" fmla="*/ 6716 h 17169"/>
              <a:gd name="connsiteX21" fmla="*/ 4257 w 19441"/>
              <a:gd name="connsiteY21" fmla="*/ 5718 h 17169"/>
              <a:gd name="connsiteX22" fmla="*/ 0 w 19441"/>
              <a:gd name="connsiteY22" fmla="*/ 396 h 17169"/>
              <a:gd name="connsiteX23" fmla="*/ 5869 w 19441"/>
              <a:gd name="connsiteY23" fmla="*/ 2047 h 17169"/>
              <a:gd name="connsiteX24" fmla="*/ 7982 w 19441"/>
              <a:gd name="connsiteY24" fmla="*/ 396 h 17169"/>
              <a:gd name="connsiteX25" fmla="*/ 10519 w 19441"/>
              <a:gd name="connsiteY25" fmla="*/ 1211 h 17169"/>
              <a:gd name="connsiteX0" fmla="*/ 10519 w 19441"/>
              <a:gd name="connsiteY0" fmla="*/ 1211 h 17169"/>
              <a:gd name="connsiteX1" fmla="*/ 13794 w 19441"/>
              <a:gd name="connsiteY1" fmla="*/ 0 h 17169"/>
              <a:gd name="connsiteX2" fmla="*/ 13785 w 19441"/>
              <a:gd name="connsiteY2" fmla="*/ 3426 h 17169"/>
              <a:gd name="connsiteX3" fmla="*/ 16579 w 19441"/>
              <a:gd name="connsiteY3" fmla="*/ 3507 h 17169"/>
              <a:gd name="connsiteX4" fmla="*/ 16332 w 19441"/>
              <a:gd name="connsiteY4" fmla="*/ 5416 h 17169"/>
              <a:gd name="connsiteX5" fmla="*/ 18670 w 19441"/>
              <a:gd name="connsiteY5" fmla="*/ 6554 h 17169"/>
              <a:gd name="connsiteX6" fmla="*/ 17237 w 19441"/>
              <a:gd name="connsiteY6" fmla="*/ 8576 h 17169"/>
              <a:gd name="connsiteX7" fmla="*/ 19441 w 19441"/>
              <a:gd name="connsiteY7" fmla="*/ 10283 h 17169"/>
              <a:gd name="connsiteX8" fmla="*/ 18547 w 19441"/>
              <a:gd name="connsiteY8" fmla="*/ 10404 h 17169"/>
              <a:gd name="connsiteX9" fmla="*/ 16467 w 19441"/>
              <a:gd name="connsiteY9" fmla="*/ 11043 h 17169"/>
              <a:gd name="connsiteX10" fmla="*/ 16523 w 19441"/>
              <a:gd name="connsiteY10" fmla="*/ 13348 h 17169"/>
              <a:gd name="connsiteX11" fmla="*/ 13650 w 19441"/>
              <a:gd name="connsiteY11" fmla="*/ 12558 h 17169"/>
              <a:gd name="connsiteX12" fmla="*/ 12519 w 19441"/>
              <a:gd name="connsiteY12" fmla="*/ 15623 h 17169"/>
              <a:gd name="connsiteX13" fmla="*/ 10162 w 19441"/>
              <a:gd name="connsiteY13" fmla="*/ 13036 h 17169"/>
              <a:gd name="connsiteX14" fmla="*/ 8204 w 19441"/>
              <a:gd name="connsiteY14" fmla="*/ 17169 h 17169"/>
              <a:gd name="connsiteX15" fmla="*/ 7345 w 19441"/>
              <a:gd name="connsiteY15" fmla="*/ 14519 h 17169"/>
              <a:gd name="connsiteX16" fmla="*/ 4392 w 19441"/>
              <a:gd name="connsiteY16" fmla="*/ 15718 h 17169"/>
              <a:gd name="connsiteX17" fmla="*/ 4134 w 19441"/>
              <a:gd name="connsiteY17" fmla="*/ 12513 h 17169"/>
              <a:gd name="connsiteX18" fmla="*/ 2180 w 19441"/>
              <a:gd name="connsiteY18" fmla="*/ 11739 h 17169"/>
              <a:gd name="connsiteX19" fmla="*/ 3352 w 19441"/>
              <a:gd name="connsiteY19" fmla="*/ 9876 h 17169"/>
              <a:gd name="connsiteX20" fmla="*/ 2492 w 19441"/>
              <a:gd name="connsiteY20" fmla="*/ 6716 h 17169"/>
              <a:gd name="connsiteX21" fmla="*/ 4257 w 19441"/>
              <a:gd name="connsiteY21" fmla="*/ 5718 h 17169"/>
              <a:gd name="connsiteX22" fmla="*/ 0 w 19441"/>
              <a:gd name="connsiteY22" fmla="*/ 396 h 17169"/>
              <a:gd name="connsiteX23" fmla="*/ 3700 w 19441"/>
              <a:gd name="connsiteY23" fmla="*/ 2176 h 17169"/>
              <a:gd name="connsiteX24" fmla="*/ 5869 w 19441"/>
              <a:gd name="connsiteY24" fmla="*/ 2047 h 17169"/>
              <a:gd name="connsiteX25" fmla="*/ 7982 w 19441"/>
              <a:gd name="connsiteY25" fmla="*/ 396 h 17169"/>
              <a:gd name="connsiteX26" fmla="*/ 10519 w 19441"/>
              <a:gd name="connsiteY26" fmla="*/ 1211 h 17169"/>
              <a:gd name="connsiteX0" fmla="*/ 8339 w 17261"/>
              <a:gd name="connsiteY0" fmla="*/ 1211 h 17169"/>
              <a:gd name="connsiteX1" fmla="*/ 11614 w 17261"/>
              <a:gd name="connsiteY1" fmla="*/ 0 h 17169"/>
              <a:gd name="connsiteX2" fmla="*/ 11605 w 17261"/>
              <a:gd name="connsiteY2" fmla="*/ 3426 h 17169"/>
              <a:gd name="connsiteX3" fmla="*/ 14399 w 17261"/>
              <a:gd name="connsiteY3" fmla="*/ 3507 h 17169"/>
              <a:gd name="connsiteX4" fmla="*/ 14152 w 17261"/>
              <a:gd name="connsiteY4" fmla="*/ 5416 h 17169"/>
              <a:gd name="connsiteX5" fmla="*/ 16490 w 17261"/>
              <a:gd name="connsiteY5" fmla="*/ 6554 h 17169"/>
              <a:gd name="connsiteX6" fmla="*/ 15057 w 17261"/>
              <a:gd name="connsiteY6" fmla="*/ 8576 h 17169"/>
              <a:gd name="connsiteX7" fmla="*/ 17261 w 17261"/>
              <a:gd name="connsiteY7" fmla="*/ 10283 h 17169"/>
              <a:gd name="connsiteX8" fmla="*/ 16367 w 17261"/>
              <a:gd name="connsiteY8" fmla="*/ 10404 h 17169"/>
              <a:gd name="connsiteX9" fmla="*/ 14287 w 17261"/>
              <a:gd name="connsiteY9" fmla="*/ 11043 h 17169"/>
              <a:gd name="connsiteX10" fmla="*/ 14343 w 17261"/>
              <a:gd name="connsiteY10" fmla="*/ 13348 h 17169"/>
              <a:gd name="connsiteX11" fmla="*/ 11470 w 17261"/>
              <a:gd name="connsiteY11" fmla="*/ 12558 h 17169"/>
              <a:gd name="connsiteX12" fmla="*/ 10339 w 17261"/>
              <a:gd name="connsiteY12" fmla="*/ 15623 h 17169"/>
              <a:gd name="connsiteX13" fmla="*/ 7982 w 17261"/>
              <a:gd name="connsiteY13" fmla="*/ 13036 h 17169"/>
              <a:gd name="connsiteX14" fmla="*/ 6024 w 17261"/>
              <a:gd name="connsiteY14" fmla="*/ 17169 h 17169"/>
              <a:gd name="connsiteX15" fmla="*/ 5165 w 17261"/>
              <a:gd name="connsiteY15" fmla="*/ 14519 h 17169"/>
              <a:gd name="connsiteX16" fmla="*/ 2212 w 17261"/>
              <a:gd name="connsiteY16" fmla="*/ 15718 h 17169"/>
              <a:gd name="connsiteX17" fmla="*/ 1954 w 17261"/>
              <a:gd name="connsiteY17" fmla="*/ 12513 h 17169"/>
              <a:gd name="connsiteX18" fmla="*/ 0 w 17261"/>
              <a:gd name="connsiteY18" fmla="*/ 11739 h 17169"/>
              <a:gd name="connsiteX19" fmla="*/ 1172 w 17261"/>
              <a:gd name="connsiteY19" fmla="*/ 9876 h 17169"/>
              <a:gd name="connsiteX20" fmla="*/ 312 w 17261"/>
              <a:gd name="connsiteY20" fmla="*/ 6716 h 17169"/>
              <a:gd name="connsiteX21" fmla="*/ 2077 w 17261"/>
              <a:gd name="connsiteY21" fmla="*/ 5718 h 17169"/>
              <a:gd name="connsiteX22" fmla="*/ 1129 w 17261"/>
              <a:gd name="connsiteY22" fmla="*/ 3561 h 17169"/>
              <a:gd name="connsiteX23" fmla="*/ 1520 w 17261"/>
              <a:gd name="connsiteY23" fmla="*/ 2176 h 17169"/>
              <a:gd name="connsiteX24" fmla="*/ 3689 w 17261"/>
              <a:gd name="connsiteY24" fmla="*/ 2047 h 17169"/>
              <a:gd name="connsiteX25" fmla="*/ 5802 w 17261"/>
              <a:gd name="connsiteY25" fmla="*/ 396 h 17169"/>
              <a:gd name="connsiteX26" fmla="*/ 8339 w 17261"/>
              <a:gd name="connsiteY26" fmla="*/ 1211 h 17169"/>
              <a:gd name="connsiteX0" fmla="*/ 8339 w 17261"/>
              <a:gd name="connsiteY0" fmla="*/ 1211 h 17169"/>
              <a:gd name="connsiteX1" fmla="*/ 11614 w 17261"/>
              <a:gd name="connsiteY1" fmla="*/ 0 h 17169"/>
              <a:gd name="connsiteX2" fmla="*/ 11605 w 17261"/>
              <a:gd name="connsiteY2" fmla="*/ 3426 h 17169"/>
              <a:gd name="connsiteX3" fmla="*/ 14399 w 17261"/>
              <a:gd name="connsiteY3" fmla="*/ 3507 h 17169"/>
              <a:gd name="connsiteX4" fmla="*/ 14152 w 17261"/>
              <a:gd name="connsiteY4" fmla="*/ 5416 h 17169"/>
              <a:gd name="connsiteX5" fmla="*/ 16490 w 17261"/>
              <a:gd name="connsiteY5" fmla="*/ 6554 h 17169"/>
              <a:gd name="connsiteX6" fmla="*/ 15057 w 17261"/>
              <a:gd name="connsiteY6" fmla="*/ 8576 h 17169"/>
              <a:gd name="connsiteX7" fmla="*/ 17261 w 17261"/>
              <a:gd name="connsiteY7" fmla="*/ 10283 h 17169"/>
              <a:gd name="connsiteX8" fmla="*/ 16367 w 17261"/>
              <a:gd name="connsiteY8" fmla="*/ 10404 h 17169"/>
              <a:gd name="connsiteX9" fmla="*/ 14287 w 17261"/>
              <a:gd name="connsiteY9" fmla="*/ 11043 h 17169"/>
              <a:gd name="connsiteX10" fmla="*/ 14343 w 17261"/>
              <a:gd name="connsiteY10" fmla="*/ 13348 h 17169"/>
              <a:gd name="connsiteX11" fmla="*/ 11470 w 17261"/>
              <a:gd name="connsiteY11" fmla="*/ 12558 h 17169"/>
              <a:gd name="connsiteX12" fmla="*/ 10339 w 17261"/>
              <a:gd name="connsiteY12" fmla="*/ 15623 h 17169"/>
              <a:gd name="connsiteX13" fmla="*/ 7982 w 17261"/>
              <a:gd name="connsiteY13" fmla="*/ 13036 h 17169"/>
              <a:gd name="connsiteX14" fmla="*/ 6024 w 17261"/>
              <a:gd name="connsiteY14" fmla="*/ 17169 h 17169"/>
              <a:gd name="connsiteX15" fmla="*/ 5165 w 17261"/>
              <a:gd name="connsiteY15" fmla="*/ 14519 h 17169"/>
              <a:gd name="connsiteX16" fmla="*/ 2212 w 17261"/>
              <a:gd name="connsiteY16" fmla="*/ 15718 h 17169"/>
              <a:gd name="connsiteX17" fmla="*/ 1954 w 17261"/>
              <a:gd name="connsiteY17" fmla="*/ 12513 h 17169"/>
              <a:gd name="connsiteX18" fmla="*/ 0 w 17261"/>
              <a:gd name="connsiteY18" fmla="*/ 11739 h 17169"/>
              <a:gd name="connsiteX19" fmla="*/ 1172 w 17261"/>
              <a:gd name="connsiteY19" fmla="*/ 9876 h 17169"/>
              <a:gd name="connsiteX20" fmla="*/ 312 w 17261"/>
              <a:gd name="connsiteY20" fmla="*/ 6716 h 17169"/>
              <a:gd name="connsiteX21" fmla="*/ 914 w 17261"/>
              <a:gd name="connsiteY21" fmla="*/ 4769 h 17169"/>
              <a:gd name="connsiteX22" fmla="*/ 1129 w 17261"/>
              <a:gd name="connsiteY22" fmla="*/ 3561 h 17169"/>
              <a:gd name="connsiteX23" fmla="*/ 1520 w 17261"/>
              <a:gd name="connsiteY23" fmla="*/ 2176 h 17169"/>
              <a:gd name="connsiteX24" fmla="*/ 3689 w 17261"/>
              <a:gd name="connsiteY24" fmla="*/ 2047 h 17169"/>
              <a:gd name="connsiteX25" fmla="*/ 5802 w 17261"/>
              <a:gd name="connsiteY25" fmla="*/ 396 h 17169"/>
              <a:gd name="connsiteX26" fmla="*/ 8339 w 17261"/>
              <a:gd name="connsiteY26" fmla="*/ 1211 h 17169"/>
              <a:gd name="connsiteX0" fmla="*/ 8339 w 16490"/>
              <a:gd name="connsiteY0" fmla="*/ 1211 h 17169"/>
              <a:gd name="connsiteX1" fmla="*/ 11614 w 16490"/>
              <a:gd name="connsiteY1" fmla="*/ 0 h 17169"/>
              <a:gd name="connsiteX2" fmla="*/ 11605 w 16490"/>
              <a:gd name="connsiteY2" fmla="*/ 3426 h 17169"/>
              <a:gd name="connsiteX3" fmla="*/ 14399 w 16490"/>
              <a:gd name="connsiteY3" fmla="*/ 3507 h 17169"/>
              <a:gd name="connsiteX4" fmla="*/ 14152 w 16490"/>
              <a:gd name="connsiteY4" fmla="*/ 5416 h 17169"/>
              <a:gd name="connsiteX5" fmla="*/ 16490 w 16490"/>
              <a:gd name="connsiteY5" fmla="*/ 6554 h 17169"/>
              <a:gd name="connsiteX6" fmla="*/ 15057 w 16490"/>
              <a:gd name="connsiteY6" fmla="*/ 8576 h 17169"/>
              <a:gd name="connsiteX7" fmla="*/ 15025 w 16490"/>
              <a:gd name="connsiteY7" fmla="*/ 9967 h 17169"/>
              <a:gd name="connsiteX8" fmla="*/ 16367 w 16490"/>
              <a:gd name="connsiteY8" fmla="*/ 10404 h 17169"/>
              <a:gd name="connsiteX9" fmla="*/ 14287 w 16490"/>
              <a:gd name="connsiteY9" fmla="*/ 11043 h 17169"/>
              <a:gd name="connsiteX10" fmla="*/ 14343 w 16490"/>
              <a:gd name="connsiteY10" fmla="*/ 13348 h 17169"/>
              <a:gd name="connsiteX11" fmla="*/ 11470 w 16490"/>
              <a:gd name="connsiteY11" fmla="*/ 12558 h 17169"/>
              <a:gd name="connsiteX12" fmla="*/ 10339 w 16490"/>
              <a:gd name="connsiteY12" fmla="*/ 15623 h 17169"/>
              <a:gd name="connsiteX13" fmla="*/ 7982 w 16490"/>
              <a:gd name="connsiteY13" fmla="*/ 13036 h 17169"/>
              <a:gd name="connsiteX14" fmla="*/ 6024 w 16490"/>
              <a:gd name="connsiteY14" fmla="*/ 17169 h 17169"/>
              <a:gd name="connsiteX15" fmla="*/ 5165 w 16490"/>
              <a:gd name="connsiteY15" fmla="*/ 14519 h 17169"/>
              <a:gd name="connsiteX16" fmla="*/ 2212 w 16490"/>
              <a:gd name="connsiteY16" fmla="*/ 15718 h 17169"/>
              <a:gd name="connsiteX17" fmla="*/ 1954 w 16490"/>
              <a:gd name="connsiteY17" fmla="*/ 12513 h 17169"/>
              <a:gd name="connsiteX18" fmla="*/ 0 w 16490"/>
              <a:gd name="connsiteY18" fmla="*/ 11739 h 17169"/>
              <a:gd name="connsiteX19" fmla="*/ 1172 w 16490"/>
              <a:gd name="connsiteY19" fmla="*/ 9876 h 17169"/>
              <a:gd name="connsiteX20" fmla="*/ 312 w 16490"/>
              <a:gd name="connsiteY20" fmla="*/ 6716 h 17169"/>
              <a:gd name="connsiteX21" fmla="*/ 914 w 16490"/>
              <a:gd name="connsiteY21" fmla="*/ 4769 h 17169"/>
              <a:gd name="connsiteX22" fmla="*/ 1129 w 16490"/>
              <a:gd name="connsiteY22" fmla="*/ 3561 h 17169"/>
              <a:gd name="connsiteX23" fmla="*/ 1520 w 16490"/>
              <a:gd name="connsiteY23" fmla="*/ 2176 h 17169"/>
              <a:gd name="connsiteX24" fmla="*/ 3689 w 16490"/>
              <a:gd name="connsiteY24" fmla="*/ 2047 h 17169"/>
              <a:gd name="connsiteX25" fmla="*/ 5802 w 16490"/>
              <a:gd name="connsiteY25" fmla="*/ 396 h 17169"/>
              <a:gd name="connsiteX26" fmla="*/ 8339 w 16490"/>
              <a:gd name="connsiteY26" fmla="*/ 1211 h 17169"/>
              <a:gd name="connsiteX0" fmla="*/ 8339 w 16490"/>
              <a:gd name="connsiteY0" fmla="*/ 1211 h 17169"/>
              <a:gd name="connsiteX1" fmla="*/ 11614 w 16490"/>
              <a:gd name="connsiteY1" fmla="*/ 0 h 17169"/>
              <a:gd name="connsiteX2" fmla="*/ 11605 w 16490"/>
              <a:gd name="connsiteY2" fmla="*/ 3426 h 17169"/>
              <a:gd name="connsiteX3" fmla="*/ 14399 w 16490"/>
              <a:gd name="connsiteY3" fmla="*/ 3507 h 17169"/>
              <a:gd name="connsiteX4" fmla="*/ 14152 w 16490"/>
              <a:gd name="connsiteY4" fmla="*/ 5416 h 17169"/>
              <a:gd name="connsiteX5" fmla="*/ 16490 w 16490"/>
              <a:gd name="connsiteY5" fmla="*/ 6554 h 17169"/>
              <a:gd name="connsiteX6" fmla="*/ 15057 w 16490"/>
              <a:gd name="connsiteY6" fmla="*/ 8576 h 17169"/>
              <a:gd name="connsiteX7" fmla="*/ 15025 w 16490"/>
              <a:gd name="connsiteY7" fmla="*/ 9967 h 17169"/>
              <a:gd name="connsiteX8" fmla="*/ 15025 w 16490"/>
              <a:gd name="connsiteY8" fmla="*/ 10246 h 17169"/>
              <a:gd name="connsiteX9" fmla="*/ 14287 w 16490"/>
              <a:gd name="connsiteY9" fmla="*/ 11043 h 17169"/>
              <a:gd name="connsiteX10" fmla="*/ 14343 w 16490"/>
              <a:gd name="connsiteY10" fmla="*/ 13348 h 17169"/>
              <a:gd name="connsiteX11" fmla="*/ 11470 w 16490"/>
              <a:gd name="connsiteY11" fmla="*/ 12558 h 17169"/>
              <a:gd name="connsiteX12" fmla="*/ 10339 w 16490"/>
              <a:gd name="connsiteY12" fmla="*/ 15623 h 17169"/>
              <a:gd name="connsiteX13" fmla="*/ 7982 w 16490"/>
              <a:gd name="connsiteY13" fmla="*/ 13036 h 17169"/>
              <a:gd name="connsiteX14" fmla="*/ 6024 w 16490"/>
              <a:gd name="connsiteY14" fmla="*/ 17169 h 17169"/>
              <a:gd name="connsiteX15" fmla="*/ 5165 w 16490"/>
              <a:gd name="connsiteY15" fmla="*/ 14519 h 17169"/>
              <a:gd name="connsiteX16" fmla="*/ 2212 w 16490"/>
              <a:gd name="connsiteY16" fmla="*/ 15718 h 17169"/>
              <a:gd name="connsiteX17" fmla="*/ 1954 w 16490"/>
              <a:gd name="connsiteY17" fmla="*/ 12513 h 17169"/>
              <a:gd name="connsiteX18" fmla="*/ 0 w 16490"/>
              <a:gd name="connsiteY18" fmla="*/ 11739 h 17169"/>
              <a:gd name="connsiteX19" fmla="*/ 1172 w 16490"/>
              <a:gd name="connsiteY19" fmla="*/ 9876 h 17169"/>
              <a:gd name="connsiteX20" fmla="*/ 312 w 16490"/>
              <a:gd name="connsiteY20" fmla="*/ 6716 h 17169"/>
              <a:gd name="connsiteX21" fmla="*/ 914 w 16490"/>
              <a:gd name="connsiteY21" fmla="*/ 4769 h 17169"/>
              <a:gd name="connsiteX22" fmla="*/ 1129 w 16490"/>
              <a:gd name="connsiteY22" fmla="*/ 3561 h 17169"/>
              <a:gd name="connsiteX23" fmla="*/ 1520 w 16490"/>
              <a:gd name="connsiteY23" fmla="*/ 2176 h 17169"/>
              <a:gd name="connsiteX24" fmla="*/ 3689 w 16490"/>
              <a:gd name="connsiteY24" fmla="*/ 2047 h 17169"/>
              <a:gd name="connsiteX25" fmla="*/ 5802 w 16490"/>
              <a:gd name="connsiteY25" fmla="*/ 396 h 17169"/>
              <a:gd name="connsiteX26" fmla="*/ 8339 w 16490"/>
              <a:gd name="connsiteY26" fmla="*/ 1211 h 17169"/>
              <a:gd name="connsiteX0" fmla="*/ 8339 w 15068"/>
              <a:gd name="connsiteY0" fmla="*/ 1211 h 17169"/>
              <a:gd name="connsiteX1" fmla="*/ 11614 w 15068"/>
              <a:gd name="connsiteY1" fmla="*/ 0 h 17169"/>
              <a:gd name="connsiteX2" fmla="*/ 11605 w 15068"/>
              <a:gd name="connsiteY2" fmla="*/ 3426 h 17169"/>
              <a:gd name="connsiteX3" fmla="*/ 14399 w 15068"/>
              <a:gd name="connsiteY3" fmla="*/ 3507 h 17169"/>
              <a:gd name="connsiteX4" fmla="*/ 14152 w 15068"/>
              <a:gd name="connsiteY4" fmla="*/ 5416 h 17169"/>
              <a:gd name="connsiteX5" fmla="*/ 14701 w 15068"/>
              <a:gd name="connsiteY5" fmla="*/ 6554 h 17169"/>
              <a:gd name="connsiteX6" fmla="*/ 15057 w 15068"/>
              <a:gd name="connsiteY6" fmla="*/ 8576 h 17169"/>
              <a:gd name="connsiteX7" fmla="*/ 15025 w 15068"/>
              <a:gd name="connsiteY7" fmla="*/ 9967 h 17169"/>
              <a:gd name="connsiteX8" fmla="*/ 15025 w 15068"/>
              <a:gd name="connsiteY8" fmla="*/ 10246 h 17169"/>
              <a:gd name="connsiteX9" fmla="*/ 14287 w 15068"/>
              <a:gd name="connsiteY9" fmla="*/ 11043 h 17169"/>
              <a:gd name="connsiteX10" fmla="*/ 14343 w 15068"/>
              <a:gd name="connsiteY10" fmla="*/ 13348 h 17169"/>
              <a:gd name="connsiteX11" fmla="*/ 11470 w 15068"/>
              <a:gd name="connsiteY11" fmla="*/ 12558 h 17169"/>
              <a:gd name="connsiteX12" fmla="*/ 10339 w 15068"/>
              <a:gd name="connsiteY12" fmla="*/ 15623 h 17169"/>
              <a:gd name="connsiteX13" fmla="*/ 7982 w 15068"/>
              <a:gd name="connsiteY13" fmla="*/ 13036 h 17169"/>
              <a:gd name="connsiteX14" fmla="*/ 6024 w 15068"/>
              <a:gd name="connsiteY14" fmla="*/ 17169 h 17169"/>
              <a:gd name="connsiteX15" fmla="*/ 5165 w 15068"/>
              <a:gd name="connsiteY15" fmla="*/ 14519 h 17169"/>
              <a:gd name="connsiteX16" fmla="*/ 2212 w 15068"/>
              <a:gd name="connsiteY16" fmla="*/ 15718 h 17169"/>
              <a:gd name="connsiteX17" fmla="*/ 1954 w 15068"/>
              <a:gd name="connsiteY17" fmla="*/ 12513 h 17169"/>
              <a:gd name="connsiteX18" fmla="*/ 0 w 15068"/>
              <a:gd name="connsiteY18" fmla="*/ 11739 h 17169"/>
              <a:gd name="connsiteX19" fmla="*/ 1172 w 15068"/>
              <a:gd name="connsiteY19" fmla="*/ 9876 h 17169"/>
              <a:gd name="connsiteX20" fmla="*/ 312 w 15068"/>
              <a:gd name="connsiteY20" fmla="*/ 6716 h 17169"/>
              <a:gd name="connsiteX21" fmla="*/ 914 w 15068"/>
              <a:gd name="connsiteY21" fmla="*/ 4769 h 17169"/>
              <a:gd name="connsiteX22" fmla="*/ 1129 w 15068"/>
              <a:gd name="connsiteY22" fmla="*/ 3561 h 17169"/>
              <a:gd name="connsiteX23" fmla="*/ 1520 w 15068"/>
              <a:gd name="connsiteY23" fmla="*/ 2176 h 17169"/>
              <a:gd name="connsiteX24" fmla="*/ 3689 w 15068"/>
              <a:gd name="connsiteY24" fmla="*/ 2047 h 17169"/>
              <a:gd name="connsiteX25" fmla="*/ 5802 w 15068"/>
              <a:gd name="connsiteY25" fmla="*/ 396 h 17169"/>
              <a:gd name="connsiteX26" fmla="*/ 8339 w 15068"/>
              <a:gd name="connsiteY26" fmla="*/ 1211 h 17169"/>
              <a:gd name="connsiteX0" fmla="*/ 8339 w 15068"/>
              <a:gd name="connsiteY0" fmla="*/ 815 h 16773"/>
              <a:gd name="connsiteX1" fmla="*/ 10630 w 15068"/>
              <a:gd name="connsiteY1" fmla="*/ 712 h 16773"/>
              <a:gd name="connsiteX2" fmla="*/ 11605 w 15068"/>
              <a:gd name="connsiteY2" fmla="*/ 3030 h 16773"/>
              <a:gd name="connsiteX3" fmla="*/ 14399 w 15068"/>
              <a:gd name="connsiteY3" fmla="*/ 3111 h 16773"/>
              <a:gd name="connsiteX4" fmla="*/ 14152 w 15068"/>
              <a:gd name="connsiteY4" fmla="*/ 5020 h 16773"/>
              <a:gd name="connsiteX5" fmla="*/ 14701 w 15068"/>
              <a:gd name="connsiteY5" fmla="*/ 6158 h 16773"/>
              <a:gd name="connsiteX6" fmla="*/ 15057 w 15068"/>
              <a:gd name="connsiteY6" fmla="*/ 8180 h 16773"/>
              <a:gd name="connsiteX7" fmla="*/ 15025 w 15068"/>
              <a:gd name="connsiteY7" fmla="*/ 9571 h 16773"/>
              <a:gd name="connsiteX8" fmla="*/ 15025 w 15068"/>
              <a:gd name="connsiteY8" fmla="*/ 9850 h 16773"/>
              <a:gd name="connsiteX9" fmla="*/ 14287 w 15068"/>
              <a:gd name="connsiteY9" fmla="*/ 10647 h 16773"/>
              <a:gd name="connsiteX10" fmla="*/ 14343 w 15068"/>
              <a:gd name="connsiteY10" fmla="*/ 12952 h 16773"/>
              <a:gd name="connsiteX11" fmla="*/ 11470 w 15068"/>
              <a:gd name="connsiteY11" fmla="*/ 12162 h 16773"/>
              <a:gd name="connsiteX12" fmla="*/ 10339 w 15068"/>
              <a:gd name="connsiteY12" fmla="*/ 15227 h 16773"/>
              <a:gd name="connsiteX13" fmla="*/ 7982 w 15068"/>
              <a:gd name="connsiteY13" fmla="*/ 12640 h 16773"/>
              <a:gd name="connsiteX14" fmla="*/ 6024 w 15068"/>
              <a:gd name="connsiteY14" fmla="*/ 16773 h 16773"/>
              <a:gd name="connsiteX15" fmla="*/ 5165 w 15068"/>
              <a:gd name="connsiteY15" fmla="*/ 14123 h 16773"/>
              <a:gd name="connsiteX16" fmla="*/ 2212 w 15068"/>
              <a:gd name="connsiteY16" fmla="*/ 15322 h 16773"/>
              <a:gd name="connsiteX17" fmla="*/ 1954 w 15068"/>
              <a:gd name="connsiteY17" fmla="*/ 12117 h 16773"/>
              <a:gd name="connsiteX18" fmla="*/ 0 w 15068"/>
              <a:gd name="connsiteY18" fmla="*/ 11343 h 16773"/>
              <a:gd name="connsiteX19" fmla="*/ 1172 w 15068"/>
              <a:gd name="connsiteY19" fmla="*/ 9480 h 16773"/>
              <a:gd name="connsiteX20" fmla="*/ 312 w 15068"/>
              <a:gd name="connsiteY20" fmla="*/ 6320 h 16773"/>
              <a:gd name="connsiteX21" fmla="*/ 914 w 15068"/>
              <a:gd name="connsiteY21" fmla="*/ 4373 h 16773"/>
              <a:gd name="connsiteX22" fmla="*/ 1129 w 15068"/>
              <a:gd name="connsiteY22" fmla="*/ 3165 h 16773"/>
              <a:gd name="connsiteX23" fmla="*/ 1520 w 15068"/>
              <a:gd name="connsiteY23" fmla="*/ 1780 h 16773"/>
              <a:gd name="connsiteX24" fmla="*/ 3689 w 15068"/>
              <a:gd name="connsiteY24" fmla="*/ 1651 h 16773"/>
              <a:gd name="connsiteX25" fmla="*/ 5802 w 15068"/>
              <a:gd name="connsiteY25" fmla="*/ 0 h 16773"/>
              <a:gd name="connsiteX26" fmla="*/ 8339 w 15068"/>
              <a:gd name="connsiteY26" fmla="*/ 815 h 16773"/>
              <a:gd name="connsiteX0" fmla="*/ 8339 w 15068"/>
              <a:gd name="connsiteY0" fmla="*/ 815 h 15322"/>
              <a:gd name="connsiteX1" fmla="*/ 10630 w 15068"/>
              <a:gd name="connsiteY1" fmla="*/ 712 h 15322"/>
              <a:gd name="connsiteX2" fmla="*/ 11605 w 15068"/>
              <a:gd name="connsiteY2" fmla="*/ 3030 h 15322"/>
              <a:gd name="connsiteX3" fmla="*/ 14399 w 15068"/>
              <a:gd name="connsiteY3" fmla="*/ 3111 h 15322"/>
              <a:gd name="connsiteX4" fmla="*/ 14152 w 15068"/>
              <a:gd name="connsiteY4" fmla="*/ 5020 h 15322"/>
              <a:gd name="connsiteX5" fmla="*/ 14701 w 15068"/>
              <a:gd name="connsiteY5" fmla="*/ 6158 h 15322"/>
              <a:gd name="connsiteX6" fmla="*/ 15057 w 15068"/>
              <a:gd name="connsiteY6" fmla="*/ 8180 h 15322"/>
              <a:gd name="connsiteX7" fmla="*/ 15025 w 15068"/>
              <a:gd name="connsiteY7" fmla="*/ 9571 h 15322"/>
              <a:gd name="connsiteX8" fmla="*/ 15025 w 15068"/>
              <a:gd name="connsiteY8" fmla="*/ 9850 h 15322"/>
              <a:gd name="connsiteX9" fmla="*/ 14287 w 15068"/>
              <a:gd name="connsiteY9" fmla="*/ 10647 h 15322"/>
              <a:gd name="connsiteX10" fmla="*/ 14343 w 15068"/>
              <a:gd name="connsiteY10" fmla="*/ 12952 h 15322"/>
              <a:gd name="connsiteX11" fmla="*/ 11470 w 15068"/>
              <a:gd name="connsiteY11" fmla="*/ 12162 h 15322"/>
              <a:gd name="connsiteX12" fmla="*/ 10339 w 15068"/>
              <a:gd name="connsiteY12" fmla="*/ 15227 h 15322"/>
              <a:gd name="connsiteX13" fmla="*/ 7982 w 15068"/>
              <a:gd name="connsiteY13" fmla="*/ 12640 h 15322"/>
              <a:gd name="connsiteX14" fmla="*/ 6650 w 15068"/>
              <a:gd name="connsiteY14" fmla="*/ 14874 h 15322"/>
              <a:gd name="connsiteX15" fmla="*/ 5165 w 15068"/>
              <a:gd name="connsiteY15" fmla="*/ 14123 h 15322"/>
              <a:gd name="connsiteX16" fmla="*/ 2212 w 15068"/>
              <a:gd name="connsiteY16" fmla="*/ 15322 h 15322"/>
              <a:gd name="connsiteX17" fmla="*/ 1954 w 15068"/>
              <a:gd name="connsiteY17" fmla="*/ 12117 h 15322"/>
              <a:gd name="connsiteX18" fmla="*/ 0 w 15068"/>
              <a:gd name="connsiteY18" fmla="*/ 11343 h 15322"/>
              <a:gd name="connsiteX19" fmla="*/ 1172 w 15068"/>
              <a:gd name="connsiteY19" fmla="*/ 9480 h 15322"/>
              <a:gd name="connsiteX20" fmla="*/ 312 w 15068"/>
              <a:gd name="connsiteY20" fmla="*/ 6320 h 15322"/>
              <a:gd name="connsiteX21" fmla="*/ 914 w 15068"/>
              <a:gd name="connsiteY21" fmla="*/ 4373 h 15322"/>
              <a:gd name="connsiteX22" fmla="*/ 1129 w 15068"/>
              <a:gd name="connsiteY22" fmla="*/ 3165 h 15322"/>
              <a:gd name="connsiteX23" fmla="*/ 1520 w 15068"/>
              <a:gd name="connsiteY23" fmla="*/ 1780 h 15322"/>
              <a:gd name="connsiteX24" fmla="*/ 3689 w 15068"/>
              <a:gd name="connsiteY24" fmla="*/ 1651 h 15322"/>
              <a:gd name="connsiteX25" fmla="*/ 5802 w 15068"/>
              <a:gd name="connsiteY25" fmla="*/ 0 h 15322"/>
              <a:gd name="connsiteX26" fmla="*/ 8339 w 15068"/>
              <a:gd name="connsiteY26" fmla="*/ 815 h 15322"/>
              <a:gd name="connsiteX0" fmla="*/ 8339 w 15068"/>
              <a:gd name="connsiteY0" fmla="*/ 815 h 15322"/>
              <a:gd name="connsiteX1" fmla="*/ 10630 w 15068"/>
              <a:gd name="connsiteY1" fmla="*/ 712 h 15322"/>
              <a:gd name="connsiteX2" fmla="*/ 11605 w 15068"/>
              <a:gd name="connsiteY2" fmla="*/ 3030 h 15322"/>
              <a:gd name="connsiteX3" fmla="*/ 14399 w 15068"/>
              <a:gd name="connsiteY3" fmla="*/ 3111 h 15322"/>
              <a:gd name="connsiteX4" fmla="*/ 14152 w 15068"/>
              <a:gd name="connsiteY4" fmla="*/ 5020 h 15322"/>
              <a:gd name="connsiteX5" fmla="*/ 14701 w 15068"/>
              <a:gd name="connsiteY5" fmla="*/ 6158 h 15322"/>
              <a:gd name="connsiteX6" fmla="*/ 15057 w 15068"/>
              <a:gd name="connsiteY6" fmla="*/ 8180 h 15322"/>
              <a:gd name="connsiteX7" fmla="*/ 15025 w 15068"/>
              <a:gd name="connsiteY7" fmla="*/ 9571 h 15322"/>
              <a:gd name="connsiteX8" fmla="*/ 15025 w 15068"/>
              <a:gd name="connsiteY8" fmla="*/ 9850 h 15322"/>
              <a:gd name="connsiteX9" fmla="*/ 14287 w 15068"/>
              <a:gd name="connsiteY9" fmla="*/ 10647 h 15322"/>
              <a:gd name="connsiteX10" fmla="*/ 14343 w 15068"/>
              <a:gd name="connsiteY10" fmla="*/ 12952 h 15322"/>
              <a:gd name="connsiteX11" fmla="*/ 11470 w 15068"/>
              <a:gd name="connsiteY11" fmla="*/ 12162 h 15322"/>
              <a:gd name="connsiteX12" fmla="*/ 10339 w 15068"/>
              <a:gd name="connsiteY12" fmla="*/ 15227 h 15322"/>
              <a:gd name="connsiteX13" fmla="*/ 7982 w 15068"/>
              <a:gd name="connsiteY13" fmla="*/ 12640 h 15322"/>
              <a:gd name="connsiteX14" fmla="*/ 6650 w 15068"/>
              <a:gd name="connsiteY14" fmla="*/ 14874 h 15322"/>
              <a:gd name="connsiteX15" fmla="*/ 5165 w 15068"/>
              <a:gd name="connsiteY15" fmla="*/ 14123 h 15322"/>
              <a:gd name="connsiteX16" fmla="*/ 2861 w 15068"/>
              <a:gd name="connsiteY16" fmla="*/ 14123 h 15322"/>
              <a:gd name="connsiteX17" fmla="*/ 2212 w 15068"/>
              <a:gd name="connsiteY17" fmla="*/ 15322 h 15322"/>
              <a:gd name="connsiteX18" fmla="*/ 1954 w 15068"/>
              <a:gd name="connsiteY18" fmla="*/ 12117 h 15322"/>
              <a:gd name="connsiteX19" fmla="*/ 0 w 15068"/>
              <a:gd name="connsiteY19" fmla="*/ 11343 h 15322"/>
              <a:gd name="connsiteX20" fmla="*/ 1172 w 15068"/>
              <a:gd name="connsiteY20" fmla="*/ 9480 h 15322"/>
              <a:gd name="connsiteX21" fmla="*/ 312 w 15068"/>
              <a:gd name="connsiteY21" fmla="*/ 6320 h 15322"/>
              <a:gd name="connsiteX22" fmla="*/ 914 w 15068"/>
              <a:gd name="connsiteY22" fmla="*/ 4373 h 15322"/>
              <a:gd name="connsiteX23" fmla="*/ 1129 w 15068"/>
              <a:gd name="connsiteY23" fmla="*/ 3165 h 15322"/>
              <a:gd name="connsiteX24" fmla="*/ 1520 w 15068"/>
              <a:gd name="connsiteY24" fmla="*/ 1780 h 15322"/>
              <a:gd name="connsiteX25" fmla="*/ 3689 w 15068"/>
              <a:gd name="connsiteY25" fmla="*/ 1651 h 15322"/>
              <a:gd name="connsiteX26" fmla="*/ 5802 w 15068"/>
              <a:gd name="connsiteY26" fmla="*/ 0 h 15322"/>
              <a:gd name="connsiteX27" fmla="*/ 8339 w 15068"/>
              <a:gd name="connsiteY27" fmla="*/ 815 h 15322"/>
              <a:gd name="connsiteX0" fmla="*/ 8339 w 15068"/>
              <a:gd name="connsiteY0" fmla="*/ 815 h 15227"/>
              <a:gd name="connsiteX1" fmla="*/ 10630 w 15068"/>
              <a:gd name="connsiteY1" fmla="*/ 712 h 15227"/>
              <a:gd name="connsiteX2" fmla="*/ 11605 w 15068"/>
              <a:gd name="connsiteY2" fmla="*/ 3030 h 15227"/>
              <a:gd name="connsiteX3" fmla="*/ 14399 w 15068"/>
              <a:gd name="connsiteY3" fmla="*/ 3111 h 15227"/>
              <a:gd name="connsiteX4" fmla="*/ 14152 w 15068"/>
              <a:gd name="connsiteY4" fmla="*/ 5020 h 15227"/>
              <a:gd name="connsiteX5" fmla="*/ 14701 w 15068"/>
              <a:gd name="connsiteY5" fmla="*/ 6158 h 15227"/>
              <a:gd name="connsiteX6" fmla="*/ 15057 w 15068"/>
              <a:gd name="connsiteY6" fmla="*/ 8180 h 15227"/>
              <a:gd name="connsiteX7" fmla="*/ 15025 w 15068"/>
              <a:gd name="connsiteY7" fmla="*/ 9571 h 15227"/>
              <a:gd name="connsiteX8" fmla="*/ 15025 w 15068"/>
              <a:gd name="connsiteY8" fmla="*/ 9850 h 15227"/>
              <a:gd name="connsiteX9" fmla="*/ 14287 w 15068"/>
              <a:gd name="connsiteY9" fmla="*/ 10647 h 15227"/>
              <a:gd name="connsiteX10" fmla="*/ 14343 w 15068"/>
              <a:gd name="connsiteY10" fmla="*/ 12952 h 15227"/>
              <a:gd name="connsiteX11" fmla="*/ 11470 w 15068"/>
              <a:gd name="connsiteY11" fmla="*/ 12162 h 15227"/>
              <a:gd name="connsiteX12" fmla="*/ 10339 w 15068"/>
              <a:gd name="connsiteY12" fmla="*/ 15227 h 15227"/>
              <a:gd name="connsiteX13" fmla="*/ 7982 w 15068"/>
              <a:gd name="connsiteY13" fmla="*/ 12640 h 15227"/>
              <a:gd name="connsiteX14" fmla="*/ 6650 w 15068"/>
              <a:gd name="connsiteY14" fmla="*/ 14874 h 15227"/>
              <a:gd name="connsiteX15" fmla="*/ 5165 w 15068"/>
              <a:gd name="connsiteY15" fmla="*/ 14123 h 15227"/>
              <a:gd name="connsiteX16" fmla="*/ 2861 w 15068"/>
              <a:gd name="connsiteY16" fmla="*/ 14123 h 15227"/>
              <a:gd name="connsiteX17" fmla="*/ 2212 w 15068"/>
              <a:gd name="connsiteY17" fmla="*/ 13265 h 15227"/>
              <a:gd name="connsiteX18" fmla="*/ 1954 w 15068"/>
              <a:gd name="connsiteY18" fmla="*/ 12117 h 15227"/>
              <a:gd name="connsiteX19" fmla="*/ 0 w 15068"/>
              <a:gd name="connsiteY19" fmla="*/ 11343 h 15227"/>
              <a:gd name="connsiteX20" fmla="*/ 1172 w 15068"/>
              <a:gd name="connsiteY20" fmla="*/ 9480 h 15227"/>
              <a:gd name="connsiteX21" fmla="*/ 312 w 15068"/>
              <a:gd name="connsiteY21" fmla="*/ 6320 h 15227"/>
              <a:gd name="connsiteX22" fmla="*/ 914 w 15068"/>
              <a:gd name="connsiteY22" fmla="*/ 4373 h 15227"/>
              <a:gd name="connsiteX23" fmla="*/ 1129 w 15068"/>
              <a:gd name="connsiteY23" fmla="*/ 3165 h 15227"/>
              <a:gd name="connsiteX24" fmla="*/ 1520 w 15068"/>
              <a:gd name="connsiteY24" fmla="*/ 1780 h 15227"/>
              <a:gd name="connsiteX25" fmla="*/ 3689 w 15068"/>
              <a:gd name="connsiteY25" fmla="*/ 1651 h 15227"/>
              <a:gd name="connsiteX26" fmla="*/ 5802 w 15068"/>
              <a:gd name="connsiteY26" fmla="*/ 0 h 15227"/>
              <a:gd name="connsiteX27" fmla="*/ 8339 w 15068"/>
              <a:gd name="connsiteY27" fmla="*/ 815 h 15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68" h="15227">
                <a:moveTo>
                  <a:pt x="8339" y="815"/>
                </a:moveTo>
                <a:lnTo>
                  <a:pt x="10630" y="712"/>
                </a:lnTo>
                <a:cubicBezTo>
                  <a:pt x="10508" y="2487"/>
                  <a:pt x="11727" y="1255"/>
                  <a:pt x="11605" y="3030"/>
                </a:cubicBezTo>
                <a:lnTo>
                  <a:pt x="14399" y="3111"/>
                </a:lnTo>
                <a:cubicBezTo>
                  <a:pt x="14317" y="3747"/>
                  <a:pt x="14234" y="4384"/>
                  <a:pt x="14152" y="5020"/>
                </a:cubicBezTo>
                <a:lnTo>
                  <a:pt x="14701" y="6158"/>
                </a:lnTo>
                <a:cubicBezTo>
                  <a:pt x="14820" y="6832"/>
                  <a:pt x="14938" y="7506"/>
                  <a:pt x="15057" y="8180"/>
                </a:cubicBezTo>
                <a:cubicBezTo>
                  <a:pt x="15046" y="8644"/>
                  <a:pt x="15036" y="9107"/>
                  <a:pt x="15025" y="9571"/>
                </a:cubicBezTo>
                <a:cubicBezTo>
                  <a:pt x="14876" y="9559"/>
                  <a:pt x="15174" y="9862"/>
                  <a:pt x="15025" y="9850"/>
                </a:cubicBezTo>
                <a:lnTo>
                  <a:pt x="14287" y="10647"/>
                </a:lnTo>
                <a:cubicBezTo>
                  <a:pt x="14306" y="11415"/>
                  <a:pt x="14324" y="12184"/>
                  <a:pt x="14343" y="12952"/>
                </a:cubicBezTo>
                <a:lnTo>
                  <a:pt x="11470" y="12162"/>
                </a:lnTo>
                <a:lnTo>
                  <a:pt x="10339" y="15227"/>
                </a:lnTo>
                <a:lnTo>
                  <a:pt x="7982" y="12640"/>
                </a:lnTo>
                <a:lnTo>
                  <a:pt x="6650" y="14874"/>
                </a:lnTo>
                <a:cubicBezTo>
                  <a:pt x="6393" y="12883"/>
                  <a:pt x="5422" y="16114"/>
                  <a:pt x="5165" y="14123"/>
                </a:cubicBezTo>
                <a:cubicBezTo>
                  <a:pt x="4278" y="14492"/>
                  <a:pt x="3748" y="13754"/>
                  <a:pt x="2861" y="14123"/>
                </a:cubicBezTo>
                <a:lnTo>
                  <a:pt x="2212" y="13265"/>
                </a:lnTo>
                <a:lnTo>
                  <a:pt x="1954" y="12117"/>
                </a:lnTo>
                <a:lnTo>
                  <a:pt x="0" y="11343"/>
                </a:lnTo>
                <a:lnTo>
                  <a:pt x="1172" y="9480"/>
                </a:lnTo>
                <a:lnTo>
                  <a:pt x="312" y="6320"/>
                </a:lnTo>
                <a:lnTo>
                  <a:pt x="914" y="4373"/>
                </a:lnTo>
                <a:cubicBezTo>
                  <a:pt x="986" y="3970"/>
                  <a:pt x="1057" y="3568"/>
                  <a:pt x="1129" y="3165"/>
                </a:cubicBezTo>
                <a:cubicBezTo>
                  <a:pt x="1259" y="3125"/>
                  <a:pt x="1390" y="1820"/>
                  <a:pt x="1520" y="1780"/>
                </a:cubicBezTo>
                <a:lnTo>
                  <a:pt x="3689" y="1651"/>
                </a:lnTo>
                <a:lnTo>
                  <a:pt x="5802" y="0"/>
                </a:lnTo>
                <a:lnTo>
                  <a:pt x="8339" y="81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219200" y="3056425"/>
            <a:ext cx="2449166" cy="2582375"/>
            <a:chOff x="1219200" y="3056425"/>
            <a:chExt cx="2449166" cy="2582375"/>
          </a:xfrm>
        </p:grpSpPr>
        <p:sp>
          <p:nvSpPr>
            <p:cNvPr id="6" name="Flowchart: Document 5"/>
            <p:cNvSpPr/>
            <p:nvPr/>
          </p:nvSpPr>
          <p:spPr>
            <a:xfrm>
              <a:off x="1219200" y="4038600"/>
              <a:ext cx="1981200" cy="1600200"/>
            </a:xfrm>
            <a:prstGeom prst="flowChartDocumen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4000" dirty="0" err="1">
                  <a:solidFill>
                    <a:schemeClr val="tx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একমুখী</a:t>
              </a:r>
              <a:endParaRPr lang="en-US" sz="40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0" name="Straight Arrow Connector 9"/>
            <p:cNvCxnSpPr>
              <a:stCxn id="5" idx="17"/>
            </p:cNvCxnSpPr>
            <p:nvPr/>
          </p:nvCxnSpPr>
          <p:spPr>
            <a:xfrm flipH="1">
              <a:off x="2209806" y="3056425"/>
              <a:ext cx="1458560" cy="90234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5636958" y="3027716"/>
            <a:ext cx="2135442" cy="2531255"/>
            <a:chOff x="5636958" y="3027716"/>
            <a:chExt cx="2135442" cy="2531255"/>
          </a:xfrm>
        </p:grpSpPr>
        <p:sp>
          <p:nvSpPr>
            <p:cNvPr id="7" name="Flowchart: Document 6"/>
            <p:cNvSpPr/>
            <p:nvPr/>
          </p:nvSpPr>
          <p:spPr>
            <a:xfrm>
              <a:off x="5791200" y="3958771"/>
              <a:ext cx="1981200" cy="1600200"/>
            </a:xfrm>
            <a:prstGeom prst="flowChartDocumen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দুইমুখী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3" name="Straight Arrow Connector 12"/>
            <p:cNvCxnSpPr>
              <a:stCxn id="5" idx="10"/>
              <a:endCxn id="7" idx="0"/>
            </p:cNvCxnSpPr>
            <p:nvPr/>
          </p:nvCxnSpPr>
          <p:spPr>
            <a:xfrm>
              <a:off x="5636958" y="3027716"/>
              <a:ext cx="1144842" cy="93105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3544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একমুখী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ব্রডকাস্ট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77191" y="1420218"/>
            <a:ext cx="3766209" cy="2751031"/>
            <a:chOff x="577191" y="1420218"/>
            <a:chExt cx="3766209" cy="2751031"/>
          </a:xfrm>
        </p:grpSpPr>
        <p:sp>
          <p:nvSpPr>
            <p:cNvPr id="3" name="TextBox 2"/>
            <p:cNvSpPr txBox="1"/>
            <p:nvPr/>
          </p:nvSpPr>
          <p:spPr>
            <a:xfrm>
              <a:off x="1844581" y="3586474"/>
              <a:ext cx="15921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রেডিও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শুনা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026" name="Picture 2" descr="http://www.radiomahananda.fm/wp-content/uploads/2014/01/IMG_2368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191" y="1420218"/>
              <a:ext cx="3766209" cy="2166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4562048" y="1438361"/>
            <a:ext cx="3743751" cy="2732889"/>
            <a:chOff x="4562048" y="1438361"/>
            <a:chExt cx="3743751" cy="2732889"/>
          </a:xfrm>
        </p:grpSpPr>
        <p:sp>
          <p:nvSpPr>
            <p:cNvPr id="9" name="TextBox 8"/>
            <p:cNvSpPr txBox="1"/>
            <p:nvPr/>
          </p:nvSpPr>
          <p:spPr>
            <a:xfrm>
              <a:off x="5791200" y="3586475"/>
              <a:ext cx="218040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টেলিভিশন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দেখা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2048" y="1438361"/>
              <a:ext cx="3743751" cy="2148113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2816155" y="4056772"/>
            <a:ext cx="3619500" cy="2872832"/>
            <a:chOff x="2816155" y="4056772"/>
            <a:chExt cx="3619500" cy="2872832"/>
          </a:xfrm>
        </p:grpSpPr>
        <p:sp>
          <p:nvSpPr>
            <p:cNvPr id="10" name="TextBox 9"/>
            <p:cNvSpPr txBox="1"/>
            <p:nvPr/>
          </p:nvSpPr>
          <p:spPr>
            <a:xfrm>
              <a:off x="3925495" y="6406384"/>
              <a:ext cx="14574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পত্রিকা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পড়া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028" name="Picture 4" descr="https://thesiescomsblog.files.wordpress.com/2012/08/man-reading-newspaper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6155" y="4056772"/>
              <a:ext cx="3619500" cy="2419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372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D59715-44FE-42D8-834F-E6F80778F6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1" y="1880638"/>
            <a:ext cx="2958350" cy="26540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7FCB79-9228-426C-BEAD-A1D850A1D7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24476" y="1880637"/>
            <a:ext cx="2958350" cy="26540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D326B7-6A71-4C12-8C56-FAFFA6D5C270}"/>
              </a:ext>
            </a:extLst>
          </p:cNvPr>
          <p:cNvSpPr txBox="1"/>
          <p:nvPr/>
        </p:nvSpPr>
        <p:spPr>
          <a:xfrm>
            <a:off x="2154902" y="987992"/>
            <a:ext cx="569460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দেখতে পাচ্ছ?</a:t>
            </a:r>
            <a:endParaRPr lang="en-US" sz="28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4ADDBF-9129-45BF-8946-A9434B6675BA}"/>
              </a:ext>
            </a:extLst>
          </p:cNvPr>
          <p:cNvSpPr txBox="1"/>
          <p:nvPr/>
        </p:nvSpPr>
        <p:spPr>
          <a:xfrm>
            <a:off x="827925" y="4564575"/>
            <a:ext cx="1484702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6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r>
              <a:rPr lang="en-US" sz="25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6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শুন</a:t>
            </a:r>
            <a:r>
              <a:rPr lang="bn-IN" sz="25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endParaRPr lang="en-US" sz="256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91BFE4-4FEB-48EC-B2CB-E8AAA43FB220}"/>
              </a:ext>
            </a:extLst>
          </p:cNvPr>
          <p:cNvSpPr txBox="1"/>
          <p:nvPr/>
        </p:nvSpPr>
        <p:spPr>
          <a:xfrm>
            <a:off x="3757146" y="4570269"/>
            <a:ext cx="1955985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6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টেলিভিশন</a:t>
            </a:r>
            <a:r>
              <a:rPr lang="en-US" sz="25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6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bn-IN" sz="25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endParaRPr lang="en-US" sz="256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B0B63E9-6860-438A-A18F-088A37B9C57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299" y="1880637"/>
            <a:ext cx="2788262" cy="26540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D0212D-4C47-4D60-AA90-49CCB65EAE54}"/>
              </a:ext>
            </a:extLst>
          </p:cNvPr>
          <p:cNvSpPr txBox="1"/>
          <p:nvPr/>
        </p:nvSpPr>
        <p:spPr>
          <a:xfrm>
            <a:off x="6496416" y="4539953"/>
            <a:ext cx="2473145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খবরের</a:t>
            </a:r>
            <a:r>
              <a:rPr lang="en-US" sz="25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6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25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5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5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bn-IN" sz="25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endParaRPr lang="en-US" sz="256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DA68F0-C226-4A86-8D96-389C8E19602F}"/>
              </a:ext>
            </a:extLst>
          </p:cNvPr>
          <p:cNvSpPr txBox="1"/>
          <p:nvPr/>
        </p:nvSpPr>
        <p:spPr>
          <a:xfrm>
            <a:off x="979113" y="5127156"/>
            <a:ext cx="779912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28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মাধ্যমগুলো</a:t>
            </a:r>
            <a:r>
              <a:rPr lang="en-US" sz="28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</a:t>
            </a:r>
            <a:r>
              <a:rPr lang="en-US" sz="28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8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48B80B-0502-4E7F-ABFD-F99A589BA55A}"/>
              </a:ext>
            </a:extLst>
          </p:cNvPr>
          <p:cNvSpPr txBox="1"/>
          <p:nvPr/>
        </p:nvSpPr>
        <p:spPr>
          <a:xfrm>
            <a:off x="1764042" y="955248"/>
            <a:ext cx="594219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28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মুখী</a:t>
            </a:r>
            <a:r>
              <a:rPr lang="en-US" sz="28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28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8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28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পক্ষে</a:t>
            </a:r>
            <a:r>
              <a:rPr lang="bn-IN" sz="28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হয়</a:t>
            </a:r>
            <a:r>
              <a:rPr lang="en-US" sz="28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007D69-A41D-4E7F-8B5E-3B9C3DACF230}"/>
              </a:ext>
            </a:extLst>
          </p:cNvPr>
          <p:cNvSpPr txBox="1"/>
          <p:nvPr/>
        </p:nvSpPr>
        <p:spPr>
          <a:xfrm>
            <a:off x="467750" y="4933865"/>
            <a:ext cx="827180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28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8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bn-IN" sz="28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ষ্ঠান ‘একমুখী’ পদ্ধতিতে অনেকের সাথে যোগাযোগ করে তাকে ইংরেজীতে ব্রডকাস্ট বা একমুখী পদ্ধতি।</a:t>
            </a:r>
            <a:endParaRPr lang="en-US" sz="28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28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2" grpId="0"/>
      <p:bldP spid="2" grpId="1"/>
      <p:bldP spid="4" grpId="0"/>
      <p:bldP spid="4" grpId="1"/>
      <p:bldP spid="6" grpId="0"/>
      <p:bldP spid="6" grpId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D498F14-9EA6-4EB1-BD2D-29B2CF2F49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0" t="2939" r="46798"/>
          <a:stretch/>
        </p:blipFill>
        <p:spPr>
          <a:xfrm>
            <a:off x="178582" y="1622801"/>
            <a:ext cx="2601194" cy="34446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426707-2A66-428C-A666-15787A2ACACE}"/>
              </a:ext>
            </a:extLst>
          </p:cNvPr>
          <p:cNvSpPr txBox="1"/>
          <p:nvPr/>
        </p:nvSpPr>
        <p:spPr>
          <a:xfrm>
            <a:off x="2154902" y="987992"/>
            <a:ext cx="569460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দেখতে পাচ্ছ?</a:t>
            </a:r>
            <a:endParaRPr lang="en-US" sz="28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E1E0B1-2298-482B-BD46-A796A0253196}"/>
              </a:ext>
            </a:extLst>
          </p:cNvPr>
          <p:cNvSpPr txBox="1"/>
          <p:nvPr/>
        </p:nvSpPr>
        <p:spPr>
          <a:xfrm>
            <a:off x="1907312" y="5148072"/>
            <a:ext cx="594219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</a:t>
            </a:r>
            <a:r>
              <a:rPr lang="en-US" sz="28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মুখী</a:t>
            </a:r>
            <a:r>
              <a:rPr lang="en-US" sz="28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28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8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28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পক্ষে</a:t>
            </a:r>
            <a:r>
              <a:rPr lang="bn-IN" sz="28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হয়</a:t>
            </a:r>
            <a:r>
              <a:rPr lang="en-US" sz="28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7A05F4-82B5-4ECF-B5EC-860A0FDCA6A3}"/>
              </a:ext>
            </a:extLst>
          </p:cNvPr>
          <p:cNvSpPr txBox="1"/>
          <p:nvPr/>
        </p:nvSpPr>
        <p:spPr>
          <a:xfrm>
            <a:off x="178583" y="5067482"/>
            <a:ext cx="890203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 একমুখী ব্রডকাস্ট পদ্ধতির সম্পূরক রুপটি হচ্ছে দ্বিমুখী যোগাযোগ।</a:t>
            </a:r>
            <a:endParaRPr lang="en-US" sz="28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7DBCCD-8F57-4884-8CF3-172D555F5E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316" y="1821131"/>
            <a:ext cx="2505886" cy="31286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7436F0-76A5-4C39-BF4B-DEA00D930C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536" y="1721183"/>
            <a:ext cx="3353738" cy="312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72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8" grpId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90025" y="207816"/>
            <a:ext cx="8229600" cy="1143000"/>
          </a:xfrm>
          <a:ex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2031" y="1214828"/>
            <a:ext cx="8229600" cy="1143000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বিতর্ক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94714" y="2221840"/>
            <a:ext cx="8229600" cy="1143000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পক্ষ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বিপক্ষ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22031" y="3364840"/>
            <a:ext cx="8229600" cy="1974436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8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80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সত্যিকারের</a:t>
            </a:r>
            <a:r>
              <a:rPr lang="en-US" sz="48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খবরের</a:t>
            </a:r>
            <a:r>
              <a:rPr lang="en-US" sz="48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48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</a:t>
            </a:r>
            <a:r>
              <a:rPr lang="en-US" sz="48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লাইন</a:t>
            </a:r>
            <a:r>
              <a:rPr lang="en-US" sz="48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খবরের</a:t>
            </a:r>
            <a:r>
              <a:rPr lang="en-US" sz="48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কাগজের</a:t>
            </a:r>
            <a:r>
              <a:rPr lang="en-US" sz="48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পক্ষে</a:t>
            </a:r>
            <a:r>
              <a:rPr lang="en-US" sz="48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859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810" y="1143000"/>
            <a:ext cx="8526379" cy="5181599"/>
          </a:xfrm>
        </p:spPr>
        <p:txBody>
          <a:bodyPr/>
          <a:lstStyle/>
          <a:p>
            <a:endParaRPr lang="en-US" dirty="0">
              <a:latin typeface="Nikosh" pitchFamily="2" charset="0"/>
              <a:cs typeface="Nikosh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একমুখী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যোগযোগ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টেলিফোন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" pitchFamily="2" charset="0"/>
              <a:cs typeface="Nikosh" pitchFamily="2" charset="0"/>
            </a:endParaRPr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8810" y="4419600"/>
            <a:ext cx="7764379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এড্রেস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9394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4191000"/>
            <a:ext cx="8610600" cy="1905000"/>
          </a:xfrm>
        </p:spPr>
        <p:txBody>
          <a:bodyPr>
            <a:normAutofit/>
          </a:bodyPr>
          <a:lstStyle/>
          <a:p>
            <a:pPr algn="just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কোনগুলো একমুখী এবং কোনগুলো দ্বিমুখী যোগাযোগ?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http://www.comminit.com/ict-4-development/files/imagecache/rotator_980x400/2009-08-03__bus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00200"/>
            <a:ext cx="4844653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30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err="1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ধন্যবাদ</a:t>
            </a:r>
            <a:endParaRPr lang="en-US" sz="9600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896" y="2667000"/>
            <a:ext cx="333375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63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5638800"/>
            <a:ext cx="8991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কৃতজ্ঞতা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স্বীকার:শিক্ষক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বাতায়ন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55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Alternate Process 5"/>
          <p:cNvSpPr/>
          <p:nvPr/>
        </p:nvSpPr>
        <p:spPr>
          <a:xfrm>
            <a:off x="4911435" y="152399"/>
            <a:ext cx="3927765" cy="6398795"/>
          </a:xfrm>
          <a:prstGeom prst="flowChartAlternateProcess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152400"/>
            <a:ext cx="4911435" cy="6553200"/>
            <a:chOff x="568035" y="533400"/>
            <a:chExt cx="4343400" cy="5774866"/>
          </a:xfrm>
        </p:grpSpPr>
        <p:sp>
          <p:nvSpPr>
            <p:cNvPr id="5" name="Vertical Scroll 4"/>
            <p:cNvSpPr/>
            <p:nvPr/>
          </p:nvSpPr>
          <p:spPr>
            <a:xfrm>
              <a:off x="568035" y="533400"/>
              <a:ext cx="4343400" cy="5638800"/>
            </a:xfrm>
            <a:prstGeom prst="verticalScroll">
              <a:avLst/>
            </a:prstGeom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>
              <a:off x="872836" y="1202866"/>
              <a:ext cx="3733800" cy="5105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9144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3716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18288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  <a:lvl6pPr marL="22860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7432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2004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6576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itchFamily="2" charset="0"/>
                  <a:cs typeface="Nikosh" pitchFamily="2" charset="0"/>
                </a:rPr>
                <a:t>শিক্ষক</a:t>
              </a:r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itchFamily="2" charset="0"/>
                  <a:cs typeface="Nikosh" pitchFamily="2" charset="0"/>
                </a:rPr>
                <a:t>পরিচিতি</a:t>
              </a:r>
              <a:endPara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8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r>
                <a:rPr lang="en-US" sz="3600" dirty="0" err="1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অজয়</a:t>
              </a:r>
              <a:r>
                <a:rPr lang="en-US" sz="3600" dirty="0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কৃষ্ণ</a:t>
              </a:r>
              <a:r>
                <a:rPr lang="en-US" sz="3600" dirty="0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পাল</a:t>
              </a:r>
              <a:endPara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lnSpc>
                  <a:spcPct val="90000"/>
                </a:lnSpc>
              </a:pPr>
              <a:r>
                <a:rPr lang="en-US" dirty="0" err="1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ছাতক</a:t>
              </a:r>
              <a:r>
                <a:rPr lang="en-US" dirty="0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সরকারি</a:t>
              </a:r>
              <a:r>
                <a:rPr lang="en-US" dirty="0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বহুমুখী</a:t>
              </a:r>
              <a:r>
                <a:rPr lang="en-US" dirty="0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মডেল</a:t>
              </a:r>
              <a:r>
                <a:rPr lang="en-US" dirty="0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dirty="0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endParaRPr lang="en-US" sz="44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lnSpc>
                  <a:spcPct val="90000"/>
                </a:lnSpc>
              </a:pPr>
              <a:r>
                <a:rPr lang="en-US" sz="1600" dirty="0">
                  <a:solidFill>
                    <a:schemeClr val="accent2"/>
                  </a:solidFill>
                  <a:latin typeface="Nikosh" pitchFamily="2" charset="0"/>
                  <a:cs typeface="Nikosh" pitchFamily="2" charset="0"/>
                </a:rPr>
                <a:t>ajoykpaul@gmail.com</a:t>
              </a:r>
            </a:p>
            <a:p>
              <a:pPr>
                <a:lnSpc>
                  <a:spcPct val="90000"/>
                </a:lnSpc>
              </a:pPr>
              <a:r>
                <a:rPr lang="en-US" sz="1800" dirty="0">
                  <a:solidFill>
                    <a:schemeClr val="accent2"/>
                  </a:solidFill>
                  <a:latin typeface="Nikosh" pitchFamily="2" charset="0"/>
                  <a:cs typeface="Nikosh" pitchFamily="2" charset="0"/>
                </a:rPr>
                <a:t>Mobile: 01720565294</a:t>
              </a:r>
              <a:endParaRPr lang="bn-BD" sz="18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666"/>
                    </a14:imgEffect>
                    <a14:imgEffect>
                      <a14:saturation sat="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912096"/>
            <a:ext cx="3600597" cy="5418298"/>
          </a:xfrm>
          <a:prstGeom prst="rect">
            <a:avLst/>
          </a:prstGeom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72197" y="962891"/>
            <a:ext cx="37338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kern="1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kern="1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1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kern="1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kern="12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3600" kern="1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</a:t>
            </a:r>
            <a:endParaRPr lang="en-US" sz="36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BD" sz="3600" kern="1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kern="1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অ</a:t>
            </a:r>
            <a:r>
              <a:rPr lang="bn-BD" sz="3600" kern="1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ষ্টম </a:t>
            </a:r>
            <a:endParaRPr lang="en-US" sz="36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BD" sz="3600" kern="1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kern="1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kern="1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36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3600" kern="1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kern="1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২</a:t>
            </a:r>
            <a:endParaRPr lang="bn-BD" sz="28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05401"/>
            <a:ext cx="3345870" cy="25094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4354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1658713"/>
            <a:ext cx="4080922" cy="4076157"/>
            <a:chOff x="990600" y="1658712"/>
            <a:chExt cx="4619912" cy="4239943"/>
          </a:xfrm>
        </p:grpSpPr>
        <p:pic>
          <p:nvPicPr>
            <p:cNvPr id="1069" name="Picture 45" descr="http://i.ytimg.com/vi/oGE5EfjHDCk/hqdefault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1658712"/>
              <a:ext cx="4572000" cy="3429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381850" y="5226353"/>
              <a:ext cx="4228662" cy="6723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ছবিতে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শিশুটি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কি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করছে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893212" y="1632922"/>
            <a:ext cx="3505200" cy="4101948"/>
            <a:chOff x="5171049" y="1632920"/>
            <a:chExt cx="3505200" cy="4101948"/>
          </a:xfrm>
        </p:grpSpPr>
        <p:pic>
          <p:nvPicPr>
            <p:cNvPr id="1071" name="Picture 47" descr="http://www.aljazeera.com/mritems/Images/2013/3/20/201332075719135580_8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1049" y="1632920"/>
              <a:ext cx="3505200" cy="3322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669605" y="5088537"/>
              <a:ext cx="29867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মহিলাটি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করছে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361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D577AD-E0B0-4AD8-AF10-3955EB69C6F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24" y="1727915"/>
            <a:ext cx="4373177" cy="31770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F4EF1C11-D856-4A40-ACB2-26DA2F0C7B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55" t="18831" r="12387" b="55529"/>
          <a:stretch/>
        </p:blipFill>
        <p:spPr>
          <a:xfrm>
            <a:off x="4715491" y="1727916"/>
            <a:ext cx="4229686" cy="317708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6E7AD9A-334F-40E3-B709-4E752021B3A4}"/>
              </a:ext>
            </a:extLst>
          </p:cNvPr>
          <p:cNvSpPr/>
          <p:nvPr/>
        </p:nvSpPr>
        <p:spPr>
          <a:xfrm>
            <a:off x="2476133" y="933030"/>
            <a:ext cx="48221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ED7262-4B6D-449C-971A-CEEFCF74C501}"/>
              </a:ext>
            </a:extLst>
          </p:cNvPr>
          <p:cNvSpPr txBox="1"/>
          <p:nvPr/>
        </p:nvSpPr>
        <p:spPr>
          <a:xfrm>
            <a:off x="597172" y="5124752"/>
            <a:ext cx="794965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 কোন যন্ত্রটি স্বাধীনতা অর্জনের বিষয়টিকে ত্বরানিত করেছে?</a:t>
            </a:r>
            <a:endParaRPr lang="en-US" sz="28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98FEFD3-E9AF-460F-9193-682439F1AF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24" y="1728583"/>
            <a:ext cx="4373177" cy="31770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2DD2A73-91EE-4AC6-A4E1-C4509A4790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492" y="1753371"/>
            <a:ext cx="4236114" cy="31770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3809E45-6EEC-4C48-BBE5-566F3FE542A7}"/>
              </a:ext>
            </a:extLst>
          </p:cNvPr>
          <p:cNvSpPr txBox="1"/>
          <p:nvPr/>
        </p:nvSpPr>
        <p:spPr>
          <a:xfrm>
            <a:off x="597172" y="5099297"/>
            <a:ext cx="380671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মহিলাটি কী করছে?</a:t>
            </a:r>
            <a:endParaRPr lang="en-US" sz="28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BD15DE-7028-4D15-9CDF-6421F4EE8D49}"/>
              </a:ext>
            </a:extLst>
          </p:cNvPr>
          <p:cNvSpPr txBox="1"/>
          <p:nvPr/>
        </p:nvSpPr>
        <p:spPr>
          <a:xfrm>
            <a:off x="4571999" y="5099297"/>
            <a:ext cx="4373177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5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সংবাদ উপস্থাপন কীসের মাধ্যমে দেখছি?</a:t>
            </a:r>
            <a:endParaRPr lang="en-US" sz="256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06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0" grpId="1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457200" y="2819400"/>
            <a:ext cx="9144000" cy="13716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>
              <a:spcBef>
                <a:spcPct val="0"/>
              </a:spcBef>
            </a:pPr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যোগাযোগ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" pitchFamily="2" charset="0"/>
              <a:ea typeface="+mj-ea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5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48871"/>
            <a:ext cx="7772400" cy="884238"/>
          </a:xfrm>
          <a:extLst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6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667000"/>
            <a:ext cx="8839200" cy="3962400"/>
          </a:xfrm>
        </p:spPr>
        <p:txBody>
          <a:bodyPr>
            <a:noAutofit/>
          </a:bodyPr>
          <a:lstStyle/>
          <a:p>
            <a:pPr algn="just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</a:p>
          <a:p>
            <a:pPr lvl="0" algn="just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একমুখী যোগাযোগ বা ব্রডকাস্ট পদ্ধতি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উদাহরণসহ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পারবে;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just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দ্বিমুখী যোগাযোগ পদ্ধতি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উদাহরণসহ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পারবে;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just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একই সাথে একমূখী ও দ্বিমুখী যোগাযোগের মাধ্যম হিসেবে আইসিটির সুবিধা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14400" y="1798320"/>
            <a:ext cx="7010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buNone/>
            </a:pPr>
            <a:r>
              <a:rPr lang="en-US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6327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30760" y="5869518"/>
            <a:ext cx="45047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আদান-প্রদান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176118" y="4398266"/>
            <a:ext cx="2149519" cy="1532807"/>
            <a:chOff x="6176118" y="4398266"/>
            <a:chExt cx="2149519" cy="1532807"/>
          </a:xfrm>
        </p:grpSpPr>
        <p:sp>
          <p:nvSpPr>
            <p:cNvPr id="7" name="TextBox 6"/>
            <p:cNvSpPr txBox="1"/>
            <p:nvPr/>
          </p:nvSpPr>
          <p:spPr>
            <a:xfrm>
              <a:off x="7656864" y="5346298"/>
              <a:ext cx="6687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বলা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1" name="Content Placeholder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43" t="67885" r="18928" b="13722"/>
            <a:stretch/>
          </p:blipFill>
          <p:spPr>
            <a:xfrm>
              <a:off x="6176118" y="4398266"/>
              <a:ext cx="1408465" cy="1026448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6071342" y="1506973"/>
            <a:ext cx="2050751" cy="1211552"/>
            <a:chOff x="6071342" y="1506973"/>
            <a:chExt cx="2050751" cy="1211552"/>
          </a:xfrm>
        </p:grpSpPr>
        <p:sp>
          <p:nvSpPr>
            <p:cNvPr id="6" name="TextBox 5"/>
            <p:cNvSpPr txBox="1"/>
            <p:nvPr/>
          </p:nvSpPr>
          <p:spPr>
            <a:xfrm>
              <a:off x="7339506" y="1506973"/>
              <a:ext cx="78258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লিখা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2" name="Content Placeholder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692" t="9349" r="18654" b="71472"/>
            <a:stretch/>
          </p:blipFill>
          <p:spPr>
            <a:xfrm>
              <a:off x="6071342" y="1768583"/>
              <a:ext cx="1231900" cy="949942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3848431" y="3073733"/>
            <a:ext cx="2137124" cy="1778242"/>
            <a:chOff x="3848431" y="3073733"/>
            <a:chExt cx="2137124" cy="1778242"/>
          </a:xfrm>
        </p:grpSpPr>
        <p:sp>
          <p:nvSpPr>
            <p:cNvPr id="9" name="TextBox 8"/>
            <p:cNvSpPr txBox="1"/>
            <p:nvPr/>
          </p:nvSpPr>
          <p:spPr>
            <a:xfrm>
              <a:off x="3848431" y="4267200"/>
              <a:ext cx="21371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যোগাযোগ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হলো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3" name="Content Placeholder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60" t="35369" r="35573" b="40682"/>
            <a:stretch/>
          </p:blipFill>
          <p:spPr>
            <a:xfrm>
              <a:off x="3873831" y="3073733"/>
              <a:ext cx="1813901" cy="1186210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1489351" y="1373432"/>
            <a:ext cx="2130754" cy="1259624"/>
            <a:chOff x="1489351" y="1373432"/>
            <a:chExt cx="2130754" cy="1259624"/>
          </a:xfrm>
        </p:grpSpPr>
        <p:sp>
          <p:nvSpPr>
            <p:cNvPr id="5" name="TextBox 4"/>
            <p:cNvSpPr txBox="1"/>
            <p:nvPr/>
          </p:nvSpPr>
          <p:spPr>
            <a:xfrm>
              <a:off x="1489351" y="1373432"/>
              <a:ext cx="94288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ইশারা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4" name="Content Placeholder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75" t="9142" r="61086" b="71686"/>
            <a:stretch/>
          </p:blipFill>
          <p:spPr>
            <a:xfrm>
              <a:off x="2389195" y="1683467"/>
              <a:ext cx="1230910" cy="949589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1656131" y="4495800"/>
            <a:ext cx="1769869" cy="1315982"/>
            <a:chOff x="1656131" y="4693507"/>
            <a:chExt cx="1769869" cy="1315982"/>
          </a:xfrm>
        </p:grpSpPr>
        <p:sp>
          <p:nvSpPr>
            <p:cNvPr id="8" name="TextBox 7"/>
            <p:cNvSpPr txBox="1"/>
            <p:nvPr/>
          </p:nvSpPr>
          <p:spPr>
            <a:xfrm>
              <a:off x="1656131" y="5424714"/>
              <a:ext cx="5709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যন্ত্র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8" name="Content Placeholder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94" t="68675" r="60824" b="12863"/>
            <a:stretch/>
          </p:blipFill>
          <p:spPr>
            <a:xfrm>
              <a:off x="2179031" y="4693507"/>
              <a:ext cx="1246969" cy="914401"/>
            </a:xfrm>
            <a:prstGeom prst="rect">
              <a:avLst/>
            </a:prstGeom>
          </p:spPr>
        </p:pic>
      </p:grpSp>
      <p:cxnSp>
        <p:nvCxnSpPr>
          <p:cNvPr id="24" name="Straight Arrow Connector 23"/>
          <p:cNvCxnSpPr>
            <a:stCxn id="14" idx="3"/>
          </p:cNvCxnSpPr>
          <p:nvPr/>
        </p:nvCxnSpPr>
        <p:spPr>
          <a:xfrm flipV="1">
            <a:off x="3620105" y="2158261"/>
            <a:ext cx="2323495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705600" y="2816059"/>
            <a:ext cx="29923" cy="167974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3620105" y="5027464"/>
            <a:ext cx="254118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3004650" y="2718525"/>
            <a:ext cx="0" cy="16417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54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48FA85-03BD-4098-8024-2676A7D93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97" y="929998"/>
            <a:ext cx="4400374" cy="43587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596DC4-A251-4BA0-A921-AA3D4C3AE9C8}"/>
              </a:ext>
            </a:extLst>
          </p:cNvPr>
          <p:cNvSpPr txBox="1"/>
          <p:nvPr/>
        </p:nvSpPr>
        <p:spPr>
          <a:xfrm>
            <a:off x="1423637" y="4928964"/>
            <a:ext cx="670747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8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8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8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8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8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288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as-IN" sz="288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8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8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8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8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8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8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8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288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80" dirty="0" err="1">
                <a:latin typeface="NikoshBAN" panose="02000000000000000000" pitchFamily="2" charset="0"/>
                <a:cs typeface="NikoshBAN" panose="02000000000000000000" pitchFamily="2" charset="0"/>
              </a:rPr>
              <a:t>রছে</a:t>
            </a:r>
            <a:r>
              <a:rPr lang="en-US" sz="288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E3EF50-E714-43DD-A770-D1D9D8B71E5E}"/>
              </a:ext>
            </a:extLst>
          </p:cNvPr>
          <p:cNvSpPr txBox="1"/>
          <p:nvPr/>
        </p:nvSpPr>
        <p:spPr>
          <a:xfrm>
            <a:off x="2233949" y="5020864"/>
            <a:ext cx="440037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8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8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8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আদান</a:t>
            </a:r>
            <a:r>
              <a:rPr lang="en-US" sz="288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8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88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8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288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AC6A1E-AD77-4CDB-828C-83394E5659CF}"/>
              </a:ext>
            </a:extLst>
          </p:cNvPr>
          <p:cNvSpPr/>
          <p:nvPr/>
        </p:nvSpPr>
        <p:spPr>
          <a:xfrm>
            <a:off x="188022" y="4910931"/>
            <a:ext cx="8665698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2880" b="1" dirty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as-IN" sz="2880" dirty="0">
                <a:latin typeface="NikoshBAN" panose="02000000000000000000" pitchFamily="2" charset="0"/>
                <a:cs typeface="NikoshBAN" panose="02000000000000000000" pitchFamily="2" charset="0"/>
              </a:rPr>
              <a:t> হল আদান প্রদানের </a:t>
            </a:r>
            <a:r>
              <a:rPr lang="en-US" sz="288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288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8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8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8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 থেকে মানুষ বা যন্ত্র থেকে যন্ত্রে তথ্য আদান প্রদান হতে পারে। </a:t>
            </a:r>
            <a:endParaRPr lang="en-US" sz="288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5E9B59-4FC0-4CFB-915E-48EB010D0B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2" b="8793"/>
          <a:stretch/>
        </p:blipFill>
        <p:spPr>
          <a:xfrm>
            <a:off x="3985979" y="821862"/>
            <a:ext cx="4944179" cy="393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05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মুক্তিযুদ্ধে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 ভূমিকা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13" t="18519" r="10515" b="55152"/>
          <a:stretch/>
        </p:blipFill>
        <p:spPr>
          <a:xfrm>
            <a:off x="457200" y="1381564"/>
            <a:ext cx="4124523" cy="4866835"/>
          </a:xfrm>
        </p:spPr>
      </p:pic>
      <p:pic>
        <p:nvPicPr>
          <p:cNvPr id="6" name="Picture 2" descr="http://webapps.aljazeera.net/aje/custom/worldradioday/img/radio30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686" y="1314530"/>
            <a:ext cx="4296781" cy="49338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05267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58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64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357</Words>
  <Application>Microsoft Office PowerPoint</Application>
  <PresentationFormat>On-screen Show (4:3)</PresentationFormat>
  <Paragraphs>84</Paragraphs>
  <Slides>19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Nikosh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শিখনফল</vt:lpstr>
      <vt:lpstr>যোগাযোগ …</vt:lpstr>
      <vt:lpstr>PowerPoint Presentation</vt:lpstr>
      <vt:lpstr>বাংলাদেশের মুক্তিযুদ্ধে আইসিটি-র ভূমিকা </vt:lpstr>
      <vt:lpstr>PowerPoint Presentation</vt:lpstr>
      <vt:lpstr>যোগাযোগের প্রকারভেদ…</vt:lpstr>
      <vt:lpstr>একমুখী যোগাযোগ বা ব্রডকাস্ট</vt:lpstr>
      <vt:lpstr>PowerPoint Presentation</vt:lpstr>
      <vt:lpstr>PowerPoint Presentation</vt:lpstr>
      <vt:lpstr>দলীয় কাজ</vt:lpstr>
      <vt:lpstr>মূল্যায়ণ</vt:lpstr>
      <vt:lpstr>বাড়ির কাজ</vt:lpstr>
      <vt:lpstr>ধন্যবাদ</vt:lpstr>
      <vt:lpstr>কৃতজ্ঞতা স্বীকার:শিক্ষক বাতায়ন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ajoy cbmhs</dc:creator>
  <cp:lastModifiedBy>88017</cp:lastModifiedBy>
  <cp:revision>111</cp:revision>
  <dcterms:created xsi:type="dcterms:W3CDTF">2015-03-28T17:25:34Z</dcterms:created>
  <dcterms:modified xsi:type="dcterms:W3CDTF">2020-07-22T15:51:35Z</dcterms:modified>
</cp:coreProperties>
</file>