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8" r:id="rId18"/>
    <p:sldId id="272" r:id="rId19"/>
    <p:sldId id="277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A3E7-F01A-449E-B3BC-58A7D72001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EE0F4-E1BF-4784-ADCB-746A1851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8838" y="1185863"/>
            <a:ext cx="87010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উচ্চ বিদ্যালয়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</a:t>
            </a:r>
          </a:p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950" y="302359"/>
            <a:ext cx="105013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প্রয়োজনবোধে দরকারি তথ্য এক ডকুমেন্ট হতে অন্য ডকুমেন্টে কপি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একই সাথে একাধিক ডকুমেন্ট নিয়ে কাজ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ফাইন্ড-রিপ্লেস কমান্ড ব্যবহার করে বড় কোনো ডকুমেন্টে অল্প সময়ে শব্দ খোঁজা যায় এবং প্রতিস্থাপন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যখন কোনো ডকুমেন্ট বারবার ব্যবহারের প্রয়োজন হয় তখন সেটিকে টেমপ্লেট আকারে সংরক্ষণ করে রাখা যাতে সময় সাশ্রয় হয়।যেমন-প্রতি সপ্তাহে ল্যাব রিপোর্ট প্রস্তুত করার প্রয়োজন হলে সেটি টেমপ্লেট আকারে সংরক্ষণ করে রাখলে তা বারবার ব্যবহার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বড় আকারের ডকুমেন্টে যেমন গবেষণাপত্রে বিষয়বস্তুর সারণি,রেফারেন্স , ছবির তালিকা,গ্রন্থপঞ্জি ইত্যাদি অনেক কাজ খুবই স্বল্প সময়ে সম্পাদন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rgbClr val="00B050"/>
                </a:solidFill>
              </a:rPr>
              <a:t>বানান দেখার সফটওয়্যার বা স্পেল চেকার-এর সাহায্য সহজেই বানান সংশোধন করা;স্বয়ংক্রিয়ভাবে বানান সংশোধনের ব্যবস্থাও ওয়ার্ড প্রসেসরে রয়েছে।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238" y="557212"/>
            <a:ext cx="104013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সংরক্ষণ করে তা যেকোনো সময় ,যতবার ইচ্ছা ততবার প্রিন্ট করার সুবিধা রয়েছে।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যোগাযোগ ব্যবস্থার মাধ্যমে যেকোনো জায়গায় যেকোনো সময় ডকুমেন্ট প্রেরণ করা যায়।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নথি বা ফাইলের পরিবর্তে ওয়ার্ড প্রসেসরে তৈরি ফাইল খুব সহজেই সংরক্ষণ করা যায়।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 ব্যবস্থাপনা সহজ যা আধুনিক অফিস ব্যবস্থাপনায় অপরিহার্য।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54388" y="5298679"/>
            <a:ext cx="25717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175"/>
          <a:stretch/>
        </p:blipFill>
        <p:spPr>
          <a:xfrm>
            <a:off x="0" y="990600"/>
            <a:ext cx="4557713" cy="5823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5989" y="158234"/>
            <a:ext cx="898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নাওঃ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57713" y="844034"/>
            <a:ext cx="6615112" cy="6333460"/>
            <a:chOff x="4557713" y="844034"/>
            <a:chExt cx="6615112" cy="63334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713" y="844034"/>
              <a:ext cx="6615112" cy="633346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130460" y="5359853"/>
              <a:ext cx="22060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Nikosh" pitchFamily="2" charset="0"/>
                  <a:cs typeface="Nikosh" pitchFamily="2" charset="0"/>
                </a:rPr>
                <a:t>All Programs</a:t>
              </a:r>
            </a:p>
          </p:txBody>
        </p:sp>
        <p:sp>
          <p:nvSpPr>
            <p:cNvPr id="6" name="Up Arrow 5"/>
            <p:cNvSpPr/>
            <p:nvPr/>
          </p:nvSpPr>
          <p:spPr>
            <a:xfrm rot="13235108">
              <a:off x="8850440" y="2577173"/>
              <a:ext cx="614958" cy="3255998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97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115"/>
            <a:ext cx="4572000" cy="686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9722"/>
            <a:ext cx="4343400" cy="6824423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2440149" flipV="1">
            <a:off x="2180633" y="1102419"/>
            <a:ext cx="874376" cy="4365738"/>
          </a:xfrm>
          <a:prstGeom prst="upArrow">
            <a:avLst>
              <a:gd name="adj1" fmla="val 50000"/>
              <a:gd name="adj2" fmla="val 563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1898871" flipV="1">
            <a:off x="7104363" y="2011688"/>
            <a:ext cx="1040174" cy="3814030"/>
          </a:xfrm>
          <a:prstGeom prst="upArrow">
            <a:avLst>
              <a:gd name="adj1" fmla="val 50000"/>
              <a:gd name="adj2" fmla="val 684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27" y="923925"/>
            <a:ext cx="9144000" cy="513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0350" y="371475"/>
            <a:ext cx="578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ওপেন।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87" y="875186"/>
            <a:ext cx="9144000" cy="559705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457825" y="542925"/>
            <a:ext cx="371475" cy="31432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4913" y="0"/>
            <a:ext cx="360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লেখা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79211"/>
            <a:ext cx="11115675" cy="6573054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9530928">
            <a:off x="2332129" y="1114390"/>
            <a:ext cx="665889" cy="3772096"/>
          </a:xfrm>
          <a:prstGeom prst="upArrow">
            <a:avLst>
              <a:gd name="adj1" fmla="val 50000"/>
              <a:gd name="adj2" fmla="val 5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7538" y="442913"/>
            <a:ext cx="615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অপশন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276" y="1212354"/>
            <a:ext cx="96726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ডকুমেন্ট খুলতে এটা ক্লিক করতে হয়।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পূর্বে সংরক্ষণ করা কোনো ডকুমেন্ট খুলতে এটাক্লিক করতে হয়।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সেইভঃ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ডকুমেন্টকে সংরক্ষণ করতে এখানে ক্লিক করতে হয়।কী বোর্ড থেকে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Ctrl+S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সেইভ এজঃ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ডকুমেন্টকে ভিন্ন নামে সংরক্ষণ করাতে এখানে ক্লিক করতে হয়।এর মাধ্যমে কোনো ডকুমেন্টকে অপরিবর্তিত রেখে নতুন নামে সংরক্ষণ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ক্লোজঃ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খোলা ডকুমেন্টকে বন্ধ করার জন্য এখানে ক্লিক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87" y="814710"/>
            <a:ext cx="9144000" cy="474280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9364038">
            <a:off x="5800726" y="4314502"/>
            <a:ext cx="528638" cy="21145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18643349">
            <a:off x="2496592" y="1859406"/>
            <a:ext cx="528638" cy="1689984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8939037">
            <a:off x="5933868" y="3167305"/>
            <a:ext cx="528638" cy="1752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62" y="557213"/>
            <a:ext cx="9558338" cy="55721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015163" y="628650"/>
            <a:ext cx="3400425" cy="3314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rot="20246676">
            <a:off x="4674039" y="1449964"/>
            <a:ext cx="6013424" cy="899026"/>
          </a:xfrm>
          <a:prstGeom prst="rightArrow">
            <a:avLst>
              <a:gd name="adj1" fmla="val 50000"/>
              <a:gd name="adj2" fmla="val 109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43288" y="3467911"/>
            <a:ext cx="330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ক্লোজ বাটন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-82601"/>
            <a:ext cx="8230313" cy="70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93355"/>
            <a:ext cx="6096000" cy="2877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2.ওয়ার্ড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3.ডকুমেন্টটি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4.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প্রসেসরটি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529138" y="442913"/>
            <a:ext cx="2886075" cy="13001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28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152400"/>
            <a:ext cx="2743200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9587" y="1228725"/>
            <a:ext cx="8839200" cy="5486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dirty="0">
                <a:latin typeface="NikoshBAN" pitchFamily="2" charset="0"/>
                <a:cs typeface="NikoshBAN" pitchFamily="2" charset="0"/>
              </a:rPr>
              <a:t>ওয়ার্ড প্রসেসর ওপেন করতে সর্বপ্রথম কোন আইকনটিতে ক্লিক করতে হয়?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dirty="0">
                <a:latin typeface="NikoshBAN" pitchFamily="2" charset="0"/>
                <a:cs typeface="NikoshBAN" pitchFamily="2" charset="0"/>
              </a:rPr>
              <a:t>ওয়ার্ড প্রসেসরে কোন লেখাকে বড় করতে কি পরিবর্তন করতে হয়?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dirty="0">
                <a:latin typeface="NikoshBAN" pitchFamily="2" charset="0"/>
                <a:cs typeface="NikoshBAN" pitchFamily="2" charset="0"/>
              </a:rPr>
              <a:t>সেইভ করার কী-বোর্ড কমান্ড কি?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dirty="0">
                <a:latin typeface="NikoshBAN" pitchFamily="2" charset="0"/>
                <a:cs typeface="NikoshBAN" pitchFamily="2" charset="0"/>
              </a:rPr>
              <a:t>কোন চিহ্নটির উপর ক্লিক করলে ডকুমেন্ট ক্লোজ হয়ে যায়?</a:t>
            </a:r>
          </a:p>
          <a:p>
            <a:pPr algn="l">
              <a:lnSpc>
                <a:spcPct val="114000"/>
              </a:lnSpc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71863" y="542925"/>
            <a:ext cx="4900613" cy="1585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6087" y="874216"/>
            <a:ext cx="2920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00201" y="3128962"/>
            <a:ext cx="10672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/>
              <a:t>ওয়ার্ড প্রসেসরে কাজ করার সুবিধাগুলো লিখে নিয়ে আসবে।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7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6124" y="18680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62051"/>
            <a:ext cx="10301288" cy="54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331963"/>
            <a:ext cx="12205250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075" y="41565"/>
            <a:ext cx="5715001" cy="6860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955" y="41565"/>
            <a:ext cx="6263120" cy="6781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আমার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লেখালেখি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132449"/>
            <a:ext cx="11244263" cy="48042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ভালোভাবে লক্ষ্য করঃ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1900" y="6002321"/>
            <a:ext cx="3962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8521" y="3287197"/>
            <a:ext cx="91182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0363" y="519111"/>
            <a:ext cx="5482139" cy="1395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2963" y="1293926"/>
            <a:ext cx="10244138" cy="511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ওয়ার্ড প্রসেসরে কাজ করার সুবিধা বর্ণনা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841" y="458271"/>
            <a:ext cx="3270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96410" y="1558409"/>
            <a:ext cx="11719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</a:rPr>
              <a:t>মানুষের মনের ভাব প্রকাশ </a:t>
            </a:r>
            <a:r>
              <a:rPr lang="bn-BD" sz="4000" dirty="0" smtClean="0">
                <a:solidFill>
                  <a:srgbClr val="002060"/>
                </a:solidFill>
              </a:rPr>
              <a:t>করার একটা মাধ্যম হলো লেখালেখি করা।আমাদের প্রয়োজনে আমাদেরকে নানারকমের লেখালেখি করতে হয়।কোনকিছু লেখার কাজ হলো কল্পনার জগৎকে বাস্তবে নিয়ে আসা। বর্তমানে এ কাজে তথ্য ও যোগাযোগ প্রযুক্তি ব্যবহৃত হচ্ছে।আর এক্ষেত্রে ওয়ার্ড প্রসেসিং এর গুরুত্ব অনেক।আগে যেভাবে করা হোকনা কেন এখন এ কাজটি করা হচ্ছে ওয়ার্ড প্রসেসরের সাহায্য।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4563" y="229671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 কাজ করতে গিয়ে আমরা যে সুবিধা পেয়ে থাকিঃ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538" y="1757363"/>
            <a:ext cx="10687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নির্ভুলভাবে লেখালেখির কাজ করা যায় এবং ভুলহলে সাথে সাথে সংশোধনের সুযোগ পাওয়া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সম্পাদনার সুযোগ থাকায় লেখার কাজ নান্দনিকভাবে উপস্থাপন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নানাভাবে লেখাকে উপস্থাপন করা যায়।যেমন-লেখার আকার ছোট-বড় করা,রঙিন করা,বক্স আকারে উপস্থাপন করা।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পুরো লেখা প্রথম থেকেশুরু না করে নতুন লেখা প্রবেশ করানো,লেখা মুছে ফেলা বা লেখাকে পুনর্বিন্যাস করার পাওয়া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ছবি,গ্রাফ , টেবিল,চার্ট ইত্যাদি সংযোজন করে ডকুমেন্টকে আরো আকর্ষণীয় করা যায়।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ডকুমেন্ট সংরক্ষণ করে তা যেকোনো সময় ব্যবহার করা যায়।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557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নিচের ছবি টি ভালোভাবে লক্ষ্য করঃ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SLUTION</dc:creator>
  <cp:lastModifiedBy>STUDIO SLUTION</cp:lastModifiedBy>
  <cp:revision>54</cp:revision>
  <dcterms:created xsi:type="dcterms:W3CDTF">2020-07-21T13:03:36Z</dcterms:created>
  <dcterms:modified xsi:type="dcterms:W3CDTF">2020-07-22T13:54:34Z</dcterms:modified>
</cp:coreProperties>
</file>