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83" r:id="rId3"/>
    <p:sldId id="296" r:id="rId4"/>
    <p:sldId id="288" r:id="rId5"/>
    <p:sldId id="286" r:id="rId6"/>
    <p:sldId id="261" r:id="rId7"/>
    <p:sldId id="263" r:id="rId8"/>
    <p:sldId id="297" r:id="rId9"/>
    <p:sldId id="298" r:id="rId10"/>
    <p:sldId id="264" r:id="rId11"/>
    <p:sldId id="265" r:id="rId12"/>
    <p:sldId id="299" r:id="rId13"/>
    <p:sldId id="300" r:id="rId14"/>
    <p:sldId id="294" r:id="rId15"/>
    <p:sldId id="266" r:id="rId16"/>
    <p:sldId id="267" r:id="rId17"/>
    <p:sldId id="271" r:id="rId18"/>
  </p:sldIdLst>
  <p:sldSz cx="96932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80808"/>
    <a:srgbClr val="A50021"/>
    <a:srgbClr val="009900"/>
    <a:srgbClr val="FF99CC"/>
    <a:srgbClr val="FF3399"/>
    <a:srgbClr val="BC94AC"/>
    <a:srgbClr val="FF0066"/>
    <a:srgbClr val="33CC33"/>
    <a:srgbClr val="4DC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20" y="-108"/>
      </p:cViewPr>
      <p:guideLst>
        <p:guide orient="horz" pos="2160"/>
        <p:guide pos="30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65590-C0EE-4513-9791-93A755F6BC2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E0A02-C2F9-4B3B-94DE-4B8EC27693B6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জারণ সংখ্যা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6C8929B-FED4-4F33-AE5A-DFF63028611E}" type="parTrans" cxnId="{B3958746-8875-4BD0-B52B-CB8D830B60C0}">
      <dgm:prSet/>
      <dgm:spPr/>
      <dgm:t>
        <a:bodyPr/>
        <a:lstStyle/>
        <a:p>
          <a:endParaRPr lang="en-US"/>
        </a:p>
      </dgm:t>
    </dgm:pt>
    <dgm:pt modelId="{25DDFA93-EF6C-4A0F-B89A-A239A25346A7}" type="sibTrans" cxnId="{B3958746-8875-4BD0-B52B-CB8D830B60C0}">
      <dgm:prSet/>
      <dgm:spPr/>
      <dgm:t>
        <a:bodyPr/>
        <a:lstStyle/>
        <a:p>
          <a:endParaRPr lang="en-US"/>
        </a:p>
      </dgm:t>
    </dgm:pt>
    <dgm:pt modelId="{D6ADD6AB-D889-4014-AB4F-6D6AF39CE2D9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স্থায়ী জারণ সংখ্যা</a:t>
          </a:r>
          <a:endParaRPr lang="en-US" sz="3200" dirty="0"/>
        </a:p>
      </dgm:t>
    </dgm:pt>
    <dgm:pt modelId="{95892BF7-0AF2-4710-9B24-7522E57F258A}" type="parTrans" cxnId="{813CE049-1696-4238-A509-ACE0C7CFC99D}">
      <dgm:prSet/>
      <dgm:spPr/>
      <dgm:t>
        <a:bodyPr/>
        <a:lstStyle/>
        <a:p>
          <a:endParaRPr lang="en-US"/>
        </a:p>
      </dgm:t>
    </dgm:pt>
    <dgm:pt modelId="{5E360C86-7061-4A02-A41E-62EE44C96ACD}" type="sibTrans" cxnId="{813CE049-1696-4238-A509-ACE0C7CFC99D}">
      <dgm:prSet/>
      <dgm:spPr/>
      <dgm:t>
        <a:bodyPr/>
        <a:lstStyle/>
        <a:p>
          <a:endParaRPr lang="en-US"/>
        </a:p>
      </dgm:t>
    </dgm:pt>
    <dgm:pt modelId="{8C94B8E7-E314-4A29-B4DC-BA0A52736C0F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পর্যায়ভিত্তিক</a:t>
          </a:r>
          <a:endParaRPr lang="en-US" sz="3200" dirty="0"/>
        </a:p>
      </dgm:t>
    </dgm:pt>
    <dgm:pt modelId="{44404958-21C3-41E6-8297-A4925E26711C}" type="parTrans" cxnId="{86BA05E9-9952-4F50-AEE8-140782A8D313}">
      <dgm:prSet/>
      <dgm:spPr/>
      <dgm:t>
        <a:bodyPr/>
        <a:lstStyle/>
        <a:p>
          <a:endParaRPr lang="en-US"/>
        </a:p>
      </dgm:t>
    </dgm:pt>
    <dgm:pt modelId="{23097C60-A5D1-49A5-804A-7ACE7255BAAB}" type="sibTrans" cxnId="{86BA05E9-9952-4F50-AEE8-140782A8D313}">
      <dgm:prSet/>
      <dgm:spPr/>
      <dgm:t>
        <a:bodyPr/>
        <a:lstStyle/>
        <a:p>
          <a:endParaRPr lang="en-US"/>
        </a:p>
      </dgm:t>
    </dgm:pt>
    <dgm:pt modelId="{6F55B559-2EE3-4E6B-B6E1-2048454811D0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পরিবর্তনশীল জারণ সংখ্যা</a:t>
          </a:r>
          <a:endParaRPr lang="en-US" sz="3200" dirty="0"/>
        </a:p>
      </dgm:t>
    </dgm:pt>
    <dgm:pt modelId="{3D928BA9-5075-4542-9A54-F866D58DF929}" type="parTrans" cxnId="{B32A4519-A371-4182-BAC0-D4AF4CFBE1A8}">
      <dgm:prSet/>
      <dgm:spPr/>
      <dgm:t>
        <a:bodyPr/>
        <a:lstStyle/>
        <a:p>
          <a:endParaRPr lang="en-US"/>
        </a:p>
      </dgm:t>
    </dgm:pt>
    <dgm:pt modelId="{75495969-B24B-4DC8-91E8-570D16380DD4}" type="sibTrans" cxnId="{B32A4519-A371-4182-BAC0-D4AF4CFBE1A8}">
      <dgm:prSet/>
      <dgm:spPr/>
      <dgm:t>
        <a:bodyPr/>
        <a:lstStyle/>
        <a:p>
          <a:endParaRPr lang="en-US"/>
        </a:p>
      </dgm:t>
    </dgm:pt>
    <dgm:pt modelId="{3B2ED2CD-A421-4FC9-B45F-A5F5736D9253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গাণিতিকভাবে নির্ণয় করতে হয়।</a:t>
          </a:r>
          <a:endParaRPr lang="en-US" sz="3200" dirty="0"/>
        </a:p>
      </dgm:t>
    </dgm:pt>
    <dgm:pt modelId="{64482F45-511C-42A6-B219-B2AC6979F911}" type="parTrans" cxnId="{2EDF2E88-869E-4234-ABCB-AA80581AD3CB}">
      <dgm:prSet/>
      <dgm:spPr/>
      <dgm:t>
        <a:bodyPr/>
        <a:lstStyle/>
        <a:p>
          <a:endParaRPr lang="en-US"/>
        </a:p>
      </dgm:t>
    </dgm:pt>
    <dgm:pt modelId="{E4E198B2-6258-48B4-BCEB-67697D5D2C76}" type="sibTrans" cxnId="{2EDF2E88-869E-4234-ABCB-AA80581AD3CB}">
      <dgm:prSet/>
      <dgm:spPr/>
      <dgm:t>
        <a:bodyPr/>
        <a:lstStyle/>
        <a:p>
          <a:endParaRPr lang="en-US"/>
        </a:p>
      </dgm:t>
    </dgm:pt>
    <dgm:pt modelId="{FDEAD63A-3C77-43F3-943B-F84F66189349}" type="pres">
      <dgm:prSet presAssocID="{96465590-C0EE-4513-9791-93A755F6BC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153A0B-2921-4CC5-9563-E534F60CBA72}" type="pres">
      <dgm:prSet presAssocID="{7CFE0A02-C2F9-4B3B-94DE-4B8EC27693B6}" presName="hierRoot1" presStyleCnt="0">
        <dgm:presLayoutVars>
          <dgm:hierBranch val="init"/>
        </dgm:presLayoutVars>
      </dgm:prSet>
      <dgm:spPr/>
    </dgm:pt>
    <dgm:pt modelId="{93D2E5F6-388E-4FB7-9477-33B7FE5F383B}" type="pres">
      <dgm:prSet presAssocID="{7CFE0A02-C2F9-4B3B-94DE-4B8EC27693B6}" presName="rootComposite1" presStyleCnt="0"/>
      <dgm:spPr/>
    </dgm:pt>
    <dgm:pt modelId="{B9E6C3D4-D983-451D-ABC8-A676A2B7EE02}" type="pres">
      <dgm:prSet presAssocID="{7CFE0A02-C2F9-4B3B-94DE-4B8EC27693B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0D5F7-B7FB-4E49-B00C-A699870F743D}" type="pres">
      <dgm:prSet presAssocID="{7CFE0A02-C2F9-4B3B-94DE-4B8EC27693B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A8A56FE-D973-4C93-ABE1-754ED1B6CB8B}" type="pres">
      <dgm:prSet presAssocID="{7CFE0A02-C2F9-4B3B-94DE-4B8EC27693B6}" presName="hierChild2" presStyleCnt="0"/>
      <dgm:spPr/>
    </dgm:pt>
    <dgm:pt modelId="{014A44DC-C9E5-4D59-88F6-1045F005F05D}" type="pres">
      <dgm:prSet presAssocID="{95892BF7-0AF2-4710-9B24-7522E57F258A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226A749-2C2D-40EA-9E41-2D8ADB163E84}" type="pres">
      <dgm:prSet presAssocID="{D6ADD6AB-D889-4014-AB4F-6D6AF39CE2D9}" presName="hierRoot2" presStyleCnt="0">
        <dgm:presLayoutVars>
          <dgm:hierBranch val="init"/>
        </dgm:presLayoutVars>
      </dgm:prSet>
      <dgm:spPr/>
    </dgm:pt>
    <dgm:pt modelId="{41DF6D00-FA70-41E9-9A93-36327AFD5D31}" type="pres">
      <dgm:prSet presAssocID="{D6ADD6AB-D889-4014-AB4F-6D6AF39CE2D9}" presName="rootComposite" presStyleCnt="0"/>
      <dgm:spPr/>
    </dgm:pt>
    <dgm:pt modelId="{9F160145-99E2-4AF2-BEAB-2CF1C3069D39}" type="pres">
      <dgm:prSet presAssocID="{D6ADD6AB-D889-4014-AB4F-6D6AF39CE2D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D6816C-EB04-4A9B-9905-B75F27748B6F}" type="pres">
      <dgm:prSet presAssocID="{D6ADD6AB-D889-4014-AB4F-6D6AF39CE2D9}" presName="rootConnector" presStyleLbl="node2" presStyleIdx="0" presStyleCnt="2"/>
      <dgm:spPr/>
      <dgm:t>
        <a:bodyPr/>
        <a:lstStyle/>
        <a:p>
          <a:endParaRPr lang="en-US"/>
        </a:p>
      </dgm:t>
    </dgm:pt>
    <dgm:pt modelId="{BA3DAC2D-3252-49CE-90BE-C493C8976D4A}" type="pres">
      <dgm:prSet presAssocID="{D6ADD6AB-D889-4014-AB4F-6D6AF39CE2D9}" presName="hierChild4" presStyleCnt="0"/>
      <dgm:spPr/>
    </dgm:pt>
    <dgm:pt modelId="{13AF2D60-8F8E-40FB-911F-5DEB35BF9C22}" type="pres">
      <dgm:prSet presAssocID="{44404958-21C3-41E6-8297-A4925E26711C}" presName="Name37" presStyleLbl="parChTrans1D3" presStyleIdx="0" presStyleCnt="2"/>
      <dgm:spPr/>
      <dgm:t>
        <a:bodyPr/>
        <a:lstStyle/>
        <a:p>
          <a:endParaRPr lang="en-US"/>
        </a:p>
      </dgm:t>
    </dgm:pt>
    <dgm:pt modelId="{F46F20EE-09A7-4E3D-BC6B-9E1079ECD2EC}" type="pres">
      <dgm:prSet presAssocID="{8C94B8E7-E314-4A29-B4DC-BA0A52736C0F}" presName="hierRoot2" presStyleCnt="0">
        <dgm:presLayoutVars>
          <dgm:hierBranch val="init"/>
        </dgm:presLayoutVars>
      </dgm:prSet>
      <dgm:spPr/>
    </dgm:pt>
    <dgm:pt modelId="{8B71F480-6ECD-4F7C-B789-D35CA9D7FECB}" type="pres">
      <dgm:prSet presAssocID="{8C94B8E7-E314-4A29-B4DC-BA0A52736C0F}" presName="rootComposite" presStyleCnt="0"/>
      <dgm:spPr/>
    </dgm:pt>
    <dgm:pt modelId="{618351D2-60E9-46D4-BFB9-FD082900D5A3}" type="pres">
      <dgm:prSet presAssocID="{8C94B8E7-E314-4A29-B4DC-BA0A52736C0F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0A531F-0616-4755-8521-EB7C1C79BDAC}" type="pres">
      <dgm:prSet presAssocID="{8C94B8E7-E314-4A29-B4DC-BA0A52736C0F}" presName="rootConnector" presStyleLbl="node3" presStyleIdx="0" presStyleCnt="2"/>
      <dgm:spPr/>
      <dgm:t>
        <a:bodyPr/>
        <a:lstStyle/>
        <a:p>
          <a:endParaRPr lang="en-US"/>
        </a:p>
      </dgm:t>
    </dgm:pt>
    <dgm:pt modelId="{B911ABE0-F1D6-4C55-A1DE-0655718E2B2D}" type="pres">
      <dgm:prSet presAssocID="{8C94B8E7-E314-4A29-B4DC-BA0A52736C0F}" presName="hierChild4" presStyleCnt="0"/>
      <dgm:spPr/>
    </dgm:pt>
    <dgm:pt modelId="{FFE99D74-E17B-4FCB-9A35-3B2BDEFAFDB8}" type="pres">
      <dgm:prSet presAssocID="{8C94B8E7-E314-4A29-B4DC-BA0A52736C0F}" presName="hierChild5" presStyleCnt="0"/>
      <dgm:spPr/>
    </dgm:pt>
    <dgm:pt modelId="{6FB25363-5346-441F-BDFF-E301A5D04FB6}" type="pres">
      <dgm:prSet presAssocID="{D6ADD6AB-D889-4014-AB4F-6D6AF39CE2D9}" presName="hierChild5" presStyleCnt="0"/>
      <dgm:spPr/>
    </dgm:pt>
    <dgm:pt modelId="{BCC3835C-081A-4D39-AB42-65CFB28DC233}" type="pres">
      <dgm:prSet presAssocID="{3D928BA9-5075-4542-9A54-F866D58DF92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6B0B0EE-18FF-45A2-A110-BB5A3BAB6507}" type="pres">
      <dgm:prSet presAssocID="{6F55B559-2EE3-4E6B-B6E1-2048454811D0}" presName="hierRoot2" presStyleCnt="0">
        <dgm:presLayoutVars>
          <dgm:hierBranch val="init"/>
        </dgm:presLayoutVars>
      </dgm:prSet>
      <dgm:spPr/>
    </dgm:pt>
    <dgm:pt modelId="{16E17C45-C304-4B5A-ACE3-7D78E6A3C11B}" type="pres">
      <dgm:prSet presAssocID="{6F55B559-2EE3-4E6B-B6E1-2048454811D0}" presName="rootComposite" presStyleCnt="0"/>
      <dgm:spPr/>
    </dgm:pt>
    <dgm:pt modelId="{F86EFDF5-5F42-41A1-A860-B18FFCCD4F88}" type="pres">
      <dgm:prSet presAssocID="{6F55B559-2EE3-4E6B-B6E1-2048454811D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920319-3315-4C31-8098-3F7D052BA6EB}" type="pres">
      <dgm:prSet presAssocID="{6F55B559-2EE3-4E6B-B6E1-2048454811D0}" presName="rootConnector" presStyleLbl="node2" presStyleIdx="1" presStyleCnt="2"/>
      <dgm:spPr/>
      <dgm:t>
        <a:bodyPr/>
        <a:lstStyle/>
        <a:p>
          <a:endParaRPr lang="en-US"/>
        </a:p>
      </dgm:t>
    </dgm:pt>
    <dgm:pt modelId="{4852F3F9-8665-4CD4-A959-D1C320E70DB9}" type="pres">
      <dgm:prSet presAssocID="{6F55B559-2EE3-4E6B-B6E1-2048454811D0}" presName="hierChild4" presStyleCnt="0"/>
      <dgm:spPr/>
    </dgm:pt>
    <dgm:pt modelId="{9E6AFE46-DA6F-4642-B85C-FAEE09057421}" type="pres">
      <dgm:prSet presAssocID="{64482F45-511C-42A6-B219-B2AC6979F911}" presName="Name37" presStyleLbl="parChTrans1D3" presStyleIdx="1" presStyleCnt="2"/>
      <dgm:spPr/>
      <dgm:t>
        <a:bodyPr/>
        <a:lstStyle/>
        <a:p>
          <a:endParaRPr lang="en-US"/>
        </a:p>
      </dgm:t>
    </dgm:pt>
    <dgm:pt modelId="{936BBAE8-AF04-4FC4-BEDD-94DF2DFDE54B}" type="pres">
      <dgm:prSet presAssocID="{3B2ED2CD-A421-4FC9-B45F-A5F5736D9253}" presName="hierRoot2" presStyleCnt="0">
        <dgm:presLayoutVars>
          <dgm:hierBranch val="init"/>
        </dgm:presLayoutVars>
      </dgm:prSet>
      <dgm:spPr/>
    </dgm:pt>
    <dgm:pt modelId="{48770CEA-88E4-4478-B9C8-B38A6F7527A9}" type="pres">
      <dgm:prSet presAssocID="{3B2ED2CD-A421-4FC9-B45F-A5F5736D9253}" presName="rootComposite" presStyleCnt="0"/>
      <dgm:spPr/>
    </dgm:pt>
    <dgm:pt modelId="{AA250303-3D71-41D4-921C-64A2962A0C1D}" type="pres">
      <dgm:prSet presAssocID="{3B2ED2CD-A421-4FC9-B45F-A5F5736D925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9D7CB5-C11A-4914-B2DE-32FC2BA4D913}" type="pres">
      <dgm:prSet presAssocID="{3B2ED2CD-A421-4FC9-B45F-A5F5736D9253}" presName="rootConnector" presStyleLbl="node3" presStyleIdx="1" presStyleCnt="2"/>
      <dgm:spPr/>
      <dgm:t>
        <a:bodyPr/>
        <a:lstStyle/>
        <a:p>
          <a:endParaRPr lang="en-US"/>
        </a:p>
      </dgm:t>
    </dgm:pt>
    <dgm:pt modelId="{5D872DED-5748-4414-8926-8D61F36ACA83}" type="pres">
      <dgm:prSet presAssocID="{3B2ED2CD-A421-4FC9-B45F-A5F5736D9253}" presName="hierChild4" presStyleCnt="0"/>
      <dgm:spPr/>
    </dgm:pt>
    <dgm:pt modelId="{26165271-7D44-4B76-A889-F942287C17F1}" type="pres">
      <dgm:prSet presAssocID="{3B2ED2CD-A421-4FC9-B45F-A5F5736D9253}" presName="hierChild5" presStyleCnt="0"/>
      <dgm:spPr/>
    </dgm:pt>
    <dgm:pt modelId="{91BD1A38-9C8E-47CC-B6FF-C4177D44067B}" type="pres">
      <dgm:prSet presAssocID="{6F55B559-2EE3-4E6B-B6E1-2048454811D0}" presName="hierChild5" presStyleCnt="0"/>
      <dgm:spPr/>
    </dgm:pt>
    <dgm:pt modelId="{99D58E2C-B938-42CB-ADD1-7CC3AD76128E}" type="pres">
      <dgm:prSet presAssocID="{7CFE0A02-C2F9-4B3B-94DE-4B8EC27693B6}" presName="hierChild3" presStyleCnt="0"/>
      <dgm:spPr/>
    </dgm:pt>
  </dgm:ptLst>
  <dgm:cxnLst>
    <dgm:cxn modelId="{B8D46B58-E4C3-4F6D-9EFD-214861929A3F}" type="presOf" srcId="{96465590-C0EE-4513-9791-93A755F6BC24}" destId="{FDEAD63A-3C77-43F3-943B-F84F66189349}" srcOrd="0" destOrd="0" presId="urn:microsoft.com/office/officeart/2005/8/layout/orgChart1"/>
    <dgm:cxn modelId="{68C1BD04-40B7-49FF-9D72-D1D63DFB3DD9}" type="presOf" srcId="{3B2ED2CD-A421-4FC9-B45F-A5F5736D9253}" destId="{AA250303-3D71-41D4-921C-64A2962A0C1D}" srcOrd="0" destOrd="0" presId="urn:microsoft.com/office/officeart/2005/8/layout/orgChart1"/>
    <dgm:cxn modelId="{91D771F2-C3C1-4A5F-8689-F220EA18D119}" type="presOf" srcId="{95892BF7-0AF2-4710-9B24-7522E57F258A}" destId="{014A44DC-C9E5-4D59-88F6-1045F005F05D}" srcOrd="0" destOrd="0" presId="urn:microsoft.com/office/officeart/2005/8/layout/orgChart1"/>
    <dgm:cxn modelId="{1963229C-FA47-4F27-936F-ABE753827AA1}" type="presOf" srcId="{8C94B8E7-E314-4A29-B4DC-BA0A52736C0F}" destId="{618351D2-60E9-46D4-BFB9-FD082900D5A3}" srcOrd="0" destOrd="0" presId="urn:microsoft.com/office/officeart/2005/8/layout/orgChart1"/>
    <dgm:cxn modelId="{B32A4519-A371-4182-BAC0-D4AF4CFBE1A8}" srcId="{7CFE0A02-C2F9-4B3B-94DE-4B8EC27693B6}" destId="{6F55B559-2EE3-4E6B-B6E1-2048454811D0}" srcOrd="1" destOrd="0" parTransId="{3D928BA9-5075-4542-9A54-F866D58DF929}" sibTransId="{75495969-B24B-4DC8-91E8-570D16380DD4}"/>
    <dgm:cxn modelId="{813CE049-1696-4238-A509-ACE0C7CFC99D}" srcId="{7CFE0A02-C2F9-4B3B-94DE-4B8EC27693B6}" destId="{D6ADD6AB-D889-4014-AB4F-6D6AF39CE2D9}" srcOrd="0" destOrd="0" parTransId="{95892BF7-0AF2-4710-9B24-7522E57F258A}" sibTransId="{5E360C86-7061-4A02-A41E-62EE44C96ACD}"/>
    <dgm:cxn modelId="{CC99059F-A166-45F1-B778-3DF1B976ED8E}" type="presOf" srcId="{3D928BA9-5075-4542-9A54-F866D58DF929}" destId="{BCC3835C-081A-4D39-AB42-65CFB28DC233}" srcOrd="0" destOrd="0" presId="urn:microsoft.com/office/officeart/2005/8/layout/orgChart1"/>
    <dgm:cxn modelId="{D155B921-B7B9-4C0A-8D95-630678919B43}" type="presOf" srcId="{6F55B559-2EE3-4E6B-B6E1-2048454811D0}" destId="{F86EFDF5-5F42-41A1-A860-B18FFCCD4F88}" srcOrd="0" destOrd="0" presId="urn:microsoft.com/office/officeart/2005/8/layout/orgChart1"/>
    <dgm:cxn modelId="{14A77C96-EB14-4158-A733-288C1AE5AD2C}" type="presOf" srcId="{7CFE0A02-C2F9-4B3B-94DE-4B8EC27693B6}" destId="{4850D5F7-B7FB-4E49-B00C-A699870F743D}" srcOrd="1" destOrd="0" presId="urn:microsoft.com/office/officeart/2005/8/layout/orgChart1"/>
    <dgm:cxn modelId="{86BA05E9-9952-4F50-AEE8-140782A8D313}" srcId="{D6ADD6AB-D889-4014-AB4F-6D6AF39CE2D9}" destId="{8C94B8E7-E314-4A29-B4DC-BA0A52736C0F}" srcOrd="0" destOrd="0" parTransId="{44404958-21C3-41E6-8297-A4925E26711C}" sibTransId="{23097C60-A5D1-49A5-804A-7ACE7255BAAB}"/>
    <dgm:cxn modelId="{53BD0110-467B-47F3-9E02-B3C6DD3A23F0}" type="presOf" srcId="{7CFE0A02-C2F9-4B3B-94DE-4B8EC27693B6}" destId="{B9E6C3D4-D983-451D-ABC8-A676A2B7EE02}" srcOrd="0" destOrd="0" presId="urn:microsoft.com/office/officeart/2005/8/layout/orgChart1"/>
    <dgm:cxn modelId="{45062A0B-69C0-4DEC-9EAA-EFF8CB785EF7}" type="presOf" srcId="{64482F45-511C-42A6-B219-B2AC6979F911}" destId="{9E6AFE46-DA6F-4642-B85C-FAEE09057421}" srcOrd="0" destOrd="0" presId="urn:microsoft.com/office/officeart/2005/8/layout/orgChart1"/>
    <dgm:cxn modelId="{CB797832-3925-4CAD-9A44-474CFA6AC238}" type="presOf" srcId="{D6ADD6AB-D889-4014-AB4F-6D6AF39CE2D9}" destId="{2DD6816C-EB04-4A9B-9905-B75F27748B6F}" srcOrd="1" destOrd="0" presId="urn:microsoft.com/office/officeart/2005/8/layout/orgChart1"/>
    <dgm:cxn modelId="{B3958746-8875-4BD0-B52B-CB8D830B60C0}" srcId="{96465590-C0EE-4513-9791-93A755F6BC24}" destId="{7CFE0A02-C2F9-4B3B-94DE-4B8EC27693B6}" srcOrd="0" destOrd="0" parTransId="{E6C8929B-FED4-4F33-AE5A-DFF63028611E}" sibTransId="{25DDFA93-EF6C-4A0F-B89A-A239A25346A7}"/>
    <dgm:cxn modelId="{F754AED2-9145-489D-9AB8-D54E9DCF7E2F}" type="presOf" srcId="{6F55B559-2EE3-4E6B-B6E1-2048454811D0}" destId="{24920319-3315-4C31-8098-3F7D052BA6EB}" srcOrd="1" destOrd="0" presId="urn:microsoft.com/office/officeart/2005/8/layout/orgChart1"/>
    <dgm:cxn modelId="{92389AC9-0FAD-460D-8C3C-52D7215D9997}" type="presOf" srcId="{44404958-21C3-41E6-8297-A4925E26711C}" destId="{13AF2D60-8F8E-40FB-911F-5DEB35BF9C22}" srcOrd="0" destOrd="0" presId="urn:microsoft.com/office/officeart/2005/8/layout/orgChart1"/>
    <dgm:cxn modelId="{4038F6E4-3A7A-4C9A-B960-9392D1ED36DF}" type="presOf" srcId="{8C94B8E7-E314-4A29-B4DC-BA0A52736C0F}" destId="{330A531F-0616-4755-8521-EB7C1C79BDAC}" srcOrd="1" destOrd="0" presId="urn:microsoft.com/office/officeart/2005/8/layout/orgChart1"/>
    <dgm:cxn modelId="{2EDF2E88-869E-4234-ABCB-AA80581AD3CB}" srcId="{6F55B559-2EE3-4E6B-B6E1-2048454811D0}" destId="{3B2ED2CD-A421-4FC9-B45F-A5F5736D9253}" srcOrd="0" destOrd="0" parTransId="{64482F45-511C-42A6-B219-B2AC6979F911}" sibTransId="{E4E198B2-6258-48B4-BCEB-67697D5D2C76}"/>
    <dgm:cxn modelId="{6C866426-8A90-4058-A51D-A2BCC5E30D53}" type="presOf" srcId="{D6ADD6AB-D889-4014-AB4F-6D6AF39CE2D9}" destId="{9F160145-99E2-4AF2-BEAB-2CF1C3069D39}" srcOrd="0" destOrd="0" presId="urn:microsoft.com/office/officeart/2005/8/layout/orgChart1"/>
    <dgm:cxn modelId="{B21FDAFC-361F-40D5-8DA4-92695B4E8992}" type="presOf" srcId="{3B2ED2CD-A421-4FC9-B45F-A5F5736D9253}" destId="{9E9D7CB5-C11A-4914-B2DE-32FC2BA4D913}" srcOrd="1" destOrd="0" presId="urn:microsoft.com/office/officeart/2005/8/layout/orgChart1"/>
    <dgm:cxn modelId="{BC3DD47A-5F39-4462-A535-75239042F214}" type="presParOf" srcId="{FDEAD63A-3C77-43F3-943B-F84F66189349}" destId="{12153A0B-2921-4CC5-9563-E534F60CBA72}" srcOrd="0" destOrd="0" presId="urn:microsoft.com/office/officeart/2005/8/layout/orgChart1"/>
    <dgm:cxn modelId="{8BD595F8-2B7E-4347-8813-FE3D0F8AE560}" type="presParOf" srcId="{12153A0B-2921-4CC5-9563-E534F60CBA72}" destId="{93D2E5F6-388E-4FB7-9477-33B7FE5F383B}" srcOrd="0" destOrd="0" presId="urn:microsoft.com/office/officeart/2005/8/layout/orgChart1"/>
    <dgm:cxn modelId="{FC8E4DB7-6FC1-464B-BB98-E536E7858986}" type="presParOf" srcId="{93D2E5F6-388E-4FB7-9477-33B7FE5F383B}" destId="{B9E6C3D4-D983-451D-ABC8-A676A2B7EE02}" srcOrd="0" destOrd="0" presId="urn:microsoft.com/office/officeart/2005/8/layout/orgChart1"/>
    <dgm:cxn modelId="{25168787-CE30-4AA0-8042-74AED7D5821C}" type="presParOf" srcId="{93D2E5F6-388E-4FB7-9477-33B7FE5F383B}" destId="{4850D5F7-B7FB-4E49-B00C-A699870F743D}" srcOrd="1" destOrd="0" presId="urn:microsoft.com/office/officeart/2005/8/layout/orgChart1"/>
    <dgm:cxn modelId="{A93DC51F-8B7C-4DFC-9F74-323674B09021}" type="presParOf" srcId="{12153A0B-2921-4CC5-9563-E534F60CBA72}" destId="{DA8A56FE-D973-4C93-ABE1-754ED1B6CB8B}" srcOrd="1" destOrd="0" presId="urn:microsoft.com/office/officeart/2005/8/layout/orgChart1"/>
    <dgm:cxn modelId="{C975BADA-DF8A-45EC-8D73-90848F17FFFA}" type="presParOf" srcId="{DA8A56FE-D973-4C93-ABE1-754ED1B6CB8B}" destId="{014A44DC-C9E5-4D59-88F6-1045F005F05D}" srcOrd="0" destOrd="0" presId="urn:microsoft.com/office/officeart/2005/8/layout/orgChart1"/>
    <dgm:cxn modelId="{039AF79C-697C-44CC-ACCA-76CDC7E430F9}" type="presParOf" srcId="{DA8A56FE-D973-4C93-ABE1-754ED1B6CB8B}" destId="{B226A749-2C2D-40EA-9E41-2D8ADB163E84}" srcOrd="1" destOrd="0" presId="urn:microsoft.com/office/officeart/2005/8/layout/orgChart1"/>
    <dgm:cxn modelId="{4AA433D4-8A85-4DD6-8071-60CA9DEABFB6}" type="presParOf" srcId="{B226A749-2C2D-40EA-9E41-2D8ADB163E84}" destId="{41DF6D00-FA70-41E9-9A93-36327AFD5D31}" srcOrd="0" destOrd="0" presId="urn:microsoft.com/office/officeart/2005/8/layout/orgChart1"/>
    <dgm:cxn modelId="{AA812468-6CE5-4E11-BC94-2B74075EE630}" type="presParOf" srcId="{41DF6D00-FA70-41E9-9A93-36327AFD5D31}" destId="{9F160145-99E2-4AF2-BEAB-2CF1C3069D39}" srcOrd="0" destOrd="0" presId="urn:microsoft.com/office/officeart/2005/8/layout/orgChart1"/>
    <dgm:cxn modelId="{DDAD44B7-44B3-4191-A980-EE4D5AF0E7D0}" type="presParOf" srcId="{41DF6D00-FA70-41E9-9A93-36327AFD5D31}" destId="{2DD6816C-EB04-4A9B-9905-B75F27748B6F}" srcOrd="1" destOrd="0" presId="urn:microsoft.com/office/officeart/2005/8/layout/orgChart1"/>
    <dgm:cxn modelId="{565DAE08-6E50-46FF-8E00-977CFC66769E}" type="presParOf" srcId="{B226A749-2C2D-40EA-9E41-2D8ADB163E84}" destId="{BA3DAC2D-3252-49CE-90BE-C493C8976D4A}" srcOrd="1" destOrd="0" presId="urn:microsoft.com/office/officeart/2005/8/layout/orgChart1"/>
    <dgm:cxn modelId="{A9A2BD34-E6F7-48A3-809E-D25FD64AE932}" type="presParOf" srcId="{BA3DAC2D-3252-49CE-90BE-C493C8976D4A}" destId="{13AF2D60-8F8E-40FB-911F-5DEB35BF9C22}" srcOrd="0" destOrd="0" presId="urn:microsoft.com/office/officeart/2005/8/layout/orgChart1"/>
    <dgm:cxn modelId="{6EBE5B96-7902-41D1-AC3A-1C13008962F2}" type="presParOf" srcId="{BA3DAC2D-3252-49CE-90BE-C493C8976D4A}" destId="{F46F20EE-09A7-4E3D-BC6B-9E1079ECD2EC}" srcOrd="1" destOrd="0" presId="urn:microsoft.com/office/officeart/2005/8/layout/orgChart1"/>
    <dgm:cxn modelId="{D8A65697-B6A9-4E39-814A-4A9470B85E47}" type="presParOf" srcId="{F46F20EE-09A7-4E3D-BC6B-9E1079ECD2EC}" destId="{8B71F480-6ECD-4F7C-B789-D35CA9D7FECB}" srcOrd="0" destOrd="0" presId="urn:microsoft.com/office/officeart/2005/8/layout/orgChart1"/>
    <dgm:cxn modelId="{8A7D777F-A7A1-4B38-8B5A-99CF0D3249D6}" type="presParOf" srcId="{8B71F480-6ECD-4F7C-B789-D35CA9D7FECB}" destId="{618351D2-60E9-46D4-BFB9-FD082900D5A3}" srcOrd="0" destOrd="0" presId="urn:microsoft.com/office/officeart/2005/8/layout/orgChart1"/>
    <dgm:cxn modelId="{B91FC474-1FDA-40EA-A7F7-96F1BDBFBF52}" type="presParOf" srcId="{8B71F480-6ECD-4F7C-B789-D35CA9D7FECB}" destId="{330A531F-0616-4755-8521-EB7C1C79BDAC}" srcOrd="1" destOrd="0" presId="urn:microsoft.com/office/officeart/2005/8/layout/orgChart1"/>
    <dgm:cxn modelId="{BB00D25D-E507-4587-A75F-7157B7E716BB}" type="presParOf" srcId="{F46F20EE-09A7-4E3D-BC6B-9E1079ECD2EC}" destId="{B911ABE0-F1D6-4C55-A1DE-0655718E2B2D}" srcOrd="1" destOrd="0" presId="urn:microsoft.com/office/officeart/2005/8/layout/orgChart1"/>
    <dgm:cxn modelId="{0429CDC4-ECA5-4A0F-9014-3EF7D0DE7C0B}" type="presParOf" srcId="{F46F20EE-09A7-4E3D-BC6B-9E1079ECD2EC}" destId="{FFE99D74-E17B-4FCB-9A35-3B2BDEFAFDB8}" srcOrd="2" destOrd="0" presId="urn:microsoft.com/office/officeart/2005/8/layout/orgChart1"/>
    <dgm:cxn modelId="{9535E942-2FB0-4CF4-A317-4D9133FCB0CD}" type="presParOf" srcId="{B226A749-2C2D-40EA-9E41-2D8ADB163E84}" destId="{6FB25363-5346-441F-BDFF-E301A5D04FB6}" srcOrd="2" destOrd="0" presId="urn:microsoft.com/office/officeart/2005/8/layout/orgChart1"/>
    <dgm:cxn modelId="{5A2BE7F4-7ED8-4DC4-9802-FBD37DFA25F7}" type="presParOf" srcId="{DA8A56FE-D973-4C93-ABE1-754ED1B6CB8B}" destId="{BCC3835C-081A-4D39-AB42-65CFB28DC233}" srcOrd="2" destOrd="0" presId="urn:microsoft.com/office/officeart/2005/8/layout/orgChart1"/>
    <dgm:cxn modelId="{1376F321-BCDD-488C-8FD0-C8D1A2809156}" type="presParOf" srcId="{DA8A56FE-D973-4C93-ABE1-754ED1B6CB8B}" destId="{96B0B0EE-18FF-45A2-A110-BB5A3BAB6507}" srcOrd="3" destOrd="0" presId="urn:microsoft.com/office/officeart/2005/8/layout/orgChart1"/>
    <dgm:cxn modelId="{577FD838-7B62-4A93-8082-1CEBB377ED22}" type="presParOf" srcId="{96B0B0EE-18FF-45A2-A110-BB5A3BAB6507}" destId="{16E17C45-C304-4B5A-ACE3-7D78E6A3C11B}" srcOrd="0" destOrd="0" presId="urn:microsoft.com/office/officeart/2005/8/layout/orgChart1"/>
    <dgm:cxn modelId="{29E5F9AB-B13B-4221-948C-442727DCEBF0}" type="presParOf" srcId="{16E17C45-C304-4B5A-ACE3-7D78E6A3C11B}" destId="{F86EFDF5-5F42-41A1-A860-B18FFCCD4F88}" srcOrd="0" destOrd="0" presId="urn:microsoft.com/office/officeart/2005/8/layout/orgChart1"/>
    <dgm:cxn modelId="{762D930C-91FB-4478-8A26-360DB71F8C4E}" type="presParOf" srcId="{16E17C45-C304-4B5A-ACE3-7D78E6A3C11B}" destId="{24920319-3315-4C31-8098-3F7D052BA6EB}" srcOrd="1" destOrd="0" presId="urn:microsoft.com/office/officeart/2005/8/layout/orgChart1"/>
    <dgm:cxn modelId="{E5856393-26DB-4BF8-8B75-B30CA33D9D66}" type="presParOf" srcId="{96B0B0EE-18FF-45A2-A110-BB5A3BAB6507}" destId="{4852F3F9-8665-4CD4-A959-D1C320E70DB9}" srcOrd="1" destOrd="0" presId="urn:microsoft.com/office/officeart/2005/8/layout/orgChart1"/>
    <dgm:cxn modelId="{258DAB85-6C55-4BDF-A6F8-65572F4DD8D0}" type="presParOf" srcId="{4852F3F9-8665-4CD4-A959-D1C320E70DB9}" destId="{9E6AFE46-DA6F-4642-B85C-FAEE09057421}" srcOrd="0" destOrd="0" presId="urn:microsoft.com/office/officeart/2005/8/layout/orgChart1"/>
    <dgm:cxn modelId="{9467DFA5-361F-40FA-85BC-D4530D719084}" type="presParOf" srcId="{4852F3F9-8665-4CD4-A959-D1C320E70DB9}" destId="{936BBAE8-AF04-4FC4-BEDD-94DF2DFDE54B}" srcOrd="1" destOrd="0" presId="urn:microsoft.com/office/officeart/2005/8/layout/orgChart1"/>
    <dgm:cxn modelId="{4DBA8E2F-2DDA-4290-9CEA-4CE28A6978EF}" type="presParOf" srcId="{936BBAE8-AF04-4FC4-BEDD-94DF2DFDE54B}" destId="{48770CEA-88E4-4478-B9C8-B38A6F7527A9}" srcOrd="0" destOrd="0" presId="urn:microsoft.com/office/officeart/2005/8/layout/orgChart1"/>
    <dgm:cxn modelId="{CE645BD2-B53E-4D6E-A459-3025E6CED136}" type="presParOf" srcId="{48770CEA-88E4-4478-B9C8-B38A6F7527A9}" destId="{AA250303-3D71-41D4-921C-64A2962A0C1D}" srcOrd="0" destOrd="0" presId="urn:microsoft.com/office/officeart/2005/8/layout/orgChart1"/>
    <dgm:cxn modelId="{B479679D-B6FE-45CA-94C9-73A07954748F}" type="presParOf" srcId="{48770CEA-88E4-4478-B9C8-B38A6F7527A9}" destId="{9E9D7CB5-C11A-4914-B2DE-32FC2BA4D913}" srcOrd="1" destOrd="0" presId="urn:microsoft.com/office/officeart/2005/8/layout/orgChart1"/>
    <dgm:cxn modelId="{61A08A4E-5C1C-41FC-AA67-E0FFDA5A38C7}" type="presParOf" srcId="{936BBAE8-AF04-4FC4-BEDD-94DF2DFDE54B}" destId="{5D872DED-5748-4414-8926-8D61F36ACA83}" srcOrd="1" destOrd="0" presId="urn:microsoft.com/office/officeart/2005/8/layout/orgChart1"/>
    <dgm:cxn modelId="{042DBF07-4CAA-4832-AD9B-1379D1E6F73F}" type="presParOf" srcId="{936BBAE8-AF04-4FC4-BEDD-94DF2DFDE54B}" destId="{26165271-7D44-4B76-A889-F942287C17F1}" srcOrd="2" destOrd="0" presId="urn:microsoft.com/office/officeart/2005/8/layout/orgChart1"/>
    <dgm:cxn modelId="{0B094B40-3767-41D0-8381-F34DC0865CFF}" type="presParOf" srcId="{96B0B0EE-18FF-45A2-A110-BB5A3BAB6507}" destId="{91BD1A38-9C8E-47CC-B6FF-C4177D44067B}" srcOrd="2" destOrd="0" presId="urn:microsoft.com/office/officeart/2005/8/layout/orgChart1"/>
    <dgm:cxn modelId="{7396F92D-C3C5-4025-8705-712AED658E34}" type="presParOf" srcId="{12153A0B-2921-4CC5-9563-E534F60CBA72}" destId="{99D58E2C-B938-42CB-ADD1-7CC3AD7612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AFE46-DA6F-4642-B85C-FAEE09057421}">
      <dsp:nvSpPr>
        <dsp:cNvPr id="0" name=""/>
        <dsp:cNvSpPr/>
      </dsp:nvSpPr>
      <dsp:spPr>
        <a:xfrm>
          <a:off x="3433981" y="3072430"/>
          <a:ext cx="380418" cy="1166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616"/>
              </a:lnTo>
              <a:lnTo>
                <a:pt x="380418" y="11666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3835C-081A-4D39-AB42-65CFB28DC233}">
      <dsp:nvSpPr>
        <dsp:cNvPr id="0" name=""/>
        <dsp:cNvSpPr/>
      </dsp:nvSpPr>
      <dsp:spPr>
        <a:xfrm>
          <a:off x="2914076" y="1271783"/>
          <a:ext cx="1534354" cy="532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292"/>
              </a:lnTo>
              <a:lnTo>
                <a:pt x="1534354" y="266292"/>
              </a:lnTo>
              <a:lnTo>
                <a:pt x="1534354" y="5325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F2D60-8F8E-40FB-911F-5DEB35BF9C22}">
      <dsp:nvSpPr>
        <dsp:cNvPr id="0" name=""/>
        <dsp:cNvSpPr/>
      </dsp:nvSpPr>
      <dsp:spPr>
        <a:xfrm>
          <a:off x="365272" y="3072430"/>
          <a:ext cx="380418" cy="1166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616"/>
              </a:lnTo>
              <a:lnTo>
                <a:pt x="380418" y="11666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A44DC-C9E5-4D59-88F6-1045F005F05D}">
      <dsp:nvSpPr>
        <dsp:cNvPr id="0" name=""/>
        <dsp:cNvSpPr/>
      </dsp:nvSpPr>
      <dsp:spPr>
        <a:xfrm>
          <a:off x="1379721" y="1271783"/>
          <a:ext cx="1534354" cy="532585"/>
        </a:xfrm>
        <a:custGeom>
          <a:avLst/>
          <a:gdLst/>
          <a:ahLst/>
          <a:cxnLst/>
          <a:rect l="0" t="0" r="0" b="0"/>
          <a:pathLst>
            <a:path>
              <a:moveTo>
                <a:pt x="1534354" y="0"/>
              </a:moveTo>
              <a:lnTo>
                <a:pt x="1534354" y="266292"/>
              </a:lnTo>
              <a:lnTo>
                <a:pt x="0" y="266292"/>
              </a:lnTo>
              <a:lnTo>
                <a:pt x="0" y="5325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6C3D4-D983-451D-ABC8-A676A2B7EE02}">
      <dsp:nvSpPr>
        <dsp:cNvPr id="0" name=""/>
        <dsp:cNvSpPr/>
      </dsp:nvSpPr>
      <dsp:spPr>
        <a:xfrm>
          <a:off x="1646014" y="3722"/>
          <a:ext cx="2536122" cy="1268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জারণ সংখ্যা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646014" y="3722"/>
        <a:ext cx="2536122" cy="1268061"/>
      </dsp:txXfrm>
    </dsp:sp>
    <dsp:sp modelId="{9F160145-99E2-4AF2-BEAB-2CF1C3069D39}">
      <dsp:nvSpPr>
        <dsp:cNvPr id="0" name=""/>
        <dsp:cNvSpPr/>
      </dsp:nvSpPr>
      <dsp:spPr>
        <a:xfrm>
          <a:off x="111660" y="1804369"/>
          <a:ext cx="2536122" cy="1268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স্থায়ী জারণ সংখ্যা</a:t>
          </a:r>
          <a:endParaRPr lang="en-US" sz="3200" kern="1200" dirty="0"/>
        </a:p>
      </dsp:txBody>
      <dsp:txXfrm>
        <a:off x="111660" y="1804369"/>
        <a:ext cx="2536122" cy="1268061"/>
      </dsp:txXfrm>
    </dsp:sp>
    <dsp:sp modelId="{618351D2-60E9-46D4-BFB9-FD082900D5A3}">
      <dsp:nvSpPr>
        <dsp:cNvPr id="0" name=""/>
        <dsp:cNvSpPr/>
      </dsp:nvSpPr>
      <dsp:spPr>
        <a:xfrm>
          <a:off x="745691" y="3605016"/>
          <a:ext cx="2536122" cy="1268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পর্যায়ভিত্তিক</a:t>
          </a:r>
          <a:endParaRPr lang="en-US" sz="3200" kern="1200" dirty="0"/>
        </a:p>
      </dsp:txBody>
      <dsp:txXfrm>
        <a:off x="745691" y="3605016"/>
        <a:ext cx="2536122" cy="1268061"/>
      </dsp:txXfrm>
    </dsp:sp>
    <dsp:sp modelId="{F86EFDF5-5F42-41A1-A860-B18FFCCD4F88}">
      <dsp:nvSpPr>
        <dsp:cNvPr id="0" name=""/>
        <dsp:cNvSpPr/>
      </dsp:nvSpPr>
      <dsp:spPr>
        <a:xfrm>
          <a:off x="3180369" y="1804369"/>
          <a:ext cx="2536122" cy="1268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পরিবর্তনশীল জারণ সংখ্যা</a:t>
          </a:r>
          <a:endParaRPr lang="en-US" sz="3200" kern="1200" dirty="0"/>
        </a:p>
      </dsp:txBody>
      <dsp:txXfrm>
        <a:off x="3180369" y="1804369"/>
        <a:ext cx="2536122" cy="1268061"/>
      </dsp:txXfrm>
    </dsp:sp>
    <dsp:sp modelId="{AA250303-3D71-41D4-921C-64A2962A0C1D}">
      <dsp:nvSpPr>
        <dsp:cNvPr id="0" name=""/>
        <dsp:cNvSpPr/>
      </dsp:nvSpPr>
      <dsp:spPr>
        <a:xfrm>
          <a:off x="3814399" y="3605016"/>
          <a:ext cx="2536122" cy="1268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গাণিতিকভাবে নির্ণয় করতে হয়।</a:t>
          </a:r>
          <a:endParaRPr lang="en-US" sz="3200" kern="1200" dirty="0"/>
        </a:p>
      </dsp:txBody>
      <dsp:txXfrm>
        <a:off x="3814399" y="3605016"/>
        <a:ext cx="2536122" cy="1268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3417B-3433-4612-9E20-69E75F33BB32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6AADF-84C2-415B-9FC0-9F34224C0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5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996" y="2130440"/>
            <a:ext cx="823928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3992" y="3886200"/>
            <a:ext cx="678529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1060" y="274653"/>
            <a:ext cx="239807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74" y="274653"/>
            <a:ext cx="7036039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702" y="4406915"/>
            <a:ext cx="8239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702" y="2906713"/>
            <a:ext cx="8239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68" y="1600206"/>
            <a:ext cx="471705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086" y="1600206"/>
            <a:ext cx="47170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64" y="274638"/>
            <a:ext cx="87239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665" y="1535113"/>
            <a:ext cx="428288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65" y="2174875"/>
            <a:ext cx="428288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4057" y="1535113"/>
            <a:ext cx="4284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4057" y="2174875"/>
            <a:ext cx="4284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68" y="273050"/>
            <a:ext cx="318902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802" y="273065"/>
            <a:ext cx="541881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668" y="1435103"/>
            <a:ext cx="318902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951" y="4800600"/>
            <a:ext cx="58159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99951" y="612775"/>
            <a:ext cx="58159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9951" y="5367338"/>
            <a:ext cx="58159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664" y="274638"/>
            <a:ext cx="87239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664" y="1600206"/>
            <a:ext cx="87239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664" y="6356365"/>
            <a:ext cx="22617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395B-C549-414F-AD1D-BEF28397B17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1870" y="6356365"/>
            <a:ext cx="3069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6847" y="6356365"/>
            <a:ext cx="22617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9DDD-AFA7-4BB1-A4FE-849EF9982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4.jpg"/>
          <p:cNvPicPr>
            <a:picLocks noChangeAspect="1"/>
          </p:cNvPicPr>
          <p:nvPr/>
        </p:nvPicPr>
        <p:blipFill>
          <a:blip r:embed="rId2">
            <a:lum bright="40000" contrast="-24000"/>
          </a:blip>
          <a:stretch>
            <a:fillRect/>
          </a:stretch>
        </p:blipFill>
        <p:spPr>
          <a:xfrm>
            <a:off x="116235" y="4"/>
            <a:ext cx="9577040" cy="626089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81207" y="1066800"/>
            <a:ext cx="76371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1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1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bn-BD" sz="11500" b="1" dirty="0" smtClean="0">
                <a:solidFill>
                  <a:schemeClr val="accent3"/>
                </a:solidFill>
              </a:rPr>
              <a:t> </a:t>
            </a:r>
            <a:endParaRPr lang="bn-BD" sz="88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91069" y="228600"/>
            <a:ext cx="6468301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যৌগের নির্ধারিত মৌলের জারণ সংখ্যা নির্ণয়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35849" y="1371600"/>
            <a:ext cx="7049653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জারণ সংখ্যা নির্ণয় করতে হবে।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0101" y="2149526"/>
            <a:ext cx="49812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50175" y="2895600"/>
            <a:ext cx="363497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50175" y="2905780"/>
            <a:ext cx="664720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17489" y="2156430"/>
            <a:ext cx="60582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91069" y="2149527"/>
            <a:ext cx="753921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যৌগে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জারণ সংখ্যা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এর জারণ সংখ্যা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এবং ধরি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জারণ সংখ্যা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IN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82860" y="3429000"/>
            <a:ext cx="107703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33400" y="3429000"/>
            <a:ext cx="80546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(+1)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32481" y="3429000"/>
                <a:ext cx="40478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×</m:t>
                      </m:r>
                    </m:oMath>
                  </m:oMathPara>
                </a14:m>
                <a:endParaRPr lang="bn-IN" sz="2800" b="1" dirty="0" smtClean="0">
                  <a:solidFill>
                    <a:srgbClr val="A5002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963" y="3429000"/>
                <a:ext cx="423874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9412" r="-55072" b="-341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234922" y="34290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18168" y="34290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65214" y="34290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NikoshBAN" pitchFamily="2" charset="0"/>
                <a:cs typeface="NikoshBAN" pitchFamily="2" charset="0"/>
              </a:rPr>
              <a:t>x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023997" y="3439180"/>
                <a:ext cx="40478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×</m:t>
                      </m:r>
                    </m:oMath>
                  </m:oMathPara>
                </a14:m>
                <a:endParaRPr lang="bn-IN" sz="2800" b="1" dirty="0" smtClean="0">
                  <a:solidFill>
                    <a:srgbClr val="A5002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963" y="3439180"/>
                <a:ext cx="42387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9302" r="-54286" b="-337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399206" y="34290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90277" y="34290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0921" y="3429000"/>
            <a:ext cx="9681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(-2)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624889" y="3429000"/>
                <a:ext cx="40478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×</m:t>
                      </m:r>
                    </m:oMath>
                  </m:oMathPara>
                </a14:m>
                <a:endParaRPr lang="bn-IN" sz="2800" b="1" dirty="0" smtClean="0">
                  <a:solidFill>
                    <a:srgbClr val="A5002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363" y="3429000"/>
                <a:ext cx="42387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9412" r="-54286" b="-341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6927330" y="34290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18401" y="34290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09472" y="34290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26051" y="3944385"/>
            <a:ext cx="6742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31092" y="3896380"/>
            <a:ext cx="70138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+2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45453" y="389638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71118" y="3896380"/>
            <a:ext cx="7299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66871" y="3896380"/>
            <a:ext cx="67083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-14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35367" y="38862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26438" y="3886200"/>
            <a:ext cx="393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27205" y="4429780"/>
            <a:ext cx="6742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98406" y="4429780"/>
            <a:ext cx="213037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12 = 0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827205" y="4963180"/>
            <a:ext cx="6742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27205" y="5496580"/>
            <a:ext cx="6742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98406" y="4919003"/>
            <a:ext cx="168286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 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+12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98406" y="5496580"/>
            <a:ext cx="168286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 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+6 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169997" y="5442223"/>
                <a:ext cx="4042708" cy="523220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 </m:t>
                    </m:r>
                  </m:oMath>
                </a14:m>
                <a:r>
                  <a:rPr lang="en-US" sz="28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Cr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এর জারণ সংখ্যা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+6</a:t>
                </a:r>
                <a:endParaRPr lang="bn-IN" sz="2800" b="1" dirty="0" smtClean="0">
                  <a:solidFill>
                    <a:srgbClr val="A5002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848" y="5442223"/>
                <a:ext cx="423338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3636" b="-31818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xit" presetSubtype="37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2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7" grpId="0"/>
      <p:bldP spid="68" grpId="0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ounded Rectangle 73"/>
          <p:cNvSpPr/>
          <p:nvPr/>
        </p:nvSpPr>
        <p:spPr>
          <a:xfrm>
            <a:off x="3231092" y="246185"/>
            <a:ext cx="2356004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548232" y="2389257"/>
            <a:ext cx="6864027" cy="70788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জারণ সংখ্যা নির্ণয় কর।</a:t>
            </a:r>
            <a:endParaRPr lang="bn-IN" sz="40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1237" y="211018"/>
            <a:ext cx="1750175" cy="95410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জারণ বিজারণ যুগপৎ ঘটে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5262" y="2286002"/>
            <a:ext cx="313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aseline="4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e 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Na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5263" y="3352802"/>
            <a:ext cx="2946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200" baseline="4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e</a:t>
            </a:r>
            <a:r>
              <a:rPr lang="en-US" sz="3200" baseline="4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200" baseline="4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3200" baseline="4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25845" y="990600"/>
                <a:ext cx="3599767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Na +</a:t>
                </a:r>
                <a:r>
                  <a:rPr lang="en-US" sz="3600" b="1" dirty="0">
                    <a:solidFill>
                      <a:srgbClr val="080808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80808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80808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80808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Cl</a:t>
                </a:r>
                <a:r>
                  <a:rPr lang="en-US" sz="36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NaCl</a:t>
                </a:r>
                <a:endParaRPr lang="en-US" sz="3600" baseline="40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259" y="990600"/>
                <a:ext cx="4074941" cy="889924"/>
              </a:xfrm>
              <a:prstGeom prst="rect">
                <a:avLst/>
              </a:prstGeom>
              <a:blipFill rotWithShape="1">
                <a:blip r:embed="rId2"/>
                <a:stretch>
                  <a:fillRect l="-4484" b="-1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62268" y="2308462"/>
            <a:ext cx="2057021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অর্ধবিক্রিয়া</a:t>
            </a:r>
            <a:endParaRPr lang="bn-IN" sz="26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2618" y="2286000"/>
            <a:ext cx="294021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40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aseline="4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437" y="3362980"/>
            <a:ext cx="219705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অর্ধবিক্রিয়া</a:t>
            </a:r>
            <a:endParaRPr lang="bn-IN" sz="26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2618" y="3352800"/>
            <a:ext cx="358010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baseline="40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0175" y="4495802"/>
            <a:ext cx="188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aseline="4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200" baseline="4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2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373047" y="4788187"/>
            <a:ext cx="67314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34833" y="4495802"/>
            <a:ext cx="1958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200" baseline="4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3200" baseline="4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92881" y="4526577"/>
                <a:ext cx="43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112" y="4526577"/>
                <a:ext cx="45692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4400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278922" y="4520627"/>
            <a:ext cx="1041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3200" baseline="4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146400" y="2514601"/>
            <a:ext cx="709954" cy="86284"/>
          </a:xfrm>
          <a:prstGeom prst="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183210" y="3581400"/>
            <a:ext cx="709954" cy="86284"/>
          </a:xfrm>
          <a:prstGeom prst="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5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15" grpId="0"/>
      <p:bldP spid="18" grpId="0"/>
      <p:bldP spid="19" grpId="0"/>
      <p:bldP spid="20" grpId="0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3319" y="2667002"/>
            <a:ext cx="313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sz="3200" baseline="4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2e 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Zn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en-US" sz="32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3320" y="3799582"/>
            <a:ext cx="3175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+ 2e</a:t>
            </a:r>
            <a:r>
              <a:rPr lang="en-US" sz="3200" baseline="4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Cu</a:t>
            </a:r>
            <a:r>
              <a:rPr lang="en-US" sz="3200" baseline="4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aseline="4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155432" y="2961716"/>
            <a:ext cx="709954" cy="86284"/>
          </a:xfrm>
          <a:prstGeom prst="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9259" y="2689462"/>
            <a:ext cx="205464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অর্ধবিক্রিয়া</a:t>
            </a:r>
            <a:endParaRPr lang="bn-IN" sz="26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4671" y="2753380"/>
            <a:ext cx="276196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sz="2800" baseline="4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n-IN" sz="2800" baseline="4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 </a:t>
            </a:r>
            <a:r>
              <a:rPr lang="en-US" sz="2800" baseline="4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Zn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8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258" y="3809760"/>
            <a:ext cx="224881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অর্ধবিক্রিয়া</a:t>
            </a:r>
            <a:endParaRPr lang="bn-IN" sz="26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137708" y="4094492"/>
            <a:ext cx="708355" cy="86089"/>
          </a:xfrm>
          <a:prstGeom prst="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07698" y="3885961"/>
            <a:ext cx="300134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26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বিজারণ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6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7075" y="4790182"/>
            <a:ext cx="1888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sz="3200" baseline="4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Cu</a:t>
            </a:r>
            <a:r>
              <a:rPr lang="en-US" sz="3200" baseline="40000" dirty="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32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965337" y="5082567"/>
            <a:ext cx="67314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01764" y="4790182"/>
            <a:ext cx="2706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Zn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Cu</a:t>
            </a:r>
            <a:r>
              <a:rPr lang="en-US" sz="3200" baseline="4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aseline="4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61237" y="211018"/>
            <a:ext cx="1750175" cy="95410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জারণ বিজারণ যুগপৎ ঘটে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23901" y="1447802"/>
            <a:ext cx="5578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Zn + CuSO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ZnSO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Cu</a:t>
            </a:r>
            <a:endParaRPr lang="en-US" sz="3600" baseline="4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2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0" grpId="0" animBg="1"/>
      <p:bldP spid="11" grpId="0"/>
      <p:bldP spid="12" grpId="0"/>
      <p:bldP spid="14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98637" y="2006027"/>
            <a:ext cx="3208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+ SnCl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baseline="4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24829" y="304800"/>
            <a:ext cx="227645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779324" y="2329190"/>
            <a:ext cx="62343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25541" y="2006026"/>
            <a:ext cx="30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SnCl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3600" b="1" baseline="4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2837" y="3301425"/>
            <a:ext cx="73721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প্রদত্ত বিক্রিয়াটিতে জারণ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বিজারণ যুগপৎ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ঘটে-প্রমাণ কর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5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027078" y="121920"/>
            <a:ext cx="2492704" cy="64008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600" b="1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8515" y="1219200"/>
            <a:ext cx="5250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জারণ সংখ্যা কত?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0458" y="1742420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57947" y="1752600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endParaRPr lang="en-US" sz="24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75437" y="1752600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27554" y="1752600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-7</a:t>
            </a:r>
            <a:endParaRPr lang="en-US" sz="24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1548231" y="1671310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3365720" y="1667978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7149308" y="1667978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5351496" y="1600200"/>
            <a:ext cx="37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516" y="2372380"/>
            <a:ext cx="8383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2FeCl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+SnCl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2FeCl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+SnCl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 কোনটির বিজারণ ঘটে?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40458" y="3069848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Fe</a:t>
            </a:r>
            <a:r>
              <a:rPr lang="en-US" sz="2400" baseline="40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+2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57947" y="3080028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Fe</a:t>
            </a:r>
            <a:r>
              <a:rPr lang="en-US" sz="2400" baseline="40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+3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75437" y="3080028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Sn</a:t>
            </a:r>
            <a:r>
              <a:rPr lang="en-US" sz="2400" baseline="40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+2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27554" y="3080028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Sn</a:t>
            </a:r>
            <a:r>
              <a:rPr lang="en-US" sz="2400" baseline="40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+4</a:t>
            </a:r>
            <a:endParaRPr lang="en-US" sz="24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Multiply 16"/>
          <p:cNvSpPr/>
          <p:nvPr/>
        </p:nvSpPr>
        <p:spPr>
          <a:xfrm>
            <a:off x="1884803" y="2995406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3634978" y="2995406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5553439" y="3008918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flipH="1">
            <a:off x="7435394" y="2949714"/>
            <a:ext cx="37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8516" y="3667780"/>
            <a:ext cx="7791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কোনটির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40458" y="4390661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HClO</a:t>
            </a:r>
            <a:r>
              <a:rPr lang="en-US" sz="2400" baseline="-25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4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557947" y="4400841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HNO</a:t>
            </a:r>
            <a:r>
              <a:rPr lang="en-US" sz="2400" baseline="-25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3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375437" y="4400841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H</a:t>
            </a:r>
            <a:r>
              <a:rPr lang="en-US" sz="2400" baseline="-25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SO</a:t>
            </a:r>
            <a:r>
              <a:rPr lang="en-US" sz="2400" baseline="-25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3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327554" y="4400841"/>
            <a:ext cx="1615546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K</a:t>
            </a:r>
            <a:r>
              <a:rPr lang="en-US" sz="2400" baseline="-25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Cr</a:t>
            </a:r>
            <a:r>
              <a:rPr lang="en-US" sz="2400" baseline="-25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O</a:t>
            </a:r>
            <a:r>
              <a:rPr lang="en-US" sz="2400" baseline="-250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7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Multiply 25"/>
          <p:cNvSpPr/>
          <p:nvPr/>
        </p:nvSpPr>
        <p:spPr>
          <a:xfrm>
            <a:off x="7570023" y="4332357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ultiply 26"/>
          <p:cNvSpPr/>
          <p:nvPr/>
        </p:nvSpPr>
        <p:spPr>
          <a:xfrm>
            <a:off x="3703846" y="4329731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ultiply 27"/>
          <p:cNvSpPr/>
          <p:nvPr/>
        </p:nvSpPr>
        <p:spPr>
          <a:xfrm>
            <a:off x="5553439" y="4329731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flipH="1">
            <a:off x="1758589" y="4245114"/>
            <a:ext cx="723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3497" y="1119767"/>
            <a:ext cx="7943100" cy="13817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9437" y="2251686"/>
            <a:ext cx="7943100" cy="13817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5" y="3581400"/>
            <a:ext cx="8575322" cy="13817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01942" y="884291"/>
            <a:ext cx="8719690" cy="13817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7037" y="2209800"/>
            <a:ext cx="8839200" cy="13817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7" grpId="0" animBg="1"/>
      <p:bldP spid="18" grpId="0" animBg="1"/>
      <p:bldP spid="19" grpId="0" animBg="1"/>
      <p:bldP spid="20" grpId="0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84224" y="457200"/>
            <a:ext cx="3231092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3018" y="2667004"/>
            <a:ext cx="6345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SO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A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731948" y="2971800"/>
            <a:ext cx="127897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80917" y="3581402"/>
            <a:ext cx="7606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0490" y="1219206"/>
            <a:ext cx="3524827" cy="2800767"/>
          </a:xfrm>
          <a:prstGeom prst="rect">
            <a:avLst/>
          </a:prstGeom>
          <a:noFill/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bn-BD" sz="8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bn-BD" sz="8800" b="1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</a:t>
            </a:r>
            <a:r>
              <a:rPr lang="bn-BD" sz="88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 </a:t>
            </a:r>
            <a:r>
              <a:rPr lang="bn-BD" sz="8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bn-BD" sz="88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8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5107">
            <a:off x="476452" y="3124200"/>
            <a:ext cx="2775360" cy="287990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5330" flipH="1">
            <a:off x="5892527" y="3098762"/>
            <a:ext cx="2496752" cy="29002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0"/>
            <a:ext cx="9693275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hlinkClick r:id="rId3" action="ppaction://hlinksldjump"/>
          </p:cNvPr>
          <p:cNvSpPr/>
          <p:nvPr/>
        </p:nvSpPr>
        <p:spPr>
          <a:xfrm>
            <a:off x="3781847" y="457200"/>
            <a:ext cx="2423319" cy="838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840677" y="4419630"/>
            <a:ext cx="2743200" cy="153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035942" y="4381530"/>
            <a:ext cx="2057400" cy="15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DSC077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7473" y="208671"/>
            <a:ext cx="4112299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514039" y="3342144"/>
            <a:ext cx="4332600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শাখাওয়াত হোসেন</a:t>
            </a:r>
          </a:p>
          <a:p>
            <a:pPr algn="ctr"/>
            <a:r>
              <a:rPr lang="bn-BD" sz="28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বি. এসসি (সম্মান), এম. এসসি </a:t>
            </a:r>
          </a:p>
          <a:p>
            <a:pPr algn="ctr"/>
            <a:r>
              <a:rPr lang="bn-BD" sz="2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এ. আর. এস মাধ্যমিক বালিকা বিদ্যালয়,</a:t>
            </a:r>
          </a:p>
          <a:p>
            <a:pPr algn="ctr"/>
            <a:r>
              <a:rPr lang="bn-BD" sz="2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বরিশাল।</a:t>
            </a:r>
          </a:p>
          <a:p>
            <a:pPr algn="ctr">
              <a:buFont typeface="Wingdings"/>
              <a:buChar char=")"/>
            </a:pPr>
            <a:r>
              <a:rPr lang="bn-BD" sz="2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০১৭</a:t>
            </a:r>
            <a:r>
              <a:rPr lang="en-US" sz="2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57585992</a:t>
            </a:r>
            <a:endParaRPr lang="en-US" sz="2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331210" y="4380736"/>
            <a:ext cx="2057400" cy="15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27844" y="3330476"/>
            <a:ext cx="3084225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IN" sz="3600" b="1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-দশম</a:t>
            </a:r>
            <a:r>
              <a:rPr lang="bn-BD" sz="3600" b="1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বিক্রিয়া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140373" y="2895600"/>
            <a:ext cx="146868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40373" y="5791200"/>
            <a:ext cx="146868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87243" y="5410200"/>
            <a:ext cx="146868" cy="1524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87243" y="3200400"/>
            <a:ext cx="146868" cy="1524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93507" y="5410200"/>
            <a:ext cx="146868" cy="1524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993507" y="3200400"/>
            <a:ext cx="146868" cy="1524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129583" y="1905000"/>
            <a:ext cx="1101508" cy="1219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6150" y="2362200"/>
            <a:ext cx="14686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5848" y="1600200"/>
            <a:ext cx="1688979" cy="1828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96753" y="1524000"/>
            <a:ext cx="14686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57659" y="2362200"/>
            <a:ext cx="146868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23319" y="2286006"/>
            <a:ext cx="514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>
          <a:xfrm>
            <a:off x="5948146" y="1905000"/>
            <a:ext cx="1101508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74712" y="2362200"/>
            <a:ext cx="14686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54411" y="1600200"/>
            <a:ext cx="1688979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654411" y="2057400"/>
            <a:ext cx="14686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269956" y="2514600"/>
            <a:ext cx="14686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96524" y="2819400"/>
            <a:ext cx="14686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95015" y="3276600"/>
            <a:ext cx="14686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11700" y="3352800"/>
            <a:ext cx="14686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15316" y="1524000"/>
            <a:ext cx="14686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609052" y="1524000"/>
            <a:ext cx="14686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976222" y="2362200"/>
            <a:ext cx="14686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41881" y="2286006"/>
            <a:ext cx="51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</a:t>
            </a:r>
            <a:endParaRPr lang="en-US" dirty="0"/>
          </a:p>
        </p:txBody>
      </p:sp>
      <p:sp>
        <p:nvSpPr>
          <p:cNvPr id="24" name="Double Bracket 23"/>
          <p:cNvSpPr/>
          <p:nvPr/>
        </p:nvSpPr>
        <p:spPr>
          <a:xfrm>
            <a:off x="1615547" y="1447800"/>
            <a:ext cx="2056148" cy="2133600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uble Bracket 24"/>
          <p:cNvSpPr/>
          <p:nvPr/>
        </p:nvSpPr>
        <p:spPr>
          <a:xfrm>
            <a:off x="5507542" y="1447800"/>
            <a:ext cx="1982716" cy="2133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lus 25"/>
          <p:cNvSpPr/>
          <p:nvPr/>
        </p:nvSpPr>
        <p:spPr>
          <a:xfrm>
            <a:off x="3671697" y="1371600"/>
            <a:ext cx="367169" cy="3048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inus 26"/>
          <p:cNvSpPr/>
          <p:nvPr/>
        </p:nvSpPr>
        <p:spPr>
          <a:xfrm>
            <a:off x="7490258" y="1371600"/>
            <a:ext cx="440603" cy="304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010789" y="3733800"/>
            <a:ext cx="2937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2Li + F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2Li</a:t>
            </a:r>
            <a:r>
              <a:rPr lang="en-US" sz="2800" b="1" baseline="4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baseline="4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 b="1" baseline="4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43621" y="4599610"/>
            <a:ext cx="4332599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 : </a:t>
            </a:r>
            <a:r>
              <a:rPr lang="en-US" sz="2800" dirty="0" smtClean="0">
                <a:solidFill>
                  <a:schemeClr val="tx1"/>
                </a:solidFill>
                <a:cs typeface="NikoshBAN" pitchFamily="2" charset="0"/>
              </a:rPr>
              <a:t>Li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ঘটেছে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43062" y="5193385"/>
            <a:ext cx="4030222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জারণ ঘটেছে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54356" y="4599610"/>
            <a:ext cx="4332599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 : </a:t>
            </a:r>
            <a:r>
              <a:rPr lang="en-US" sz="2800" dirty="0" smtClean="0">
                <a:solidFill>
                  <a:schemeClr val="tx1"/>
                </a:solidFill>
                <a:cs typeface="NikoshBAN" pitchFamily="2" charset="0"/>
              </a:rPr>
              <a:t>F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ঘটেছে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37278" y="5181600"/>
            <a:ext cx="4030222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জারণ ঘটেছে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54356" y="4599610"/>
            <a:ext cx="4332599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 : </a:t>
            </a:r>
            <a:r>
              <a:rPr lang="en-US" sz="2800" dirty="0" smtClean="0">
                <a:solidFill>
                  <a:schemeClr val="tx1"/>
                </a:solidFill>
                <a:cs typeface="NikoshBAN" pitchFamily="2" charset="0"/>
              </a:rPr>
              <a:t>Li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জারণ সংখ্যা কত?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53798" y="5193385"/>
            <a:ext cx="2872704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জারণ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37838" y="4572000"/>
            <a:ext cx="4332599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 : </a:t>
            </a:r>
            <a:r>
              <a:rPr lang="en-US" sz="2800" dirty="0">
                <a:solidFill>
                  <a:schemeClr val="tx1"/>
                </a:solidFill>
                <a:cs typeface="NikoshBAN" pitchFamily="2" charset="0"/>
              </a:rPr>
              <a:t>F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জারণ সংখ্যা কত?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37279" y="5165775"/>
            <a:ext cx="2872704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জারণ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7177" y="228603"/>
            <a:ext cx="802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রাসায়নিক সমীকরণ ও ডায়াগ্রাম থেকে প্রশ্নের উত্তর দাও।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3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2424E-6 2.0629E-6 C 0.0019 -0.00555 0.00805 -0.00787 0.01294 -0.01249 C 0.01847 -0.01712 0.02194 -0.02174 0.03141 -0.02336 C 0.04656 -0.0296 0.06976 -0.0303 0.08744 -0.03099 C 0.12248 -0.03076 0.14142 -0.03053 0.17235 -0.02706 C 0.18719 -0.02243 0.19981 -0.01781 0.21149 -0.01087 C 0.21923 -0.00602 0.23091 -0.00301 0.24022 2.0629E-6 C 0.2489 0.00324 0.25663 0.0067 0.26484 0.00994 C 0.26799 0.01156 0.2702 0.01411 0.27368 0.01549 C 0.27936 0.01781 0.28441 0.02081 0.29025 0.02266 C 0.30366 0.02659 0.31676 0.03214 0.32829 0.03793 C 0.33207 0.03978 0.33681 0.04116 0.34091 0.04371 " pathEditMode="relative" rAng="0" ptsTypes="fffffffffffA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0" y="6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29" grpId="1"/>
      <p:bldP spid="30" grpId="0"/>
      <p:bldP spid="30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4.jpg"/>
          <p:cNvPicPr>
            <a:picLocks noChangeAspect="1"/>
          </p:cNvPicPr>
          <p:nvPr/>
        </p:nvPicPr>
        <p:blipFill>
          <a:blip r:embed="rId2">
            <a:lum bright="40000" contrast="-24000"/>
          </a:blip>
          <a:stretch>
            <a:fillRect/>
          </a:stretch>
        </p:blipFill>
        <p:spPr>
          <a:xfrm>
            <a:off x="116236" y="228604"/>
            <a:ext cx="9283305" cy="603229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958823" y="233289"/>
            <a:ext cx="3304525" cy="914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kumimoji="0" lang="bn-IN" sz="54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শিরোনাম</a:t>
            </a: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44719" y="3244751"/>
            <a:ext cx="4626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জারণ-বিজারণ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1393" y="533400"/>
            <a:ext cx="2996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60055" y="2438403"/>
            <a:ext cx="492635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জারণ সংখ্যা নির্ণয় করতে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1360055" y="3468469"/>
            <a:ext cx="734327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জারণ বিজারণ যুগপৎ ঘটে তা ব্যাখ্যা করতে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7144" y="1295400"/>
            <a:ext cx="370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 :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কাকে বলে?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1837" y="1909465"/>
            <a:ext cx="8434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যে রাসায়নিক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বিক্রিয়ায় কোনো পরমাণু বা আয়ন ইলেক্ট্রন বর্জন করে তাকে জারণ বলে।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7144" y="2971800"/>
            <a:ext cx="370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 : বি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কাকে বলে?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837" y="3585865"/>
            <a:ext cx="8493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যে রাসায়নিক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বিক্রিয়ায় কোনো পরমাণু বা আয়ন ইলেক্ট্রন গ্রহণ করে তাকে বিজারণ বলে।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144" y="4576465"/>
            <a:ext cx="370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 :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সংখ্যা কাকে বলে?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5637" y="514635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কোন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রাসায়নিক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বিক্রিয়ায় যত 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ং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খ্যক ইলেক্ট্রন গ্রহণ বা বর্জন করে সেই সংখ্যাকে জারণ সংখ্যা বলে।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34977" y="381001"/>
            <a:ext cx="2278459" cy="58477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3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পূর্ব জ্ঞান যাচাই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417199" y="304800"/>
            <a:ext cx="4685239" cy="556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জারণ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সংখ্যা মনে রাখার সহজ উপায়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3266502"/>
              </p:ext>
            </p:extLst>
          </p:nvPr>
        </p:nvGraphicFramePr>
        <p:xfrm>
          <a:off x="1413603" y="1219200"/>
          <a:ext cx="6462183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413602" y="2514600"/>
            <a:ext cx="6192926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9958" y="4343400"/>
            <a:ext cx="6192926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9606" y="1083613"/>
            <a:ext cx="1817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পর্যায় সারণির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544" y="2504420"/>
            <a:ext cx="888550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bn-IN" sz="2200" b="1" baseline="4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লি</a:t>
            </a:r>
            <a:r>
              <a:rPr lang="en-US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(Li</a:t>
            </a:r>
            <a:r>
              <a:rPr lang="bn-IN" sz="2200" b="1" baseline="4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না</a:t>
            </a:r>
            <a:r>
              <a:rPr lang="en-US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(Na</a:t>
            </a:r>
            <a:r>
              <a:rPr lang="bn-IN" sz="2200" b="1" baseline="4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কে</a:t>
            </a:r>
            <a:r>
              <a:rPr lang="en-US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(K</a:t>
            </a:r>
            <a:r>
              <a:rPr lang="bn-IN" sz="2200" b="1" baseline="4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রুবি</a:t>
            </a:r>
            <a:r>
              <a:rPr lang="en-US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bn-IN" sz="2200" b="1" baseline="4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সাজিয়ে</a:t>
            </a:r>
            <a:r>
              <a:rPr lang="en-US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(Cs</a:t>
            </a:r>
            <a:r>
              <a:rPr lang="bn-IN" sz="2200" b="1" baseline="4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ফেলেছে</a:t>
            </a:r>
            <a:r>
              <a:rPr lang="en-US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bn-IN" sz="2200" b="1" baseline="4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2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201" y="1981200"/>
            <a:ext cx="888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 </a:t>
            </a:r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মৌলের জারণ সংখ্যা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709" y="3743180"/>
            <a:ext cx="902013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বিনা</a:t>
            </a:r>
            <a:r>
              <a:rPr lang="en-US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(Be</a:t>
            </a:r>
            <a:r>
              <a:rPr lang="en-US" sz="2200" b="1" baseline="400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200" b="1" baseline="400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মেঘনা 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(Mg</a:t>
            </a:r>
            <a:r>
              <a:rPr lang="en-US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কেয়া 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(Ca</a:t>
            </a:r>
            <a:r>
              <a:rPr lang="en-US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স্যারের 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(Sr</a:t>
            </a:r>
            <a:r>
              <a:rPr lang="en-US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বাসায়</a:t>
            </a:r>
            <a:r>
              <a:rPr lang="en-US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(Ba</a:t>
            </a:r>
            <a:r>
              <a:rPr lang="en-US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রাধে</a:t>
            </a:r>
            <a:r>
              <a:rPr lang="en-US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(Ra</a:t>
            </a:r>
            <a:r>
              <a:rPr lang="en-US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200" b="1" baseline="40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22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8708" y="3209778"/>
            <a:ext cx="888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এর মৌলের জারণ সংখ্যা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+2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86" y="4953002"/>
            <a:ext cx="9020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ফ্লোরিন</a:t>
            </a:r>
            <a:r>
              <a:rPr lang="en-US" sz="2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(F</a:t>
            </a:r>
            <a:r>
              <a:rPr lang="en-US" sz="2400" b="1" baseline="40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ক্লোরিন 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="1" baseline="40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ব্রোমিন 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(Br</a:t>
            </a:r>
            <a:r>
              <a:rPr lang="en-US" sz="2400" b="1" baseline="40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bn-IN" sz="2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আয়োডিন 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(I</a:t>
            </a:r>
            <a:r>
              <a:rPr lang="en-US" sz="2400" b="1" baseline="4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2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87" y="4454140"/>
            <a:ext cx="888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- 17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এর মৌলের জারণ সংখ্যা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5458" y="1981200"/>
            <a:ext cx="8844579" cy="10322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Callout 12"/>
          <p:cNvSpPr/>
          <p:nvPr/>
        </p:nvSpPr>
        <p:spPr>
          <a:xfrm>
            <a:off x="3769606" y="1066802"/>
            <a:ext cx="1548231" cy="790135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5458" y="3200402"/>
            <a:ext cx="8844579" cy="1035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5458" y="4451181"/>
            <a:ext cx="8844579" cy="1035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0349" y="304800"/>
            <a:ext cx="208674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জারণ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সংখ্যা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7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0349" y="304800"/>
            <a:ext cx="208674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জারণ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সংখ্যা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2978" y="772180"/>
            <a:ext cx="2930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ব্যতিক্রম বা বিশেষ ক্ষেত্র</a:t>
            </a:r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547" y="1295400"/>
            <a:ext cx="8477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600" b="1" dirty="0" smtClean="0">
                <a:latin typeface="NikoshBAN" pitchFamily="2" charset="0"/>
                <a:cs typeface="NikoshBAN" pitchFamily="2" charset="0"/>
              </a:rPr>
              <a:t>ধাতব হাইড্রাইডে হাইড্রোজেন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bn-IN" sz="2600" b="1" baseline="4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2600" b="1" dirty="0" smtClean="0">
                <a:latin typeface="NikoshBAN" pitchFamily="2" charset="0"/>
                <a:cs typeface="NikoshBAN" pitchFamily="2" charset="0"/>
              </a:rPr>
              <a:t> জারণ সংখ্যা</a:t>
            </a:r>
            <a:r>
              <a:rPr lang="en-US" sz="2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2600" b="1" dirty="0" smtClean="0">
                <a:latin typeface="NikoshBAN" pitchFamily="2" charset="0"/>
                <a:cs typeface="NikoshBAN" pitchFamily="2" charset="0"/>
              </a:rPr>
              <a:t> যেমন :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LiAlH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600" b="1" baseline="-25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547" y="2015197"/>
            <a:ext cx="89892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অধিকাংশ অক্সাইডে অক্সিজেনের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</a:t>
            </a:r>
            <a:r>
              <a:rPr lang="en-US" sz="2600" b="1" baseline="4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2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জারণ সংখ্যা </a:t>
            </a:r>
            <a:r>
              <a:rPr lang="en-US" sz="2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-2 </a:t>
            </a:r>
            <a:r>
              <a:rPr lang="bn-IN" sz="2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যেমন :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26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600" b="1" baseline="-250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547" y="2502048"/>
            <a:ext cx="827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পারঅক্সাইডে অক্সিজেনের জারণ সংখ্যা 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যেমন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baseline="-25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05547" y="2895600"/>
                <a:ext cx="8279672" cy="739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IN" sz="2800" b="1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সুপারঅক্সাইডে অক্সিজেনের জারণ সংখ্যা</a:t>
                </a:r>
                <a:r>
                  <a:rPr lang="en-US" sz="2800" b="1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solidFill>
                      <a:srgbClr val="080808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800" b="1" dirty="0">
                    <a:solidFill>
                      <a:srgbClr val="080808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80808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80808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80808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80808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2800" b="1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যেমন : </a:t>
                </a:r>
                <a:r>
                  <a:rPr lang="en-US" sz="2800" b="1" dirty="0" smtClean="0">
                    <a:solidFill>
                      <a:srgbClr val="080808"/>
                    </a:solidFill>
                    <a:latin typeface="Times New Roman" pitchFamily="18" charset="0"/>
                    <a:cs typeface="Times New Roman" pitchFamily="18" charset="0"/>
                  </a:rPr>
                  <a:t>KO</a:t>
                </a:r>
                <a:r>
                  <a:rPr lang="en-US" sz="2800" b="1" baseline="-25000" dirty="0" smtClean="0">
                    <a:solidFill>
                      <a:srgbClr val="080808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b="1" dirty="0" smtClean="0">
                    <a:solidFill>
                      <a:srgbClr val="080808"/>
                    </a:solidFill>
                    <a:latin typeface="Times New Roman" pitchFamily="18" charset="0"/>
                    <a:cs typeface="Times New Roman" pitchFamily="18" charset="0"/>
                  </a:rPr>
                  <a:t>, NaO</a:t>
                </a:r>
                <a:r>
                  <a:rPr lang="en-US" sz="2800" b="1" baseline="-25000" dirty="0" smtClean="0">
                    <a:solidFill>
                      <a:srgbClr val="080808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800" b="1" baseline="-25000" dirty="0" smtClean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47" y="2895600"/>
                <a:ext cx="8279672" cy="739754"/>
              </a:xfrm>
              <a:prstGeom prst="rect">
                <a:avLst/>
              </a:prstGeom>
              <a:blipFill rotWithShape="1">
                <a:blip r:embed="rId2"/>
                <a:stretch>
                  <a:fillRect l="-1546" b="-9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05546" y="3820180"/>
            <a:ext cx="888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bn-IN" sz="24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ব্লক মৌল বা যে সব মৌলের </a:t>
            </a:r>
            <a:r>
              <a:rPr lang="en-US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bn-IN" sz="24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অর্বিটাল ফাঁকা সেইসব মৌলের জারণ সংখ্যা পরিবর্তনশীল।</a:t>
            </a:r>
            <a:endParaRPr lang="en-US" sz="2400" b="1" baseline="-25000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5546" y="1295400"/>
            <a:ext cx="8882397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5546" y="2013622"/>
            <a:ext cx="8882397" cy="16217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5546" y="3788468"/>
            <a:ext cx="8882397" cy="5549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05547" y="4495800"/>
            <a:ext cx="8745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জারণ সংখ্যা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যেমন :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endParaRPr lang="en-US" sz="2800" b="1" baseline="-25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547" y="5191780"/>
            <a:ext cx="888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জারণ সংখ্যা </a:t>
            </a: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শূন্য</a:t>
            </a:r>
            <a:r>
              <a:rPr lang="bn-IN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যেমন 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baseline="-25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547" y="5867401"/>
            <a:ext cx="8948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যৌগমূলকের</a:t>
            </a:r>
            <a:r>
              <a:rPr lang="en-US" sz="22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2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জারণ সংখ্যা </a:t>
            </a:r>
            <a:r>
              <a:rPr lang="en-US" sz="2200" b="1" dirty="0" err="1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200" b="1" dirty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মূলকের</a:t>
            </a:r>
            <a:r>
              <a:rPr lang="en-US" sz="22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আধানের</a:t>
            </a:r>
            <a:r>
              <a:rPr lang="en-US" sz="22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2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2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200" b="1" dirty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যেমন : </a:t>
            </a:r>
            <a:r>
              <a:rPr lang="en-US" sz="22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200" b="1" baseline="-250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b="1" baseline="400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bn-IN" sz="22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জারণ </a:t>
            </a:r>
            <a:r>
              <a:rPr lang="bn-IN" sz="2200" b="1" dirty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en-US" sz="2200" b="1" dirty="0" err="1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200" b="1" dirty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US" sz="2200" b="1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5546" y="4474268"/>
            <a:ext cx="8882397" cy="5549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5546" y="5160068"/>
            <a:ext cx="8882397" cy="5549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5546" y="5845868"/>
            <a:ext cx="8882397" cy="5549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7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803</Words>
  <Application>Microsoft Office PowerPoint</Application>
  <PresentationFormat>Custom</PresentationFormat>
  <Paragraphs>146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Akhi</dc:creator>
  <cp:lastModifiedBy>Ohi</cp:lastModifiedBy>
  <cp:revision>337</cp:revision>
  <dcterms:created xsi:type="dcterms:W3CDTF">2014-05-26T16:52:56Z</dcterms:created>
  <dcterms:modified xsi:type="dcterms:W3CDTF">2020-07-21T11:23:20Z</dcterms:modified>
</cp:coreProperties>
</file>