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1" r:id="rId7"/>
    <p:sldId id="275" r:id="rId8"/>
    <p:sldId id="264" r:id="rId9"/>
    <p:sldId id="265" r:id="rId10"/>
    <p:sldId id="269" r:id="rId11"/>
    <p:sldId id="266" r:id="rId12"/>
    <p:sldId id="267" r:id="rId13"/>
    <p:sldId id="268" r:id="rId14"/>
    <p:sldId id="270" r:id="rId15"/>
    <p:sldId id="273" r:id="rId16"/>
    <p:sldId id="274" r:id="rId17"/>
    <p:sldId id="272" r:id="rId18"/>
    <p:sldId id="271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0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32.jpeg"/><Relationship Id="rId1" Type="http://schemas.openxmlformats.org/officeDocument/2006/relationships/image" Target="../media/image8.jpeg"/><Relationship Id="rId4" Type="http://schemas.openxmlformats.org/officeDocument/2006/relationships/image" Target="../media/image33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image" Target="../media/image18.jpeg"/><Relationship Id="rId5" Type="http://schemas.openxmlformats.org/officeDocument/2006/relationships/image" Target="../media/image28.jpeg"/><Relationship Id="rId4" Type="http://schemas.openxmlformats.org/officeDocument/2006/relationships/image" Target="../media/image36.jpe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fif"/><Relationship Id="rId2" Type="http://schemas.openxmlformats.org/officeDocument/2006/relationships/image" Target="../media/image7.jfif"/><Relationship Id="rId1" Type="http://schemas.openxmlformats.org/officeDocument/2006/relationships/image" Target="../media/image3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3D5685-CA66-490B-AA7E-92F5A3B537FE}" type="doc">
      <dgm:prSet loTypeId="urn:microsoft.com/office/officeart/2008/layout/VerticalCurvedList" loCatId="list" qsTypeId="urn:microsoft.com/office/officeart/2005/8/quickstyle/3d6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11EE9A5-F44C-4D8E-979F-C43C4E378ACC}">
      <dgm:prSet phldrT="[Text]" custT="1"/>
      <dgm:spPr/>
      <dgm:t>
        <a:bodyPr/>
        <a:lstStyle/>
        <a:p>
          <a:r>
            <a:rPr lang="bn-IN" sz="4400" dirty="0" smtClean="0">
              <a:solidFill>
                <a:srgbClr val="FF0000"/>
              </a:solidFill>
            </a:rPr>
            <a:t>গোসলের শ্রেণীবিন্যাস করতে পারবে </a:t>
          </a:r>
          <a:endParaRPr lang="en-US" sz="4400" dirty="0">
            <a:solidFill>
              <a:srgbClr val="FF0000"/>
            </a:solidFill>
          </a:endParaRPr>
        </a:p>
      </dgm:t>
    </dgm:pt>
    <dgm:pt modelId="{5A4E62E5-B457-41A4-8801-454D3910D923}" type="parTrans" cxnId="{835C47B0-CFD0-4A0F-BDE7-24BCE69E83F4}">
      <dgm:prSet/>
      <dgm:spPr/>
      <dgm:t>
        <a:bodyPr/>
        <a:lstStyle/>
        <a:p>
          <a:endParaRPr lang="en-US"/>
        </a:p>
      </dgm:t>
    </dgm:pt>
    <dgm:pt modelId="{D80D1F83-B5AB-49AE-97E9-B1328C1FEC45}" type="sibTrans" cxnId="{835C47B0-CFD0-4A0F-BDE7-24BCE69E83F4}">
      <dgm:prSet/>
      <dgm:spPr/>
      <dgm:t>
        <a:bodyPr/>
        <a:lstStyle/>
        <a:p>
          <a:endParaRPr lang="en-US"/>
        </a:p>
      </dgm:t>
    </dgm:pt>
    <dgm:pt modelId="{8B3999E8-E66E-4B79-B22F-78ED4EDB3D0F}">
      <dgm:prSet phldrT="[Text]"/>
      <dgm:spPr/>
      <dgm:t>
        <a:bodyPr/>
        <a:lstStyle/>
        <a:p>
          <a:r>
            <a:rPr lang="bn-IN" dirty="0" smtClean="0">
              <a:solidFill>
                <a:srgbClr val="7030A0"/>
              </a:solidFill>
            </a:rPr>
            <a:t>গোসল ফরজ হওয়ার কারণ বর্ণনা করতে পারবে </a:t>
          </a:r>
          <a:endParaRPr lang="en-US" dirty="0">
            <a:solidFill>
              <a:srgbClr val="7030A0"/>
            </a:solidFill>
          </a:endParaRPr>
        </a:p>
      </dgm:t>
    </dgm:pt>
    <dgm:pt modelId="{54AA5485-DD7C-4DEE-91D8-F4C4F697BC62}" type="parTrans" cxnId="{5C456FA3-3EB2-4F52-8D86-6EB84AF821B0}">
      <dgm:prSet/>
      <dgm:spPr/>
      <dgm:t>
        <a:bodyPr/>
        <a:lstStyle/>
        <a:p>
          <a:endParaRPr lang="en-US"/>
        </a:p>
      </dgm:t>
    </dgm:pt>
    <dgm:pt modelId="{F505959C-7D66-4DFE-B05E-B5A3FF849244}" type="sibTrans" cxnId="{5C456FA3-3EB2-4F52-8D86-6EB84AF821B0}">
      <dgm:prSet/>
      <dgm:spPr/>
      <dgm:t>
        <a:bodyPr/>
        <a:lstStyle/>
        <a:p>
          <a:endParaRPr lang="en-US"/>
        </a:p>
      </dgm:t>
    </dgm:pt>
    <dgm:pt modelId="{435AEABE-8EA6-45E5-B60A-EBA7CB242D54}">
      <dgm:prSet phldrT="[Text]"/>
      <dgm:spPr/>
      <dgm:t>
        <a:bodyPr/>
        <a:lstStyle/>
        <a:p>
          <a:r>
            <a:rPr lang="bn-IN" dirty="0" smtClean="0"/>
            <a:t>সুন্নত গোসল সমূহ সনাক্ত করতে পারবে </a:t>
          </a:r>
          <a:endParaRPr lang="en-US" dirty="0"/>
        </a:p>
      </dgm:t>
    </dgm:pt>
    <dgm:pt modelId="{8D0ED944-6548-4248-999E-49BA771BFB34}" type="parTrans" cxnId="{D94EBBD3-D67E-4498-AA35-663160CE7938}">
      <dgm:prSet/>
      <dgm:spPr/>
      <dgm:t>
        <a:bodyPr/>
        <a:lstStyle/>
        <a:p>
          <a:endParaRPr lang="en-US"/>
        </a:p>
      </dgm:t>
    </dgm:pt>
    <dgm:pt modelId="{69DF9637-143F-40D4-8DEC-996DBC0A2547}" type="sibTrans" cxnId="{D94EBBD3-D67E-4498-AA35-663160CE7938}">
      <dgm:prSet/>
      <dgm:spPr/>
      <dgm:t>
        <a:bodyPr/>
        <a:lstStyle/>
        <a:p>
          <a:endParaRPr lang="en-US"/>
        </a:p>
      </dgm:t>
    </dgm:pt>
    <dgm:pt modelId="{9641012E-46BA-416A-BB33-B650A6B739CF}">
      <dgm:prSet custT="1"/>
      <dgm:spPr/>
      <dgm:t>
        <a:bodyPr/>
        <a:lstStyle/>
        <a:p>
          <a:r>
            <a:rPr lang="bn-IN" sz="4400" dirty="0" smtClean="0">
              <a:solidFill>
                <a:schemeClr val="tx1"/>
              </a:solidFill>
            </a:rPr>
            <a:t>গোসলের অর্থ বলতে পারবে </a:t>
          </a:r>
          <a:endParaRPr lang="en-US" sz="4400" dirty="0">
            <a:solidFill>
              <a:schemeClr val="tx1"/>
            </a:solidFill>
          </a:endParaRPr>
        </a:p>
      </dgm:t>
    </dgm:pt>
    <dgm:pt modelId="{035B715A-2EA3-4209-8C66-26FF90F1F358}" type="parTrans" cxnId="{A058368A-72B8-4383-8724-98F5282AA91A}">
      <dgm:prSet/>
      <dgm:spPr/>
      <dgm:t>
        <a:bodyPr/>
        <a:lstStyle/>
        <a:p>
          <a:endParaRPr lang="en-US"/>
        </a:p>
      </dgm:t>
    </dgm:pt>
    <dgm:pt modelId="{939D084C-9140-4375-81B6-BC3BEC99CBF1}" type="sibTrans" cxnId="{A058368A-72B8-4383-8724-98F5282AA91A}">
      <dgm:prSet/>
      <dgm:spPr/>
      <dgm:t>
        <a:bodyPr/>
        <a:lstStyle/>
        <a:p>
          <a:endParaRPr lang="en-US"/>
        </a:p>
      </dgm:t>
    </dgm:pt>
    <dgm:pt modelId="{A4CDB05B-45F3-4ECD-94A0-A8C936FAA82E}" type="pres">
      <dgm:prSet presAssocID="{BD3D5685-CA66-490B-AA7E-92F5A3B537F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FEC7EB7-25FA-41DE-B0D1-83B924EF5785}" type="pres">
      <dgm:prSet presAssocID="{BD3D5685-CA66-490B-AA7E-92F5A3B537FE}" presName="Name1" presStyleCnt="0"/>
      <dgm:spPr/>
    </dgm:pt>
    <dgm:pt modelId="{104DA456-E77E-4AFA-968C-44341B248B36}" type="pres">
      <dgm:prSet presAssocID="{BD3D5685-CA66-490B-AA7E-92F5A3B537FE}" presName="cycle" presStyleCnt="0"/>
      <dgm:spPr/>
    </dgm:pt>
    <dgm:pt modelId="{1B2029EA-B249-4E46-9049-B54269312915}" type="pres">
      <dgm:prSet presAssocID="{BD3D5685-CA66-490B-AA7E-92F5A3B537FE}" presName="srcNode" presStyleLbl="node1" presStyleIdx="0" presStyleCnt="4"/>
      <dgm:spPr/>
    </dgm:pt>
    <dgm:pt modelId="{60085CAD-0F50-4A0D-AD9F-341056E7012B}" type="pres">
      <dgm:prSet presAssocID="{BD3D5685-CA66-490B-AA7E-92F5A3B537FE}" presName="conn" presStyleLbl="parChTrans1D2" presStyleIdx="0" presStyleCnt="1"/>
      <dgm:spPr/>
      <dgm:t>
        <a:bodyPr/>
        <a:lstStyle/>
        <a:p>
          <a:endParaRPr lang="en-US"/>
        </a:p>
      </dgm:t>
    </dgm:pt>
    <dgm:pt modelId="{1CCD5794-97CB-444D-BDFA-53F7EC91D554}" type="pres">
      <dgm:prSet presAssocID="{BD3D5685-CA66-490B-AA7E-92F5A3B537FE}" presName="extraNode" presStyleLbl="node1" presStyleIdx="0" presStyleCnt="4"/>
      <dgm:spPr/>
    </dgm:pt>
    <dgm:pt modelId="{DB944F30-3923-4BB2-9A14-24548FCB9636}" type="pres">
      <dgm:prSet presAssocID="{BD3D5685-CA66-490B-AA7E-92F5A3B537FE}" presName="dstNode" presStyleLbl="node1" presStyleIdx="0" presStyleCnt="4"/>
      <dgm:spPr/>
    </dgm:pt>
    <dgm:pt modelId="{65D2B975-8186-41D7-AD1E-71EF222A8F8A}" type="pres">
      <dgm:prSet presAssocID="{9641012E-46BA-416A-BB33-B650A6B739CF}" presName="text_1" presStyleLbl="node1" presStyleIdx="0" presStyleCnt="4" custLinFactNeighborX="15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3F30E-1736-407F-823C-DBA476CD1B93}" type="pres">
      <dgm:prSet presAssocID="{9641012E-46BA-416A-BB33-B650A6B739CF}" presName="accent_1" presStyleCnt="0"/>
      <dgm:spPr/>
    </dgm:pt>
    <dgm:pt modelId="{A90EF026-651A-4E72-BE2A-66098052BB13}" type="pres">
      <dgm:prSet presAssocID="{9641012E-46BA-416A-BB33-B650A6B739CF}" presName="accentRepeatNode" presStyleLbl="solidFgAcc1" presStyleIdx="0" presStyleCnt="4"/>
      <dgm:spPr/>
    </dgm:pt>
    <dgm:pt modelId="{EFEE711F-ED91-426A-B795-D85F196F067C}" type="pres">
      <dgm:prSet presAssocID="{111EE9A5-F44C-4D8E-979F-C43C4E378AC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260323-D83A-4B44-A32B-DE32F1013170}" type="pres">
      <dgm:prSet presAssocID="{111EE9A5-F44C-4D8E-979F-C43C4E378ACC}" presName="accent_2" presStyleCnt="0"/>
      <dgm:spPr/>
    </dgm:pt>
    <dgm:pt modelId="{11F7CE15-7145-44C9-9DFD-FC7F59C302CC}" type="pres">
      <dgm:prSet presAssocID="{111EE9A5-F44C-4D8E-979F-C43C4E378ACC}" presName="accentRepeatNode" presStyleLbl="solidFgAcc1" presStyleIdx="1" presStyleCnt="4"/>
      <dgm:spPr/>
    </dgm:pt>
    <dgm:pt modelId="{BE5DDC05-DC41-4B08-8470-65F8135505F0}" type="pres">
      <dgm:prSet presAssocID="{8B3999E8-E66E-4B79-B22F-78ED4EDB3D0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7D582-77AA-4352-98F9-57BB00BAF673}" type="pres">
      <dgm:prSet presAssocID="{8B3999E8-E66E-4B79-B22F-78ED4EDB3D0F}" presName="accent_3" presStyleCnt="0"/>
      <dgm:spPr/>
    </dgm:pt>
    <dgm:pt modelId="{16C12EDF-233B-4413-976A-61C1F9783642}" type="pres">
      <dgm:prSet presAssocID="{8B3999E8-E66E-4B79-B22F-78ED4EDB3D0F}" presName="accentRepeatNode" presStyleLbl="solidFgAcc1" presStyleIdx="2" presStyleCnt="4"/>
      <dgm:spPr/>
    </dgm:pt>
    <dgm:pt modelId="{EB8F9EF7-C689-4A41-8DCA-FD237D524B62}" type="pres">
      <dgm:prSet presAssocID="{435AEABE-8EA6-45E5-B60A-EBA7CB242D5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51D2E1-9B46-4929-81EC-6362256CD98A}" type="pres">
      <dgm:prSet presAssocID="{435AEABE-8EA6-45E5-B60A-EBA7CB242D54}" presName="accent_4" presStyleCnt="0"/>
      <dgm:spPr/>
    </dgm:pt>
    <dgm:pt modelId="{AE5CC7FE-C647-4F6B-9965-1891936F2FE2}" type="pres">
      <dgm:prSet presAssocID="{435AEABE-8EA6-45E5-B60A-EBA7CB242D54}" presName="accentRepeatNode" presStyleLbl="solidFgAcc1" presStyleIdx="3" presStyleCnt="4"/>
      <dgm:spPr/>
    </dgm:pt>
  </dgm:ptLst>
  <dgm:cxnLst>
    <dgm:cxn modelId="{D94EBBD3-D67E-4498-AA35-663160CE7938}" srcId="{BD3D5685-CA66-490B-AA7E-92F5A3B537FE}" destId="{435AEABE-8EA6-45E5-B60A-EBA7CB242D54}" srcOrd="3" destOrd="0" parTransId="{8D0ED944-6548-4248-999E-49BA771BFB34}" sibTransId="{69DF9637-143F-40D4-8DEC-996DBC0A2547}"/>
    <dgm:cxn modelId="{A058368A-72B8-4383-8724-98F5282AA91A}" srcId="{BD3D5685-CA66-490B-AA7E-92F5A3B537FE}" destId="{9641012E-46BA-416A-BB33-B650A6B739CF}" srcOrd="0" destOrd="0" parTransId="{035B715A-2EA3-4209-8C66-26FF90F1F358}" sibTransId="{939D084C-9140-4375-81B6-BC3BEC99CBF1}"/>
    <dgm:cxn modelId="{C410F548-49A2-43FF-AEF7-12894A1086EA}" type="presOf" srcId="{8B3999E8-E66E-4B79-B22F-78ED4EDB3D0F}" destId="{BE5DDC05-DC41-4B08-8470-65F8135505F0}" srcOrd="0" destOrd="0" presId="urn:microsoft.com/office/officeart/2008/layout/VerticalCurvedList"/>
    <dgm:cxn modelId="{95086C90-D552-46A8-B4D1-B4D9A8E14F72}" type="presOf" srcId="{9641012E-46BA-416A-BB33-B650A6B739CF}" destId="{65D2B975-8186-41D7-AD1E-71EF222A8F8A}" srcOrd="0" destOrd="0" presId="urn:microsoft.com/office/officeart/2008/layout/VerticalCurvedList"/>
    <dgm:cxn modelId="{205C0586-505B-41CA-829E-66D8924454CB}" type="presOf" srcId="{BD3D5685-CA66-490B-AA7E-92F5A3B537FE}" destId="{A4CDB05B-45F3-4ECD-94A0-A8C936FAA82E}" srcOrd="0" destOrd="0" presId="urn:microsoft.com/office/officeart/2008/layout/VerticalCurvedList"/>
    <dgm:cxn modelId="{B1AF70C1-5481-4B4D-AF82-1EA8754E3736}" type="presOf" srcId="{435AEABE-8EA6-45E5-B60A-EBA7CB242D54}" destId="{EB8F9EF7-C689-4A41-8DCA-FD237D524B62}" srcOrd="0" destOrd="0" presId="urn:microsoft.com/office/officeart/2008/layout/VerticalCurvedList"/>
    <dgm:cxn modelId="{BDB3EB0E-3076-4DA2-9945-3DA620561000}" type="presOf" srcId="{111EE9A5-F44C-4D8E-979F-C43C4E378ACC}" destId="{EFEE711F-ED91-426A-B795-D85F196F067C}" srcOrd="0" destOrd="0" presId="urn:microsoft.com/office/officeart/2008/layout/VerticalCurvedList"/>
    <dgm:cxn modelId="{6DFF7EE6-124D-4E64-893C-0A99340F2167}" type="presOf" srcId="{939D084C-9140-4375-81B6-BC3BEC99CBF1}" destId="{60085CAD-0F50-4A0D-AD9F-341056E7012B}" srcOrd="0" destOrd="0" presId="urn:microsoft.com/office/officeart/2008/layout/VerticalCurvedList"/>
    <dgm:cxn modelId="{5C456FA3-3EB2-4F52-8D86-6EB84AF821B0}" srcId="{BD3D5685-CA66-490B-AA7E-92F5A3B537FE}" destId="{8B3999E8-E66E-4B79-B22F-78ED4EDB3D0F}" srcOrd="2" destOrd="0" parTransId="{54AA5485-DD7C-4DEE-91D8-F4C4F697BC62}" sibTransId="{F505959C-7D66-4DFE-B05E-B5A3FF849244}"/>
    <dgm:cxn modelId="{835C47B0-CFD0-4A0F-BDE7-24BCE69E83F4}" srcId="{BD3D5685-CA66-490B-AA7E-92F5A3B537FE}" destId="{111EE9A5-F44C-4D8E-979F-C43C4E378ACC}" srcOrd="1" destOrd="0" parTransId="{5A4E62E5-B457-41A4-8801-454D3910D923}" sibTransId="{D80D1F83-B5AB-49AE-97E9-B1328C1FEC45}"/>
    <dgm:cxn modelId="{E6E538D8-F825-46DA-8DEB-DD376EA91353}" type="presParOf" srcId="{A4CDB05B-45F3-4ECD-94A0-A8C936FAA82E}" destId="{FFEC7EB7-25FA-41DE-B0D1-83B924EF5785}" srcOrd="0" destOrd="0" presId="urn:microsoft.com/office/officeart/2008/layout/VerticalCurvedList"/>
    <dgm:cxn modelId="{5DD95248-17E1-4BF0-B72E-81AFFEA1000E}" type="presParOf" srcId="{FFEC7EB7-25FA-41DE-B0D1-83B924EF5785}" destId="{104DA456-E77E-4AFA-968C-44341B248B36}" srcOrd="0" destOrd="0" presId="urn:microsoft.com/office/officeart/2008/layout/VerticalCurvedList"/>
    <dgm:cxn modelId="{CB427B8D-D9AE-4BF0-8508-F23C5707B773}" type="presParOf" srcId="{104DA456-E77E-4AFA-968C-44341B248B36}" destId="{1B2029EA-B249-4E46-9049-B54269312915}" srcOrd="0" destOrd="0" presId="urn:microsoft.com/office/officeart/2008/layout/VerticalCurvedList"/>
    <dgm:cxn modelId="{D821F9EB-95F9-441E-B86D-09150C81C92B}" type="presParOf" srcId="{104DA456-E77E-4AFA-968C-44341B248B36}" destId="{60085CAD-0F50-4A0D-AD9F-341056E7012B}" srcOrd="1" destOrd="0" presId="urn:microsoft.com/office/officeart/2008/layout/VerticalCurvedList"/>
    <dgm:cxn modelId="{368E509C-15F0-4978-9976-8023F2EF9598}" type="presParOf" srcId="{104DA456-E77E-4AFA-968C-44341B248B36}" destId="{1CCD5794-97CB-444D-BDFA-53F7EC91D554}" srcOrd="2" destOrd="0" presId="urn:microsoft.com/office/officeart/2008/layout/VerticalCurvedList"/>
    <dgm:cxn modelId="{491C0404-B42D-46B9-A204-4EB8C0B72886}" type="presParOf" srcId="{104DA456-E77E-4AFA-968C-44341B248B36}" destId="{DB944F30-3923-4BB2-9A14-24548FCB9636}" srcOrd="3" destOrd="0" presId="urn:microsoft.com/office/officeart/2008/layout/VerticalCurvedList"/>
    <dgm:cxn modelId="{1A63580D-BCE9-4FF0-8AEC-DA2468F1DDE0}" type="presParOf" srcId="{FFEC7EB7-25FA-41DE-B0D1-83B924EF5785}" destId="{65D2B975-8186-41D7-AD1E-71EF222A8F8A}" srcOrd="1" destOrd="0" presId="urn:microsoft.com/office/officeart/2008/layout/VerticalCurvedList"/>
    <dgm:cxn modelId="{CC54A23E-F435-4044-B45C-BB3E215ACAAB}" type="presParOf" srcId="{FFEC7EB7-25FA-41DE-B0D1-83B924EF5785}" destId="{F663F30E-1736-407F-823C-DBA476CD1B93}" srcOrd="2" destOrd="0" presId="urn:microsoft.com/office/officeart/2008/layout/VerticalCurvedList"/>
    <dgm:cxn modelId="{5C67A40C-AA21-46F2-AE3B-7C6B7758DED1}" type="presParOf" srcId="{F663F30E-1736-407F-823C-DBA476CD1B93}" destId="{A90EF026-651A-4E72-BE2A-66098052BB13}" srcOrd="0" destOrd="0" presId="urn:microsoft.com/office/officeart/2008/layout/VerticalCurvedList"/>
    <dgm:cxn modelId="{A874CF37-E32C-4FD3-A771-99B36CACE429}" type="presParOf" srcId="{FFEC7EB7-25FA-41DE-B0D1-83B924EF5785}" destId="{EFEE711F-ED91-426A-B795-D85F196F067C}" srcOrd="3" destOrd="0" presId="urn:microsoft.com/office/officeart/2008/layout/VerticalCurvedList"/>
    <dgm:cxn modelId="{20839F4B-1959-4BF6-B167-221F293CC0E9}" type="presParOf" srcId="{FFEC7EB7-25FA-41DE-B0D1-83B924EF5785}" destId="{FE260323-D83A-4B44-A32B-DE32F1013170}" srcOrd="4" destOrd="0" presId="urn:microsoft.com/office/officeart/2008/layout/VerticalCurvedList"/>
    <dgm:cxn modelId="{93FA5636-8FD7-4DBC-A5E5-371FD471A5A3}" type="presParOf" srcId="{FE260323-D83A-4B44-A32B-DE32F1013170}" destId="{11F7CE15-7145-44C9-9DFD-FC7F59C302CC}" srcOrd="0" destOrd="0" presId="urn:microsoft.com/office/officeart/2008/layout/VerticalCurvedList"/>
    <dgm:cxn modelId="{07C6FE15-F2FE-46DD-873C-3830E8C7425B}" type="presParOf" srcId="{FFEC7EB7-25FA-41DE-B0D1-83B924EF5785}" destId="{BE5DDC05-DC41-4B08-8470-65F8135505F0}" srcOrd="5" destOrd="0" presId="urn:microsoft.com/office/officeart/2008/layout/VerticalCurvedList"/>
    <dgm:cxn modelId="{CEDBBB53-BAD9-4083-81BB-7D355CB30877}" type="presParOf" srcId="{FFEC7EB7-25FA-41DE-B0D1-83B924EF5785}" destId="{4A27D582-77AA-4352-98F9-57BB00BAF673}" srcOrd="6" destOrd="0" presId="urn:microsoft.com/office/officeart/2008/layout/VerticalCurvedList"/>
    <dgm:cxn modelId="{559284F1-EB1C-4EBB-B2B9-8634E50DAE39}" type="presParOf" srcId="{4A27D582-77AA-4352-98F9-57BB00BAF673}" destId="{16C12EDF-233B-4413-976A-61C1F9783642}" srcOrd="0" destOrd="0" presId="urn:microsoft.com/office/officeart/2008/layout/VerticalCurvedList"/>
    <dgm:cxn modelId="{20E1F403-A2C9-46BB-9788-F3EC5B5316F4}" type="presParOf" srcId="{FFEC7EB7-25FA-41DE-B0D1-83B924EF5785}" destId="{EB8F9EF7-C689-4A41-8DCA-FD237D524B62}" srcOrd="7" destOrd="0" presId="urn:microsoft.com/office/officeart/2008/layout/VerticalCurvedList"/>
    <dgm:cxn modelId="{1F741576-A05C-4F3D-A19D-58FE05973538}" type="presParOf" srcId="{FFEC7EB7-25FA-41DE-B0D1-83B924EF5785}" destId="{6F51D2E1-9B46-4929-81EC-6362256CD98A}" srcOrd="8" destOrd="0" presId="urn:microsoft.com/office/officeart/2008/layout/VerticalCurvedList"/>
    <dgm:cxn modelId="{CB216F30-B0BD-4B53-894F-BE558B34B19D}" type="presParOf" srcId="{6F51D2E1-9B46-4929-81EC-6362256CD98A}" destId="{AE5CC7FE-C647-4F6B-9965-1891936F2FE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39DF64-723E-409A-92EF-118ABEFF8426}" type="doc">
      <dgm:prSet loTypeId="urn:microsoft.com/office/officeart/2005/8/layout/radia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6D4016B-8BDF-4233-A02E-826516F5D851}">
      <dgm:prSet phldrT="[Text]"/>
      <dgm:spPr/>
      <dgm:t>
        <a:bodyPr/>
        <a:lstStyle/>
        <a:p>
          <a:r>
            <a:rPr lang="en-US" dirty="0" err="1" smtClean="0"/>
            <a:t>গোসল</a:t>
          </a:r>
          <a:r>
            <a:rPr lang="en-US" dirty="0" smtClean="0"/>
            <a:t> </a:t>
          </a:r>
          <a:r>
            <a:rPr lang="en-US" dirty="0" err="1" smtClean="0"/>
            <a:t>চার</a:t>
          </a:r>
          <a:r>
            <a:rPr lang="en-US" dirty="0" smtClean="0"/>
            <a:t> </a:t>
          </a:r>
          <a:r>
            <a:rPr lang="en-US" dirty="0" err="1" smtClean="0"/>
            <a:t>প্রকার</a:t>
          </a:r>
          <a:r>
            <a:rPr lang="en-US" dirty="0" smtClean="0"/>
            <a:t> </a:t>
          </a:r>
          <a:endParaRPr lang="en-US" dirty="0"/>
        </a:p>
      </dgm:t>
    </dgm:pt>
    <dgm:pt modelId="{2C36AA90-D315-4FE8-A33C-FD391EB563D0}" type="parTrans" cxnId="{6F9BA292-18B6-417B-A42F-19DE7315AE36}">
      <dgm:prSet/>
      <dgm:spPr/>
      <dgm:t>
        <a:bodyPr/>
        <a:lstStyle/>
        <a:p>
          <a:endParaRPr lang="en-US"/>
        </a:p>
      </dgm:t>
    </dgm:pt>
    <dgm:pt modelId="{4E955CC7-A865-43A0-88D3-99D16C3F1E04}" type="sibTrans" cxnId="{6F9BA292-18B6-417B-A42F-19DE7315AE36}">
      <dgm:prSet/>
      <dgm:spPr/>
      <dgm:t>
        <a:bodyPr/>
        <a:lstStyle/>
        <a:p>
          <a:endParaRPr lang="en-US"/>
        </a:p>
      </dgm:t>
    </dgm:pt>
    <dgm:pt modelId="{D75B64A8-A6E0-4B56-93E6-2C5BBE7B39A8}">
      <dgm:prSet phldrT="[Text]"/>
      <dgm:spPr/>
      <dgm:t>
        <a:bodyPr/>
        <a:lstStyle/>
        <a:p>
          <a:r>
            <a:rPr lang="en-US" dirty="0" err="1" smtClean="0">
              <a:solidFill>
                <a:srgbClr val="7030A0"/>
              </a:solidFill>
            </a:rPr>
            <a:t>ফরজ</a:t>
          </a:r>
          <a:r>
            <a:rPr lang="en-US" dirty="0" smtClean="0"/>
            <a:t> </a:t>
          </a:r>
          <a:endParaRPr lang="en-US" dirty="0"/>
        </a:p>
      </dgm:t>
    </dgm:pt>
    <dgm:pt modelId="{DD80C2BA-00F2-4226-8989-03439AFAEB4D}" type="parTrans" cxnId="{A2EE709D-36D1-420B-8D62-9355EA9F4644}">
      <dgm:prSet/>
      <dgm:spPr/>
      <dgm:t>
        <a:bodyPr/>
        <a:lstStyle/>
        <a:p>
          <a:endParaRPr lang="en-US"/>
        </a:p>
      </dgm:t>
    </dgm:pt>
    <dgm:pt modelId="{2281D641-7711-4E56-8AEA-BFA85F61146D}" type="sibTrans" cxnId="{A2EE709D-36D1-420B-8D62-9355EA9F4644}">
      <dgm:prSet/>
      <dgm:spPr/>
      <dgm:t>
        <a:bodyPr/>
        <a:lstStyle/>
        <a:p>
          <a:endParaRPr lang="en-US"/>
        </a:p>
      </dgm:t>
    </dgm:pt>
    <dgm:pt modelId="{9887E116-80DE-41C6-8B09-778C3020FC73}">
      <dgm:prSet phldrT="[Text]"/>
      <dgm:spPr/>
      <dgm:t>
        <a:bodyPr/>
        <a:lstStyle/>
        <a:p>
          <a:r>
            <a:rPr lang="en-US" dirty="0" err="1" smtClean="0"/>
            <a:t>সুন্নত</a:t>
          </a:r>
          <a:r>
            <a:rPr lang="en-US" dirty="0" smtClean="0"/>
            <a:t> </a:t>
          </a:r>
          <a:endParaRPr lang="en-US" dirty="0"/>
        </a:p>
      </dgm:t>
    </dgm:pt>
    <dgm:pt modelId="{FCE63955-2FE3-4F60-8258-A68312667EEA}" type="parTrans" cxnId="{FE789608-4E55-4D22-9D1E-82E6502713A0}">
      <dgm:prSet/>
      <dgm:spPr/>
      <dgm:t>
        <a:bodyPr/>
        <a:lstStyle/>
        <a:p>
          <a:endParaRPr lang="en-US"/>
        </a:p>
      </dgm:t>
    </dgm:pt>
    <dgm:pt modelId="{3B9B7558-C14E-4817-902A-1E487D61F3AB}" type="sibTrans" cxnId="{FE789608-4E55-4D22-9D1E-82E6502713A0}">
      <dgm:prSet/>
      <dgm:spPr/>
      <dgm:t>
        <a:bodyPr/>
        <a:lstStyle/>
        <a:p>
          <a:endParaRPr lang="en-US"/>
        </a:p>
      </dgm:t>
    </dgm:pt>
    <dgm:pt modelId="{2C2C3EC9-BEE0-4A41-8629-BA6B9DAAC73F}">
      <dgm:prSet phldrT="[Text]"/>
      <dgm:spPr/>
      <dgm:t>
        <a:bodyPr/>
        <a:lstStyle/>
        <a:p>
          <a:r>
            <a:rPr lang="en-US" dirty="0" err="1" smtClean="0"/>
            <a:t>মুস্তাহাব</a:t>
          </a:r>
          <a:r>
            <a:rPr lang="en-US" dirty="0" smtClean="0"/>
            <a:t> </a:t>
          </a:r>
          <a:endParaRPr lang="en-US" dirty="0"/>
        </a:p>
      </dgm:t>
    </dgm:pt>
    <dgm:pt modelId="{5F57A11B-6B0E-471C-9B02-8C11F11604A3}" type="parTrans" cxnId="{148E5559-D434-472A-B8FC-EC34175E5E4F}">
      <dgm:prSet/>
      <dgm:spPr/>
      <dgm:t>
        <a:bodyPr/>
        <a:lstStyle/>
        <a:p>
          <a:endParaRPr lang="en-US"/>
        </a:p>
      </dgm:t>
    </dgm:pt>
    <dgm:pt modelId="{49AA4ED4-149C-43BB-8014-FC1652DF1B50}" type="sibTrans" cxnId="{148E5559-D434-472A-B8FC-EC34175E5E4F}">
      <dgm:prSet/>
      <dgm:spPr/>
      <dgm:t>
        <a:bodyPr/>
        <a:lstStyle/>
        <a:p>
          <a:endParaRPr lang="en-US"/>
        </a:p>
      </dgm:t>
    </dgm:pt>
    <dgm:pt modelId="{1BE3F30D-FB94-401A-A6BF-F2AC35744921}">
      <dgm:prSet phldrT="[Text]"/>
      <dgm:spPr/>
      <dgm:t>
        <a:bodyPr/>
        <a:lstStyle/>
        <a:p>
          <a:r>
            <a:rPr lang="en-US" dirty="0" err="1" smtClean="0"/>
            <a:t>মুবাহ</a:t>
          </a:r>
          <a:r>
            <a:rPr lang="en-US" dirty="0" smtClean="0"/>
            <a:t> </a:t>
          </a:r>
          <a:endParaRPr lang="en-US" dirty="0"/>
        </a:p>
      </dgm:t>
    </dgm:pt>
    <dgm:pt modelId="{92ECCDCB-1B0B-4A86-AADA-6FC9ABA7B36B}" type="parTrans" cxnId="{B83E9D50-F450-417F-97EB-F68CD3D6D5F4}">
      <dgm:prSet/>
      <dgm:spPr/>
      <dgm:t>
        <a:bodyPr/>
        <a:lstStyle/>
        <a:p>
          <a:endParaRPr lang="en-US"/>
        </a:p>
      </dgm:t>
    </dgm:pt>
    <dgm:pt modelId="{7C7B5155-00C6-463C-B417-71262958A6AE}" type="sibTrans" cxnId="{B83E9D50-F450-417F-97EB-F68CD3D6D5F4}">
      <dgm:prSet/>
      <dgm:spPr/>
      <dgm:t>
        <a:bodyPr/>
        <a:lstStyle/>
        <a:p>
          <a:endParaRPr lang="en-US"/>
        </a:p>
      </dgm:t>
    </dgm:pt>
    <dgm:pt modelId="{DEB04CE3-ADEF-497E-8703-B9AAE26D466E}" type="pres">
      <dgm:prSet presAssocID="{9639DF64-723E-409A-92EF-118ABEFF842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44A0F1-60B2-4900-91C9-23DB8520E501}" type="pres">
      <dgm:prSet presAssocID="{A6D4016B-8BDF-4233-A02E-826516F5D851}" presName="centerShape" presStyleLbl="node0" presStyleIdx="0" presStyleCnt="1"/>
      <dgm:spPr/>
      <dgm:t>
        <a:bodyPr/>
        <a:lstStyle/>
        <a:p>
          <a:endParaRPr lang="en-US"/>
        </a:p>
      </dgm:t>
    </dgm:pt>
    <dgm:pt modelId="{A355B37C-BEDE-48FE-8D54-BC0228A1357F}" type="pres">
      <dgm:prSet presAssocID="{DD80C2BA-00F2-4226-8989-03439AFAEB4D}" presName="Name9" presStyleLbl="parChTrans1D2" presStyleIdx="0" presStyleCnt="4"/>
      <dgm:spPr/>
      <dgm:t>
        <a:bodyPr/>
        <a:lstStyle/>
        <a:p>
          <a:endParaRPr lang="en-US"/>
        </a:p>
      </dgm:t>
    </dgm:pt>
    <dgm:pt modelId="{3AC1D075-D882-45A3-8FF1-279624A5A7CB}" type="pres">
      <dgm:prSet presAssocID="{DD80C2BA-00F2-4226-8989-03439AFAEB4D}" presName="connTx" presStyleLbl="parChTrans1D2" presStyleIdx="0" presStyleCnt="4"/>
      <dgm:spPr/>
      <dgm:t>
        <a:bodyPr/>
        <a:lstStyle/>
        <a:p>
          <a:endParaRPr lang="en-US"/>
        </a:p>
      </dgm:t>
    </dgm:pt>
    <dgm:pt modelId="{5CCA63B4-DA29-40E7-8D6C-A3A08D109333}" type="pres">
      <dgm:prSet presAssocID="{D75B64A8-A6E0-4B56-93E6-2C5BBE7B39A8}" presName="node" presStyleLbl="node1" presStyleIdx="0" presStyleCnt="4" custRadScaleRad="101366" custRadScaleInc="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4B8F2D-D0FE-4753-B53D-24EF7B41368E}" type="pres">
      <dgm:prSet presAssocID="{FCE63955-2FE3-4F60-8258-A68312667EEA}" presName="Name9" presStyleLbl="parChTrans1D2" presStyleIdx="1" presStyleCnt="4"/>
      <dgm:spPr/>
      <dgm:t>
        <a:bodyPr/>
        <a:lstStyle/>
        <a:p>
          <a:endParaRPr lang="en-US"/>
        </a:p>
      </dgm:t>
    </dgm:pt>
    <dgm:pt modelId="{D0FCBE69-4638-4061-88F0-1673B506CD7E}" type="pres">
      <dgm:prSet presAssocID="{FCE63955-2FE3-4F60-8258-A68312667EEA}" presName="connTx" presStyleLbl="parChTrans1D2" presStyleIdx="1" presStyleCnt="4"/>
      <dgm:spPr/>
      <dgm:t>
        <a:bodyPr/>
        <a:lstStyle/>
        <a:p>
          <a:endParaRPr lang="en-US"/>
        </a:p>
      </dgm:t>
    </dgm:pt>
    <dgm:pt modelId="{C8557757-2695-4597-B1AB-85437B57A17E}" type="pres">
      <dgm:prSet presAssocID="{9887E116-80DE-41C6-8B09-778C3020FC7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CCE564-E677-439F-8A9B-99BC8413B3BE}" type="pres">
      <dgm:prSet presAssocID="{5F57A11B-6B0E-471C-9B02-8C11F11604A3}" presName="Name9" presStyleLbl="parChTrans1D2" presStyleIdx="2" presStyleCnt="4"/>
      <dgm:spPr/>
      <dgm:t>
        <a:bodyPr/>
        <a:lstStyle/>
        <a:p>
          <a:endParaRPr lang="en-US"/>
        </a:p>
      </dgm:t>
    </dgm:pt>
    <dgm:pt modelId="{4B905D53-6AC8-4863-835D-F063C143D765}" type="pres">
      <dgm:prSet presAssocID="{5F57A11B-6B0E-471C-9B02-8C11F11604A3}" presName="connTx" presStyleLbl="parChTrans1D2" presStyleIdx="2" presStyleCnt="4"/>
      <dgm:spPr/>
      <dgm:t>
        <a:bodyPr/>
        <a:lstStyle/>
        <a:p>
          <a:endParaRPr lang="en-US"/>
        </a:p>
      </dgm:t>
    </dgm:pt>
    <dgm:pt modelId="{182AE408-939D-4E0B-9958-6D5F68DE1E0C}" type="pres">
      <dgm:prSet presAssocID="{2C2C3EC9-BEE0-4A41-8629-BA6B9DAAC73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8EB942-2409-4A5F-BC7E-71656697767F}" type="pres">
      <dgm:prSet presAssocID="{92ECCDCB-1B0B-4A86-AADA-6FC9ABA7B36B}" presName="Name9" presStyleLbl="parChTrans1D2" presStyleIdx="3" presStyleCnt="4"/>
      <dgm:spPr/>
      <dgm:t>
        <a:bodyPr/>
        <a:lstStyle/>
        <a:p>
          <a:endParaRPr lang="en-US"/>
        </a:p>
      </dgm:t>
    </dgm:pt>
    <dgm:pt modelId="{F258BE06-A2E4-4243-AAF4-E6956B51ADA6}" type="pres">
      <dgm:prSet presAssocID="{92ECCDCB-1B0B-4A86-AADA-6FC9ABA7B36B}" presName="connTx" presStyleLbl="parChTrans1D2" presStyleIdx="3" presStyleCnt="4"/>
      <dgm:spPr/>
      <dgm:t>
        <a:bodyPr/>
        <a:lstStyle/>
        <a:p>
          <a:endParaRPr lang="en-US"/>
        </a:p>
      </dgm:t>
    </dgm:pt>
    <dgm:pt modelId="{F310A707-7B58-4F3B-BF32-D28ED207EACF}" type="pres">
      <dgm:prSet presAssocID="{1BE3F30D-FB94-401A-A6BF-F2AC3574492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8EC32E-DC7D-44C1-85D4-032352C828C9}" type="presOf" srcId="{5F57A11B-6B0E-471C-9B02-8C11F11604A3}" destId="{4B905D53-6AC8-4863-835D-F063C143D765}" srcOrd="1" destOrd="0" presId="urn:microsoft.com/office/officeart/2005/8/layout/radial1"/>
    <dgm:cxn modelId="{6EA99EC1-8444-4DEC-A744-45B6747FCA52}" type="presOf" srcId="{FCE63955-2FE3-4F60-8258-A68312667EEA}" destId="{3D4B8F2D-D0FE-4753-B53D-24EF7B41368E}" srcOrd="0" destOrd="0" presId="urn:microsoft.com/office/officeart/2005/8/layout/radial1"/>
    <dgm:cxn modelId="{148E5559-D434-472A-B8FC-EC34175E5E4F}" srcId="{A6D4016B-8BDF-4233-A02E-826516F5D851}" destId="{2C2C3EC9-BEE0-4A41-8629-BA6B9DAAC73F}" srcOrd="2" destOrd="0" parTransId="{5F57A11B-6B0E-471C-9B02-8C11F11604A3}" sibTransId="{49AA4ED4-149C-43BB-8014-FC1652DF1B50}"/>
    <dgm:cxn modelId="{5835CA9C-90FF-484F-8660-D897E70D2095}" type="presOf" srcId="{92ECCDCB-1B0B-4A86-AADA-6FC9ABA7B36B}" destId="{F258BE06-A2E4-4243-AAF4-E6956B51ADA6}" srcOrd="1" destOrd="0" presId="urn:microsoft.com/office/officeart/2005/8/layout/radial1"/>
    <dgm:cxn modelId="{6F9BA292-18B6-417B-A42F-19DE7315AE36}" srcId="{9639DF64-723E-409A-92EF-118ABEFF8426}" destId="{A6D4016B-8BDF-4233-A02E-826516F5D851}" srcOrd="0" destOrd="0" parTransId="{2C36AA90-D315-4FE8-A33C-FD391EB563D0}" sibTransId="{4E955CC7-A865-43A0-88D3-99D16C3F1E04}"/>
    <dgm:cxn modelId="{FE789608-4E55-4D22-9D1E-82E6502713A0}" srcId="{A6D4016B-8BDF-4233-A02E-826516F5D851}" destId="{9887E116-80DE-41C6-8B09-778C3020FC73}" srcOrd="1" destOrd="0" parTransId="{FCE63955-2FE3-4F60-8258-A68312667EEA}" sibTransId="{3B9B7558-C14E-4817-902A-1E487D61F3AB}"/>
    <dgm:cxn modelId="{317A3D10-598D-4743-A0C6-789902711202}" type="presOf" srcId="{92ECCDCB-1B0B-4A86-AADA-6FC9ABA7B36B}" destId="{128EB942-2409-4A5F-BC7E-71656697767F}" srcOrd="0" destOrd="0" presId="urn:microsoft.com/office/officeart/2005/8/layout/radial1"/>
    <dgm:cxn modelId="{A2EE709D-36D1-420B-8D62-9355EA9F4644}" srcId="{A6D4016B-8BDF-4233-A02E-826516F5D851}" destId="{D75B64A8-A6E0-4B56-93E6-2C5BBE7B39A8}" srcOrd="0" destOrd="0" parTransId="{DD80C2BA-00F2-4226-8989-03439AFAEB4D}" sibTransId="{2281D641-7711-4E56-8AEA-BFA85F61146D}"/>
    <dgm:cxn modelId="{5A4E7EBE-6984-4EEF-989A-B417255A0D92}" type="presOf" srcId="{A6D4016B-8BDF-4233-A02E-826516F5D851}" destId="{2E44A0F1-60B2-4900-91C9-23DB8520E501}" srcOrd="0" destOrd="0" presId="urn:microsoft.com/office/officeart/2005/8/layout/radial1"/>
    <dgm:cxn modelId="{78C5AC73-44B2-4A72-A052-24B89A36A695}" type="presOf" srcId="{9887E116-80DE-41C6-8B09-778C3020FC73}" destId="{C8557757-2695-4597-B1AB-85437B57A17E}" srcOrd="0" destOrd="0" presId="urn:microsoft.com/office/officeart/2005/8/layout/radial1"/>
    <dgm:cxn modelId="{1CE6B173-A80A-4105-9E28-801F873BA859}" type="presOf" srcId="{2C2C3EC9-BEE0-4A41-8629-BA6B9DAAC73F}" destId="{182AE408-939D-4E0B-9958-6D5F68DE1E0C}" srcOrd="0" destOrd="0" presId="urn:microsoft.com/office/officeart/2005/8/layout/radial1"/>
    <dgm:cxn modelId="{4FB35075-5219-4988-B1F3-968591350FD3}" type="presOf" srcId="{1BE3F30D-FB94-401A-A6BF-F2AC35744921}" destId="{F310A707-7B58-4F3B-BF32-D28ED207EACF}" srcOrd="0" destOrd="0" presId="urn:microsoft.com/office/officeart/2005/8/layout/radial1"/>
    <dgm:cxn modelId="{00B53E1C-BCA0-4E3D-ADEE-9AFC4D8780AD}" type="presOf" srcId="{DD80C2BA-00F2-4226-8989-03439AFAEB4D}" destId="{3AC1D075-D882-45A3-8FF1-279624A5A7CB}" srcOrd="1" destOrd="0" presId="urn:microsoft.com/office/officeart/2005/8/layout/radial1"/>
    <dgm:cxn modelId="{BA91A836-7500-4E22-93EC-E411CD738116}" type="presOf" srcId="{9639DF64-723E-409A-92EF-118ABEFF8426}" destId="{DEB04CE3-ADEF-497E-8703-B9AAE26D466E}" srcOrd="0" destOrd="0" presId="urn:microsoft.com/office/officeart/2005/8/layout/radial1"/>
    <dgm:cxn modelId="{B83E9D50-F450-417F-97EB-F68CD3D6D5F4}" srcId="{A6D4016B-8BDF-4233-A02E-826516F5D851}" destId="{1BE3F30D-FB94-401A-A6BF-F2AC35744921}" srcOrd="3" destOrd="0" parTransId="{92ECCDCB-1B0B-4A86-AADA-6FC9ABA7B36B}" sibTransId="{7C7B5155-00C6-463C-B417-71262958A6AE}"/>
    <dgm:cxn modelId="{8833163F-0435-4678-821E-40EB3B3A7CB9}" type="presOf" srcId="{FCE63955-2FE3-4F60-8258-A68312667EEA}" destId="{D0FCBE69-4638-4061-88F0-1673B506CD7E}" srcOrd="1" destOrd="0" presId="urn:microsoft.com/office/officeart/2005/8/layout/radial1"/>
    <dgm:cxn modelId="{713DDF25-9B66-4D3E-B62D-737D58AFD22A}" type="presOf" srcId="{D75B64A8-A6E0-4B56-93E6-2C5BBE7B39A8}" destId="{5CCA63B4-DA29-40E7-8D6C-A3A08D109333}" srcOrd="0" destOrd="0" presId="urn:microsoft.com/office/officeart/2005/8/layout/radial1"/>
    <dgm:cxn modelId="{1662E026-2496-4792-8B75-5CA021463B27}" type="presOf" srcId="{DD80C2BA-00F2-4226-8989-03439AFAEB4D}" destId="{A355B37C-BEDE-48FE-8D54-BC0228A1357F}" srcOrd="0" destOrd="0" presId="urn:microsoft.com/office/officeart/2005/8/layout/radial1"/>
    <dgm:cxn modelId="{BE1C21DC-CB31-4663-B1AF-709A17AFE4EC}" type="presOf" srcId="{5F57A11B-6B0E-471C-9B02-8C11F11604A3}" destId="{94CCE564-E677-439F-8A9B-99BC8413B3BE}" srcOrd="0" destOrd="0" presId="urn:microsoft.com/office/officeart/2005/8/layout/radial1"/>
    <dgm:cxn modelId="{44FF63BA-1B0A-4E57-B5E4-D76A7C6350BA}" type="presParOf" srcId="{DEB04CE3-ADEF-497E-8703-B9AAE26D466E}" destId="{2E44A0F1-60B2-4900-91C9-23DB8520E501}" srcOrd="0" destOrd="0" presId="urn:microsoft.com/office/officeart/2005/8/layout/radial1"/>
    <dgm:cxn modelId="{1AC2507D-65EE-434F-BBE6-7FA9E0FAF71D}" type="presParOf" srcId="{DEB04CE3-ADEF-497E-8703-B9AAE26D466E}" destId="{A355B37C-BEDE-48FE-8D54-BC0228A1357F}" srcOrd="1" destOrd="0" presId="urn:microsoft.com/office/officeart/2005/8/layout/radial1"/>
    <dgm:cxn modelId="{35359E35-6E88-4470-8FA9-9E1154F4E25B}" type="presParOf" srcId="{A355B37C-BEDE-48FE-8D54-BC0228A1357F}" destId="{3AC1D075-D882-45A3-8FF1-279624A5A7CB}" srcOrd="0" destOrd="0" presId="urn:microsoft.com/office/officeart/2005/8/layout/radial1"/>
    <dgm:cxn modelId="{733EAF10-6654-4597-B22D-943AEBDA602C}" type="presParOf" srcId="{DEB04CE3-ADEF-497E-8703-B9AAE26D466E}" destId="{5CCA63B4-DA29-40E7-8D6C-A3A08D109333}" srcOrd="2" destOrd="0" presId="urn:microsoft.com/office/officeart/2005/8/layout/radial1"/>
    <dgm:cxn modelId="{A9177310-04C0-421D-9058-9A8ADC0FAD94}" type="presParOf" srcId="{DEB04CE3-ADEF-497E-8703-B9AAE26D466E}" destId="{3D4B8F2D-D0FE-4753-B53D-24EF7B41368E}" srcOrd="3" destOrd="0" presId="urn:microsoft.com/office/officeart/2005/8/layout/radial1"/>
    <dgm:cxn modelId="{536FBFFD-0DFA-47ED-B9B2-67838D4EF5EC}" type="presParOf" srcId="{3D4B8F2D-D0FE-4753-B53D-24EF7B41368E}" destId="{D0FCBE69-4638-4061-88F0-1673B506CD7E}" srcOrd="0" destOrd="0" presId="urn:microsoft.com/office/officeart/2005/8/layout/radial1"/>
    <dgm:cxn modelId="{FB4B8224-9A34-4C8C-A9FA-CA9C6ABE6AEF}" type="presParOf" srcId="{DEB04CE3-ADEF-497E-8703-B9AAE26D466E}" destId="{C8557757-2695-4597-B1AB-85437B57A17E}" srcOrd="4" destOrd="0" presId="urn:microsoft.com/office/officeart/2005/8/layout/radial1"/>
    <dgm:cxn modelId="{B8AAE624-757A-4C4E-BDA3-4BB00549DBE5}" type="presParOf" srcId="{DEB04CE3-ADEF-497E-8703-B9AAE26D466E}" destId="{94CCE564-E677-439F-8A9B-99BC8413B3BE}" srcOrd="5" destOrd="0" presId="urn:microsoft.com/office/officeart/2005/8/layout/radial1"/>
    <dgm:cxn modelId="{E793084C-6817-4407-8093-BC2293922425}" type="presParOf" srcId="{94CCE564-E677-439F-8A9B-99BC8413B3BE}" destId="{4B905D53-6AC8-4863-835D-F063C143D765}" srcOrd="0" destOrd="0" presId="urn:microsoft.com/office/officeart/2005/8/layout/radial1"/>
    <dgm:cxn modelId="{8E18574C-F0EB-445D-8A28-D2F96A81722D}" type="presParOf" srcId="{DEB04CE3-ADEF-497E-8703-B9AAE26D466E}" destId="{182AE408-939D-4E0B-9958-6D5F68DE1E0C}" srcOrd="6" destOrd="0" presId="urn:microsoft.com/office/officeart/2005/8/layout/radial1"/>
    <dgm:cxn modelId="{69709ADA-5B82-4BBC-89EC-1B4DCCEF0BC7}" type="presParOf" srcId="{DEB04CE3-ADEF-497E-8703-B9AAE26D466E}" destId="{128EB942-2409-4A5F-BC7E-71656697767F}" srcOrd="7" destOrd="0" presId="urn:microsoft.com/office/officeart/2005/8/layout/radial1"/>
    <dgm:cxn modelId="{5E0973AB-9675-4914-A91B-0574FC7CCF43}" type="presParOf" srcId="{128EB942-2409-4A5F-BC7E-71656697767F}" destId="{F258BE06-A2E4-4243-AAF4-E6956B51ADA6}" srcOrd="0" destOrd="0" presId="urn:microsoft.com/office/officeart/2005/8/layout/radial1"/>
    <dgm:cxn modelId="{CC96549D-6EF0-48E6-BE38-43436051E4CA}" type="presParOf" srcId="{DEB04CE3-ADEF-497E-8703-B9AAE26D466E}" destId="{F310A707-7B58-4F3B-BF32-D28ED207EACF}" srcOrd="8" destOrd="0" presId="urn:microsoft.com/office/officeart/2005/8/layout/radial1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B00028-6536-4AA1-BD66-6D1BDC06F01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D37CF30-FC7B-48EF-B165-8D524F381FE6}">
      <dgm:prSet phldrT="[Text]"/>
      <dgm:spPr/>
      <dgm:t>
        <a:bodyPr/>
        <a:lstStyle/>
        <a:p>
          <a:r>
            <a:rPr lang="bn-IN" dirty="0" smtClean="0"/>
            <a:t>ক)কুলি করা </a:t>
          </a:r>
          <a:endParaRPr lang="en-US" dirty="0"/>
        </a:p>
      </dgm:t>
    </dgm:pt>
    <dgm:pt modelId="{E986BBB8-8061-43F1-847A-3802A75BCEEA}" type="parTrans" cxnId="{23577124-67DD-4568-8FEA-003594D53ECC}">
      <dgm:prSet/>
      <dgm:spPr/>
      <dgm:t>
        <a:bodyPr/>
        <a:lstStyle/>
        <a:p>
          <a:endParaRPr lang="en-US"/>
        </a:p>
      </dgm:t>
    </dgm:pt>
    <dgm:pt modelId="{FB742544-9E69-4F5D-B454-FE2195C33C6F}" type="sibTrans" cxnId="{23577124-67DD-4568-8FEA-003594D53ECC}">
      <dgm:prSet/>
      <dgm:spPr/>
      <dgm:t>
        <a:bodyPr/>
        <a:lstStyle/>
        <a:p>
          <a:endParaRPr lang="en-US"/>
        </a:p>
      </dgm:t>
    </dgm:pt>
    <dgm:pt modelId="{520AF2D5-869E-4DFA-80EA-C5982688A8BF}">
      <dgm:prSet phldrT="[Text]"/>
      <dgm:spPr/>
      <dgm:t>
        <a:bodyPr/>
        <a:lstStyle/>
        <a:p>
          <a:r>
            <a:rPr lang="bn-IN" dirty="0" smtClean="0"/>
            <a:t>খ)নাকে পানি দেয়া </a:t>
          </a:r>
          <a:endParaRPr lang="en-US" dirty="0"/>
        </a:p>
      </dgm:t>
    </dgm:pt>
    <dgm:pt modelId="{1D00330A-0B44-4729-9AD1-D19CDCB32494}" type="parTrans" cxnId="{B7468962-F7E5-4514-8C82-68C5CC80779F}">
      <dgm:prSet/>
      <dgm:spPr/>
      <dgm:t>
        <a:bodyPr/>
        <a:lstStyle/>
        <a:p>
          <a:endParaRPr lang="en-US"/>
        </a:p>
      </dgm:t>
    </dgm:pt>
    <dgm:pt modelId="{7F235525-D93A-4E0A-9AEE-C4DEA52C033E}" type="sibTrans" cxnId="{B7468962-F7E5-4514-8C82-68C5CC80779F}">
      <dgm:prSet/>
      <dgm:spPr/>
      <dgm:t>
        <a:bodyPr/>
        <a:lstStyle/>
        <a:p>
          <a:endParaRPr lang="en-US"/>
        </a:p>
      </dgm:t>
    </dgm:pt>
    <dgm:pt modelId="{EF6961FA-0C09-4864-AE00-A9885080C201}">
      <dgm:prSet phldrT="[Text]"/>
      <dgm:spPr/>
      <dgm:t>
        <a:bodyPr/>
        <a:lstStyle/>
        <a:p>
          <a:r>
            <a:rPr lang="bn-IN" dirty="0" smtClean="0"/>
            <a:t>গ)সমস্ত শরীর ধৌত করা </a:t>
          </a:r>
          <a:endParaRPr lang="en-US" dirty="0"/>
        </a:p>
      </dgm:t>
    </dgm:pt>
    <dgm:pt modelId="{EFDB3615-A203-41D6-95A4-5B0033AE605E}" type="parTrans" cxnId="{956A18F5-1A32-4B3A-AC97-E33D322C756E}">
      <dgm:prSet/>
      <dgm:spPr/>
      <dgm:t>
        <a:bodyPr/>
        <a:lstStyle/>
        <a:p>
          <a:endParaRPr lang="en-US"/>
        </a:p>
      </dgm:t>
    </dgm:pt>
    <dgm:pt modelId="{E068A755-EF84-49EB-A953-E08954B32AFF}" type="sibTrans" cxnId="{956A18F5-1A32-4B3A-AC97-E33D322C756E}">
      <dgm:prSet/>
      <dgm:spPr/>
      <dgm:t>
        <a:bodyPr/>
        <a:lstStyle/>
        <a:p>
          <a:endParaRPr lang="en-US"/>
        </a:p>
      </dgm:t>
    </dgm:pt>
    <dgm:pt modelId="{CF74F60C-9E41-4CED-A0FD-B9D17D0205F4}" type="pres">
      <dgm:prSet presAssocID="{03B00028-6536-4AA1-BD66-6D1BDC06F01C}" presName="compositeShape" presStyleCnt="0">
        <dgm:presLayoutVars>
          <dgm:dir/>
          <dgm:resizeHandles/>
        </dgm:presLayoutVars>
      </dgm:prSet>
      <dgm:spPr/>
    </dgm:pt>
    <dgm:pt modelId="{484BD04E-D3C9-4405-A34B-B69DC65A99C3}" type="pres">
      <dgm:prSet presAssocID="{03B00028-6536-4AA1-BD66-6D1BDC06F01C}" presName="pyramid" presStyleLbl="node1" presStyleIdx="0" presStyleCnt="1" custLinFactNeighborX="-36589" custLinFactNeighborY="-3576"/>
      <dgm:spPr/>
    </dgm:pt>
    <dgm:pt modelId="{DA68F9B5-1150-4116-B982-1720CBE2C956}" type="pres">
      <dgm:prSet presAssocID="{03B00028-6536-4AA1-BD66-6D1BDC06F01C}" presName="theList" presStyleCnt="0"/>
      <dgm:spPr/>
    </dgm:pt>
    <dgm:pt modelId="{ADF0DC94-BE01-47E6-B3E0-071AB910CFCF}" type="pres">
      <dgm:prSet presAssocID="{DD37CF30-FC7B-48EF-B165-8D524F381FE6}" presName="aNode" presStyleLbl="fgAcc1" presStyleIdx="0" presStyleCnt="3" custScaleX="144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C77A86-0BA0-459F-85BE-B8DDAB760E62}" type="pres">
      <dgm:prSet presAssocID="{DD37CF30-FC7B-48EF-B165-8D524F381FE6}" presName="aSpace" presStyleCnt="0"/>
      <dgm:spPr/>
    </dgm:pt>
    <dgm:pt modelId="{7C585A5D-AF9E-4D88-87FD-651D58A2183B}" type="pres">
      <dgm:prSet presAssocID="{520AF2D5-869E-4DFA-80EA-C5982688A8BF}" presName="aNode" presStyleLbl="fgAcc1" presStyleIdx="1" presStyleCnt="3" custScaleX="146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786D1-B468-45B9-A74E-1C1567CAC6EB}" type="pres">
      <dgm:prSet presAssocID="{520AF2D5-869E-4DFA-80EA-C5982688A8BF}" presName="aSpace" presStyleCnt="0"/>
      <dgm:spPr/>
    </dgm:pt>
    <dgm:pt modelId="{55488C53-8354-4B42-AA04-5100439A2A71}" type="pres">
      <dgm:prSet presAssocID="{EF6961FA-0C09-4864-AE00-A9885080C201}" presName="aNode" presStyleLbl="fgAcc1" presStyleIdx="2" presStyleCnt="3" custScaleX="1505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887FCB-557F-44AF-941C-7D7986067E52}" type="pres">
      <dgm:prSet presAssocID="{EF6961FA-0C09-4864-AE00-A9885080C201}" presName="aSpace" presStyleCnt="0"/>
      <dgm:spPr/>
    </dgm:pt>
  </dgm:ptLst>
  <dgm:cxnLst>
    <dgm:cxn modelId="{FD035A9E-D6EA-4700-918C-83D17E97E7AF}" type="presOf" srcId="{520AF2D5-869E-4DFA-80EA-C5982688A8BF}" destId="{7C585A5D-AF9E-4D88-87FD-651D58A2183B}" srcOrd="0" destOrd="0" presId="urn:microsoft.com/office/officeart/2005/8/layout/pyramid2"/>
    <dgm:cxn modelId="{6C1006AC-8905-429F-8CD0-AF6D62B48798}" type="presOf" srcId="{03B00028-6536-4AA1-BD66-6D1BDC06F01C}" destId="{CF74F60C-9E41-4CED-A0FD-B9D17D0205F4}" srcOrd="0" destOrd="0" presId="urn:microsoft.com/office/officeart/2005/8/layout/pyramid2"/>
    <dgm:cxn modelId="{B7468962-F7E5-4514-8C82-68C5CC80779F}" srcId="{03B00028-6536-4AA1-BD66-6D1BDC06F01C}" destId="{520AF2D5-869E-4DFA-80EA-C5982688A8BF}" srcOrd="1" destOrd="0" parTransId="{1D00330A-0B44-4729-9AD1-D19CDCB32494}" sibTransId="{7F235525-D93A-4E0A-9AEE-C4DEA52C033E}"/>
    <dgm:cxn modelId="{956A18F5-1A32-4B3A-AC97-E33D322C756E}" srcId="{03B00028-6536-4AA1-BD66-6D1BDC06F01C}" destId="{EF6961FA-0C09-4864-AE00-A9885080C201}" srcOrd="2" destOrd="0" parTransId="{EFDB3615-A203-41D6-95A4-5B0033AE605E}" sibTransId="{E068A755-EF84-49EB-A953-E08954B32AFF}"/>
    <dgm:cxn modelId="{8801E1DF-AA20-444A-88F4-4D245F9265E6}" type="presOf" srcId="{DD37CF30-FC7B-48EF-B165-8D524F381FE6}" destId="{ADF0DC94-BE01-47E6-B3E0-071AB910CFCF}" srcOrd="0" destOrd="0" presId="urn:microsoft.com/office/officeart/2005/8/layout/pyramid2"/>
    <dgm:cxn modelId="{233307E2-E718-4BB8-8E8F-9ECA67D5A196}" type="presOf" srcId="{EF6961FA-0C09-4864-AE00-A9885080C201}" destId="{55488C53-8354-4B42-AA04-5100439A2A71}" srcOrd="0" destOrd="0" presId="urn:microsoft.com/office/officeart/2005/8/layout/pyramid2"/>
    <dgm:cxn modelId="{23577124-67DD-4568-8FEA-003594D53ECC}" srcId="{03B00028-6536-4AA1-BD66-6D1BDC06F01C}" destId="{DD37CF30-FC7B-48EF-B165-8D524F381FE6}" srcOrd="0" destOrd="0" parTransId="{E986BBB8-8061-43F1-847A-3802A75BCEEA}" sibTransId="{FB742544-9E69-4F5D-B454-FE2195C33C6F}"/>
    <dgm:cxn modelId="{9B800313-2E4F-442A-A541-77B38A6F78F6}" type="presParOf" srcId="{CF74F60C-9E41-4CED-A0FD-B9D17D0205F4}" destId="{484BD04E-D3C9-4405-A34B-B69DC65A99C3}" srcOrd="0" destOrd="0" presId="urn:microsoft.com/office/officeart/2005/8/layout/pyramid2"/>
    <dgm:cxn modelId="{5D20CA0C-0534-4366-AD8F-AE8C7A76B364}" type="presParOf" srcId="{CF74F60C-9E41-4CED-A0FD-B9D17D0205F4}" destId="{DA68F9B5-1150-4116-B982-1720CBE2C956}" srcOrd="1" destOrd="0" presId="urn:microsoft.com/office/officeart/2005/8/layout/pyramid2"/>
    <dgm:cxn modelId="{684A7776-4B10-48E7-8045-B7F92B868481}" type="presParOf" srcId="{DA68F9B5-1150-4116-B982-1720CBE2C956}" destId="{ADF0DC94-BE01-47E6-B3E0-071AB910CFCF}" srcOrd="0" destOrd="0" presId="urn:microsoft.com/office/officeart/2005/8/layout/pyramid2"/>
    <dgm:cxn modelId="{E1DC5176-A2C1-418A-9B11-F3A4E41A2F4C}" type="presParOf" srcId="{DA68F9B5-1150-4116-B982-1720CBE2C956}" destId="{C0C77A86-0BA0-459F-85BE-B8DDAB760E62}" srcOrd="1" destOrd="0" presId="urn:microsoft.com/office/officeart/2005/8/layout/pyramid2"/>
    <dgm:cxn modelId="{48BDFA05-D68D-4F27-AE5F-4DB2FA11E71A}" type="presParOf" srcId="{DA68F9B5-1150-4116-B982-1720CBE2C956}" destId="{7C585A5D-AF9E-4D88-87FD-651D58A2183B}" srcOrd="2" destOrd="0" presId="urn:microsoft.com/office/officeart/2005/8/layout/pyramid2"/>
    <dgm:cxn modelId="{1D851D69-C305-4F76-B162-1F6C6721DA22}" type="presParOf" srcId="{DA68F9B5-1150-4116-B982-1720CBE2C956}" destId="{145786D1-B468-45B9-A74E-1C1567CAC6EB}" srcOrd="3" destOrd="0" presId="urn:microsoft.com/office/officeart/2005/8/layout/pyramid2"/>
    <dgm:cxn modelId="{04D27A7E-D8C8-4DC3-9BB4-95BDE177568E}" type="presParOf" srcId="{DA68F9B5-1150-4116-B982-1720CBE2C956}" destId="{55488C53-8354-4B42-AA04-5100439A2A71}" srcOrd="4" destOrd="0" presId="urn:microsoft.com/office/officeart/2005/8/layout/pyramid2"/>
    <dgm:cxn modelId="{E5128319-B53A-448D-8389-23CAC2266D39}" type="presParOf" srcId="{DA68F9B5-1150-4116-B982-1720CBE2C956}" destId="{45887FCB-557F-44AF-941C-7D7986067E5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3169BE-CEC9-48D0-BA9B-9950096963A0}" type="doc">
      <dgm:prSet loTypeId="urn:microsoft.com/office/officeart/2005/8/layout/process2" loCatId="process" qsTypeId="urn:microsoft.com/office/officeart/2005/8/quickstyle/3d1" qsCatId="3D" csTypeId="urn:microsoft.com/office/officeart/2005/8/colors/accent1_2" csCatId="accent1" phldr="1"/>
      <dgm:spPr/>
    </dgm:pt>
    <dgm:pt modelId="{85D761B9-3860-4D52-9EA2-463A71115EEA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sz="4400" dirty="0" smtClean="0">
              <a:solidFill>
                <a:srgbClr val="FF0000"/>
              </a:solidFill>
            </a:rPr>
            <a:t>উত্তেজনার সাথে বীর্যপাত হওয়া </a:t>
          </a:r>
          <a:endParaRPr lang="en-US" sz="4400" dirty="0">
            <a:solidFill>
              <a:srgbClr val="FF0000"/>
            </a:solidFill>
          </a:endParaRPr>
        </a:p>
      </dgm:t>
    </dgm:pt>
    <dgm:pt modelId="{3D81365F-278E-4EB3-87A8-89EB9F3E8B43}" type="parTrans" cxnId="{05B5C65C-81C1-4CA9-B114-C048B99E64E3}">
      <dgm:prSet/>
      <dgm:spPr/>
      <dgm:t>
        <a:bodyPr/>
        <a:lstStyle/>
        <a:p>
          <a:endParaRPr lang="en-US"/>
        </a:p>
      </dgm:t>
    </dgm:pt>
    <dgm:pt modelId="{2BDBD58E-345E-4594-9A2E-0E036D57D02E}" type="sibTrans" cxnId="{05B5C65C-81C1-4CA9-B114-C048B99E64E3}">
      <dgm:prSet/>
      <dgm:spPr/>
      <dgm:t>
        <a:bodyPr/>
        <a:lstStyle/>
        <a:p>
          <a:endParaRPr lang="en-US"/>
        </a:p>
      </dgm:t>
    </dgm:pt>
    <dgm:pt modelId="{4D2114FB-C306-4110-AB47-AB75BBD5ED9B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IN" sz="4400" dirty="0" smtClean="0">
              <a:solidFill>
                <a:schemeClr val="tx1"/>
              </a:solidFill>
            </a:rPr>
            <a:t>ঋতুস্রাব বন্ধ হওয়া </a:t>
          </a:r>
          <a:endParaRPr lang="en-US" sz="4400" dirty="0">
            <a:solidFill>
              <a:schemeClr val="tx1"/>
            </a:solidFill>
          </a:endParaRPr>
        </a:p>
      </dgm:t>
    </dgm:pt>
    <dgm:pt modelId="{2E98910B-631E-4AF3-8124-62D0096E5099}" type="parTrans" cxnId="{A5B6D9EE-4879-42E7-9562-F4C549FDD28E}">
      <dgm:prSet/>
      <dgm:spPr/>
      <dgm:t>
        <a:bodyPr/>
        <a:lstStyle/>
        <a:p>
          <a:endParaRPr lang="en-US"/>
        </a:p>
      </dgm:t>
    </dgm:pt>
    <dgm:pt modelId="{F41C265E-AB17-4431-8989-3F817E7DAECC}" type="sibTrans" cxnId="{A5B6D9EE-4879-42E7-9562-F4C549FDD28E}">
      <dgm:prSet/>
      <dgm:spPr/>
      <dgm:t>
        <a:bodyPr/>
        <a:lstStyle/>
        <a:p>
          <a:endParaRPr lang="en-US"/>
        </a:p>
      </dgm:t>
    </dgm:pt>
    <dgm:pt modelId="{9CF5C646-0B25-48D3-B0D8-9DE27722D067}">
      <dgm:prSet phldrT="[Text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bn-IN" sz="4400" dirty="0" smtClean="0"/>
            <a:t>নেফাস বন্ধ হওয়া </a:t>
          </a:r>
          <a:endParaRPr lang="en-US" sz="4400" dirty="0"/>
        </a:p>
      </dgm:t>
    </dgm:pt>
    <dgm:pt modelId="{D09EDA57-68AA-4FDD-AFFA-2EE78F0C23E7}" type="parTrans" cxnId="{94C4B294-6F4D-41A9-9DEA-4E6E2A7C724B}">
      <dgm:prSet/>
      <dgm:spPr/>
      <dgm:t>
        <a:bodyPr/>
        <a:lstStyle/>
        <a:p>
          <a:endParaRPr lang="en-US"/>
        </a:p>
      </dgm:t>
    </dgm:pt>
    <dgm:pt modelId="{C1680A56-270A-4793-8CF3-76D3ABF09228}" type="sibTrans" cxnId="{94C4B294-6F4D-41A9-9DEA-4E6E2A7C724B}">
      <dgm:prSet/>
      <dgm:spPr/>
      <dgm:t>
        <a:bodyPr/>
        <a:lstStyle/>
        <a:p>
          <a:endParaRPr lang="en-US"/>
        </a:p>
      </dgm:t>
    </dgm:pt>
    <dgm:pt modelId="{737E829E-36A4-4FC4-A3F6-087D0C42162B}">
      <dgm:prSet custT="1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r>
            <a:rPr lang="bn-IN" sz="4400" smtClean="0">
              <a:solidFill>
                <a:srgbClr val="002060"/>
              </a:solidFill>
            </a:rPr>
            <a:t>নারীপুরুষের যৌনাঙ্গের মিলন ঘটা  </a:t>
          </a:r>
          <a:endParaRPr lang="en-US" sz="4400" dirty="0">
            <a:solidFill>
              <a:srgbClr val="002060"/>
            </a:solidFill>
          </a:endParaRPr>
        </a:p>
      </dgm:t>
    </dgm:pt>
    <dgm:pt modelId="{C349C661-A371-46D6-9B85-BDFEAA1919A5}" type="parTrans" cxnId="{C341AF20-2762-4804-B22B-44F9A8264518}">
      <dgm:prSet/>
      <dgm:spPr/>
      <dgm:t>
        <a:bodyPr/>
        <a:lstStyle/>
        <a:p>
          <a:endParaRPr lang="en-US"/>
        </a:p>
      </dgm:t>
    </dgm:pt>
    <dgm:pt modelId="{C05E2E74-F432-4B96-ACFA-9A89D42E9A00}" type="sibTrans" cxnId="{C341AF20-2762-4804-B22B-44F9A8264518}">
      <dgm:prSet/>
      <dgm:spPr/>
      <dgm:t>
        <a:bodyPr/>
        <a:lstStyle/>
        <a:p>
          <a:endParaRPr lang="en-US"/>
        </a:p>
      </dgm:t>
    </dgm:pt>
    <dgm:pt modelId="{03B06131-0E75-483C-AF62-896DBA6EF43B}" type="pres">
      <dgm:prSet presAssocID="{7A3169BE-CEC9-48D0-BA9B-9950096963A0}" presName="linearFlow" presStyleCnt="0">
        <dgm:presLayoutVars>
          <dgm:resizeHandles val="exact"/>
        </dgm:presLayoutVars>
      </dgm:prSet>
      <dgm:spPr/>
    </dgm:pt>
    <dgm:pt modelId="{EA6AA570-5470-458E-B93F-7187C49CC297}" type="pres">
      <dgm:prSet presAssocID="{85D761B9-3860-4D52-9EA2-463A71115EEA}" presName="node" presStyleLbl="node1" presStyleIdx="0" presStyleCnt="4" custScaleX="6931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68BAD-003F-4B69-AE7C-817C799D3FD3}" type="pres">
      <dgm:prSet presAssocID="{2BDBD58E-345E-4594-9A2E-0E036D57D02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9C9E0EE-70F5-454F-A26C-C02C1CF750A0}" type="pres">
      <dgm:prSet presAssocID="{2BDBD58E-345E-4594-9A2E-0E036D57D02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8D402B8-4246-4073-9BC6-55D9DF9E87D9}" type="pres">
      <dgm:prSet presAssocID="{737E829E-36A4-4FC4-A3F6-087D0C42162B}" presName="node" presStyleLbl="node1" presStyleIdx="1" presStyleCnt="4" custScaleX="696931" custLinFactNeighborY="11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54230-9504-43B3-92B6-1F0C8202C787}" type="pres">
      <dgm:prSet presAssocID="{C05E2E74-F432-4B96-ACFA-9A89D42E9A00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06A31C9-C041-4EAD-B50E-A1F09D3BD884}" type="pres">
      <dgm:prSet presAssocID="{C05E2E74-F432-4B96-ACFA-9A89D42E9A00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93094BB-C0F5-46E1-964D-3658A528D336}" type="pres">
      <dgm:prSet presAssocID="{4D2114FB-C306-4110-AB47-AB75BBD5ED9B}" presName="node" presStyleLbl="node1" presStyleIdx="2" presStyleCnt="4" custScaleX="704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25577F-075C-487D-997F-6E870B9687DA}" type="pres">
      <dgm:prSet presAssocID="{F41C265E-AB17-4431-8989-3F817E7DAEC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7918876-E593-4578-A851-B4A6F2B239C7}" type="pres">
      <dgm:prSet presAssocID="{F41C265E-AB17-4431-8989-3F817E7DAECC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3893D489-8DCC-4888-BC7D-1F6A3F47080B}" type="pres">
      <dgm:prSet presAssocID="{9CF5C646-0B25-48D3-B0D8-9DE27722D067}" presName="node" presStyleLbl="node1" presStyleIdx="3" presStyleCnt="4" custScaleX="6969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24CE86-3569-4700-923D-4BB15AB28B39}" type="presOf" srcId="{7A3169BE-CEC9-48D0-BA9B-9950096963A0}" destId="{03B06131-0E75-483C-AF62-896DBA6EF43B}" srcOrd="0" destOrd="0" presId="urn:microsoft.com/office/officeart/2005/8/layout/process2"/>
    <dgm:cxn modelId="{0364721E-CB6E-4599-93C4-30449A1CA835}" type="presOf" srcId="{2BDBD58E-345E-4594-9A2E-0E036D57D02E}" destId="{E4068BAD-003F-4B69-AE7C-817C799D3FD3}" srcOrd="0" destOrd="0" presId="urn:microsoft.com/office/officeart/2005/8/layout/process2"/>
    <dgm:cxn modelId="{9683CFC3-49C1-4948-8FC4-3CF34492B0A6}" type="presOf" srcId="{85D761B9-3860-4D52-9EA2-463A71115EEA}" destId="{EA6AA570-5470-458E-B93F-7187C49CC297}" srcOrd="0" destOrd="0" presId="urn:microsoft.com/office/officeart/2005/8/layout/process2"/>
    <dgm:cxn modelId="{492609A0-3F2E-4783-8EDF-8EBCE4C0C1B4}" type="presOf" srcId="{C05E2E74-F432-4B96-ACFA-9A89D42E9A00}" destId="{79854230-9504-43B3-92B6-1F0C8202C787}" srcOrd="0" destOrd="0" presId="urn:microsoft.com/office/officeart/2005/8/layout/process2"/>
    <dgm:cxn modelId="{C341AF20-2762-4804-B22B-44F9A8264518}" srcId="{7A3169BE-CEC9-48D0-BA9B-9950096963A0}" destId="{737E829E-36A4-4FC4-A3F6-087D0C42162B}" srcOrd="1" destOrd="0" parTransId="{C349C661-A371-46D6-9B85-BDFEAA1919A5}" sibTransId="{C05E2E74-F432-4B96-ACFA-9A89D42E9A00}"/>
    <dgm:cxn modelId="{ACD8FAA9-89AC-4FEC-9744-F1625711CDC6}" type="presOf" srcId="{4D2114FB-C306-4110-AB47-AB75BBD5ED9B}" destId="{093094BB-C0F5-46E1-964D-3658A528D336}" srcOrd="0" destOrd="0" presId="urn:microsoft.com/office/officeart/2005/8/layout/process2"/>
    <dgm:cxn modelId="{9F1E3A55-DB92-475C-AC24-556BFFA0C459}" type="presOf" srcId="{9CF5C646-0B25-48D3-B0D8-9DE27722D067}" destId="{3893D489-8DCC-4888-BC7D-1F6A3F47080B}" srcOrd="0" destOrd="0" presId="urn:microsoft.com/office/officeart/2005/8/layout/process2"/>
    <dgm:cxn modelId="{4E3FF720-5F2C-4746-9A3A-4C730FAD4056}" type="presOf" srcId="{F41C265E-AB17-4431-8989-3F817E7DAECC}" destId="{C7918876-E593-4578-A851-B4A6F2B239C7}" srcOrd="1" destOrd="0" presId="urn:microsoft.com/office/officeart/2005/8/layout/process2"/>
    <dgm:cxn modelId="{3AD2F765-0515-47F5-B781-8905D588FDF8}" type="presOf" srcId="{F41C265E-AB17-4431-8989-3F817E7DAECC}" destId="{8B25577F-075C-487D-997F-6E870B9687DA}" srcOrd="0" destOrd="0" presId="urn:microsoft.com/office/officeart/2005/8/layout/process2"/>
    <dgm:cxn modelId="{04AC7D8A-FBAE-47FF-8236-BD2CAAF11732}" type="presOf" srcId="{2BDBD58E-345E-4594-9A2E-0E036D57D02E}" destId="{C9C9E0EE-70F5-454F-A26C-C02C1CF750A0}" srcOrd="1" destOrd="0" presId="urn:microsoft.com/office/officeart/2005/8/layout/process2"/>
    <dgm:cxn modelId="{A5B6D9EE-4879-42E7-9562-F4C549FDD28E}" srcId="{7A3169BE-CEC9-48D0-BA9B-9950096963A0}" destId="{4D2114FB-C306-4110-AB47-AB75BBD5ED9B}" srcOrd="2" destOrd="0" parTransId="{2E98910B-631E-4AF3-8124-62D0096E5099}" sibTransId="{F41C265E-AB17-4431-8989-3F817E7DAECC}"/>
    <dgm:cxn modelId="{05B5C65C-81C1-4CA9-B114-C048B99E64E3}" srcId="{7A3169BE-CEC9-48D0-BA9B-9950096963A0}" destId="{85D761B9-3860-4D52-9EA2-463A71115EEA}" srcOrd="0" destOrd="0" parTransId="{3D81365F-278E-4EB3-87A8-89EB9F3E8B43}" sibTransId="{2BDBD58E-345E-4594-9A2E-0E036D57D02E}"/>
    <dgm:cxn modelId="{94C4B294-6F4D-41A9-9DEA-4E6E2A7C724B}" srcId="{7A3169BE-CEC9-48D0-BA9B-9950096963A0}" destId="{9CF5C646-0B25-48D3-B0D8-9DE27722D067}" srcOrd="3" destOrd="0" parTransId="{D09EDA57-68AA-4FDD-AFFA-2EE78F0C23E7}" sibTransId="{C1680A56-270A-4793-8CF3-76D3ABF09228}"/>
    <dgm:cxn modelId="{F662D7EE-A082-4080-A989-3606DD29DDBF}" type="presOf" srcId="{737E829E-36A4-4FC4-A3F6-087D0C42162B}" destId="{F8D402B8-4246-4073-9BC6-55D9DF9E87D9}" srcOrd="0" destOrd="0" presId="urn:microsoft.com/office/officeart/2005/8/layout/process2"/>
    <dgm:cxn modelId="{E132F18E-4C88-4C59-BF0F-F04254945A3B}" type="presOf" srcId="{C05E2E74-F432-4B96-ACFA-9A89D42E9A00}" destId="{206A31C9-C041-4EAD-B50E-A1F09D3BD884}" srcOrd="1" destOrd="0" presId="urn:microsoft.com/office/officeart/2005/8/layout/process2"/>
    <dgm:cxn modelId="{1C214A0B-976F-486D-9FB5-0D5B32D30B40}" type="presParOf" srcId="{03B06131-0E75-483C-AF62-896DBA6EF43B}" destId="{EA6AA570-5470-458E-B93F-7187C49CC297}" srcOrd="0" destOrd="0" presId="urn:microsoft.com/office/officeart/2005/8/layout/process2"/>
    <dgm:cxn modelId="{822F4D13-8FB0-4BD4-BF8A-F8CED7E3B5D9}" type="presParOf" srcId="{03B06131-0E75-483C-AF62-896DBA6EF43B}" destId="{E4068BAD-003F-4B69-AE7C-817C799D3FD3}" srcOrd="1" destOrd="0" presId="urn:microsoft.com/office/officeart/2005/8/layout/process2"/>
    <dgm:cxn modelId="{93B7DCFB-3465-4E6E-BC34-A6CAF2DAB91B}" type="presParOf" srcId="{E4068BAD-003F-4B69-AE7C-817C799D3FD3}" destId="{C9C9E0EE-70F5-454F-A26C-C02C1CF750A0}" srcOrd="0" destOrd="0" presId="urn:microsoft.com/office/officeart/2005/8/layout/process2"/>
    <dgm:cxn modelId="{DBF95002-FC46-4E9E-9288-2D0D81DE1565}" type="presParOf" srcId="{03B06131-0E75-483C-AF62-896DBA6EF43B}" destId="{F8D402B8-4246-4073-9BC6-55D9DF9E87D9}" srcOrd="2" destOrd="0" presId="urn:microsoft.com/office/officeart/2005/8/layout/process2"/>
    <dgm:cxn modelId="{9C208DF9-CA2F-406B-AF71-3FB0C25258DA}" type="presParOf" srcId="{03B06131-0E75-483C-AF62-896DBA6EF43B}" destId="{79854230-9504-43B3-92B6-1F0C8202C787}" srcOrd="3" destOrd="0" presId="urn:microsoft.com/office/officeart/2005/8/layout/process2"/>
    <dgm:cxn modelId="{6F462E34-AD53-4702-B730-C9948695C35D}" type="presParOf" srcId="{79854230-9504-43B3-92B6-1F0C8202C787}" destId="{206A31C9-C041-4EAD-B50E-A1F09D3BD884}" srcOrd="0" destOrd="0" presId="urn:microsoft.com/office/officeart/2005/8/layout/process2"/>
    <dgm:cxn modelId="{BD0CF33D-D1EF-4C74-9E2F-1E19B000C46F}" type="presParOf" srcId="{03B06131-0E75-483C-AF62-896DBA6EF43B}" destId="{093094BB-C0F5-46E1-964D-3658A528D336}" srcOrd="4" destOrd="0" presId="urn:microsoft.com/office/officeart/2005/8/layout/process2"/>
    <dgm:cxn modelId="{ACE26887-8845-4E47-A8F7-2C0E8CB9925B}" type="presParOf" srcId="{03B06131-0E75-483C-AF62-896DBA6EF43B}" destId="{8B25577F-075C-487D-997F-6E870B9687DA}" srcOrd="5" destOrd="0" presId="urn:microsoft.com/office/officeart/2005/8/layout/process2"/>
    <dgm:cxn modelId="{F77736E8-6804-4E17-8302-05A399E8FCFB}" type="presParOf" srcId="{8B25577F-075C-487D-997F-6E870B9687DA}" destId="{C7918876-E593-4578-A851-B4A6F2B239C7}" srcOrd="0" destOrd="0" presId="urn:microsoft.com/office/officeart/2005/8/layout/process2"/>
    <dgm:cxn modelId="{91B35757-74F0-4C65-8D36-7423900A64B8}" type="presParOf" srcId="{03B06131-0E75-483C-AF62-896DBA6EF43B}" destId="{3893D489-8DCC-4888-BC7D-1F6A3F47080B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1951B1-3AD6-40A9-91D7-FD44901018F1}" type="doc">
      <dgm:prSet loTypeId="urn:microsoft.com/office/officeart/2008/layout/HorizontalMultiLevelHierarchy" loCatId="hierarchy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42E032-B8D2-42EE-97B6-EB908F87489A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8000" dirty="0" err="1" smtClean="0"/>
            <a:t>সুন্নত</a:t>
          </a:r>
          <a:r>
            <a:rPr lang="en-US" sz="8000" dirty="0" smtClean="0"/>
            <a:t> </a:t>
          </a:r>
          <a:r>
            <a:rPr lang="en-US" sz="8000" dirty="0" err="1" smtClean="0"/>
            <a:t>গোসল</a:t>
          </a:r>
          <a:r>
            <a:rPr lang="en-US" sz="8000" dirty="0" smtClean="0"/>
            <a:t> </a:t>
          </a:r>
          <a:r>
            <a:rPr lang="en-US" sz="8000" dirty="0" err="1" smtClean="0"/>
            <a:t>সমূহ</a:t>
          </a:r>
          <a:r>
            <a:rPr lang="en-US" sz="8000" dirty="0" smtClean="0"/>
            <a:t> </a:t>
          </a:r>
          <a:endParaRPr lang="en-US" sz="8000" dirty="0"/>
        </a:p>
      </dgm:t>
    </dgm:pt>
    <dgm:pt modelId="{5059B064-509F-4532-A149-9B6B9635F4AC}" type="parTrans" cxnId="{17FC6376-112E-40DB-8EAD-9FB678EE9166}">
      <dgm:prSet/>
      <dgm:spPr/>
      <dgm:t>
        <a:bodyPr/>
        <a:lstStyle/>
        <a:p>
          <a:endParaRPr lang="en-US"/>
        </a:p>
      </dgm:t>
    </dgm:pt>
    <dgm:pt modelId="{9924D64F-5E99-4483-921F-2831AE9CC078}" type="sibTrans" cxnId="{17FC6376-112E-40DB-8EAD-9FB678EE9166}">
      <dgm:prSet/>
      <dgm:spPr/>
      <dgm:t>
        <a:bodyPr/>
        <a:lstStyle/>
        <a:p>
          <a:endParaRPr lang="en-US"/>
        </a:p>
      </dgm:t>
    </dgm:pt>
    <dgm:pt modelId="{C516EB59-889E-4FA6-B23A-FCF71DA386C2}">
      <dgm:prSet phldrT="[Text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IN" dirty="0" smtClean="0"/>
            <a:t>জুমার নামাজের জন্য </a:t>
          </a:r>
          <a:endParaRPr lang="en-US" dirty="0"/>
        </a:p>
      </dgm:t>
    </dgm:pt>
    <dgm:pt modelId="{54A5B2B9-DCA4-45EA-8275-7AC5D126EECE}" type="parTrans" cxnId="{BC7ED8CC-CE17-463B-B508-1642238D7F87}">
      <dgm:prSet/>
      <dgm:spPr/>
      <dgm:t>
        <a:bodyPr/>
        <a:lstStyle/>
        <a:p>
          <a:endParaRPr lang="en-US"/>
        </a:p>
      </dgm:t>
    </dgm:pt>
    <dgm:pt modelId="{9454C478-F646-41BD-B497-8B2018DE202E}" type="sibTrans" cxnId="{BC7ED8CC-CE17-463B-B508-1642238D7F87}">
      <dgm:prSet/>
      <dgm:spPr/>
      <dgm:t>
        <a:bodyPr/>
        <a:lstStyle/>
        <a:p>
          <a:endParaRPr lang="en-US"/>
        </a:p>
      </dgm:t>
    </dgm:pt>
    <dgm:pt modelId="{6750F58F-66A3-4F10-B843-373105902404}">
      <dgm:prSet phldrT="[Text]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bn-IN" dirty="0" smtClean="0"/>
            <a:t>দুই ঈদের নামাজের জন্য </a:t>
          </a:r>
          <a:endParaRPr lang="en-US" dirty="0"/>
        </a:p>
      </dgm:t>
    </dgm:pt>
    <dgm:pt modelId="{6D4CE877-4515-4775-9ED8-ECEDFA1FFDDF}" type="parTrans" cxnId="{0BF32D68-5CB8-4BAA-9184-CE7CA37BBF63}">
      <dgm:prSet/>
      <dgm:spPr/>
      <dgm:t>
        <a:bodyPr/>
        <a:lstStyle/>
        <a:p>
          <a:endParaRPr lang="en-US"/>
        </a:p>
      </dgm:t>
    </dgm:pt>
    <dgm:pt modelId="{23B8C44D-7845-4732-8C00-B60647E2D6A5}" type="sibTrans" cxnId="{0BF32D68-5CB8-4BAA-9184-CE7CA37BBF63}">
      <dgm:prSet/>
      <dgm:spPr/>
      <dgm:t>
        <a:bodyPr/>
        <a:lstStyle/>
        <a:p>
          <a:endParaRPr lang="en-US"/>
        </a:p>
      </dgm:t>
    </dgm:pt>
    <dgm:pt modelId="{A4747368-BC35-4466-A987-263ADF867323}">
      <dgm:prSet phldrT="[Text]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r>
            <a:rPr lang="bn-IN" dirty="0" smtClean="0"/>
            <a:t>হজ ও ওমরার ইহরাম বাধার জন্য </a:t>
          </a:r>
          <a:endParaRPr lang="en-US" dirty="0"/>
        </a:p>
      </dgm:t>
    </dgm:pt>
    <dgm:pt modelId="{7EEAF25B-67A1-48ED-A8C0-B0A8C5408DCA}" type="parTrans" cxnId="{96A56945-52AA-4151-AE1F-A12D12771C0F}">
      <dgm:prSet/>
      <dgm:spPr/>
      <dgm:t>
        <a:bodyPr/>
        <a:lstStyle/>
        <a:p>
          <a:endParaRPr lang="en-US"/>
        </a:p>
      </dgm:t>
    </dgm:pt>
    <dgm:pt modelId="{ED25C271-57EC-4569-9459-F8ADE5C05FB0}" type="sibTrans" cxnId="{96A56945-52AA-4151-AE1F-A12D12771C0F}">
      <dgm:prSet/>
      <dgm:spPr/>
      <dgm:t>
        <a:bodyPr/>
        <a:lstStyle/>
        <a:p>
          <a:endParaRPr lang="en-US"/>
        </a:p>
      </dgm:t>
    </dgm:pt>
    <dgm:pt modelId="{595267C2-89DC-405A-97E0-858D5BEC7664}">
      <dgm:prSet/>
      <dgm:spPr>
        <a:blipFill rotWithShape="0">
          <a:blip xmlns:r="http://schemas.openxmlformats.org/officeDocument/2006/relationships" r:embed="rId5"/>
          <a:tile tx="0" ty="0" sx="100000" sy="100000" flip="none" algn="tl"/>
        </a:blipFill>
      </dgm:spPr>
      <dgm:t>
        <a:bodyPr/>
        <a:lstStyle/>
        <a:p>
          <a:r>
            <a:rPr lang="bn-IN" smtClean="0"/>
            <a:t>আরাফাতের ময়দানে গমনের জন্য </a:t>
          </a:r>
          <a:endParaRPr lang="en-US" dirty="0"/>
        </a:p>
      </dgm:t>
    </dgm:pt>
    <dgm:pt modelId="{8B9DB6F7-5CD6-4531-8A79-4763F6C28F92}" type="parTrans" cxnId="{825662B4-7EE5-48BF-AEA0-BFFC884C8C8C}">
      <dgm:prSet/>
      <dgm:spPr/>
      <dgm:t>
        <a:bodyPr/>
        <a:lstStyle/>
        <a:p>
          <a:endParaRPr lang="en-US"/>
        </a:p>
      </dgm:t>
    </dgm:pt>
    <dgm:pt modelId="{856816BE-9627-4B29-8840-7ADD43D54D79}" type="sibTrans" cxnId="{825662B4-7EE5-48BF-AEA0-BFFC884C8C8C}">
      <dgm:prSet/>
      <dgm:spPr/>
      <dgm:t>
        <a:bodyPr/>
        <a:lstStyle/>
        <a:p>
          <a:endParaRPr lang="en-US"/>
        </a:p>
      </dgm:t>
    </dgm:pt>
    <dgm:pt modelId="{510822ED-B064-4923-864A-C4CD17B9500C}" type="pres">
      <dgm:prSet presAssocID="{F71951B1-3AD6-40A9-91D7-FD44901018F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B04428-B146-4648-911C-B57879261FDB}" type="pres">
      <dgm:prSet presAssocID="{A642E032-B8D2-42EE-97B6-EB908F87489A}" presName="root1" presStyleCnt="0"/>
      <dgm:spPr/>
    </dgm:pt>
    <dgm:pt modelId="{C6F22F8F-01E3-4EEB-9C39-93BE831A72AC}" type="pres">
      <dgm:prSet presAssocID="{A642E032-B8D2-42EE-97B6-EB908F87489A}" presName="LevelOneTextNode" presStyleLbl="node0" presStyleIdx="0" presStyleCnt="1" custScaleX="1325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30AE29-BBEA-49B3-9DA7-54826CBA89BE}" type="pres">
      <dgm:prSet presAssocID="{A642E032-B8D2-42EE-97B6-EB908F87489A}" presName="level2hierChild" presStyleCnt="0"/>
      <dgm:spPr/>
    </dgm:pt>
    <dgm:pt modelId="{D946573C-75ED-448E-B10D-01686B83B272}" type="pres">
      <dgm:prSet presAssocID="{54A5B2B9-DCA4-45EA-8275-7AC5D126EECE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54ED6000-A1B6-4E85-822A-60C72CF531DD}" type="pres">
      <dgm:prSet presAssocID="{54A5B2B9-DCA4-45EA-8275-7AC5D126EECE}" presName="connTx" presStyleLbl="parChTrans1D2" presStyleIdx="0" presStyleCnt="4"/>
      <dgm:spPr/>
      <dgm:t>
        <a:bodyPr/>
        <a:lstStyle/>
        <a:p>
          <a:endParaRPr lang="en-US"/>
        </a:p>
      </dgm:t>
    </dgm:pt>
    <dgm:pt modelId="{763A4E24-0899-4FDF-B34B-7AA2C9880F28}" type="pres">
      <dgm:prSet presAssocID="{C516EB59-889E-4FA6-B23A-FCF71DA386C2}" presName="root2" presStyleCnt="0"/>
      <dgm:spPr/>
    </dgm:pt>
    <dgm:pt modelId="{E1B0CC8F-6361-41CB-82D8-DF999818960D}" type="pres">
      <dgm:prSet presAssocID="{C516EB59-889E-4FA6-B23A-FCF71DA386C2}" presName="LevelTwoTextNode" presStyleLbl="node2" presStyleIdx="0" presStyleCnt="4" custScaleX="1317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FDE16C-6B46-4CDF-9045-2DB79F369DB6}" type="pres">
      <dgm:prSet presAssocID="{C516EB59-889E-4FA6-B23A-FCF71DA386C2}" presName="level3hierChild" presStyleCnt="0"/>
      <dgm:spPr/>
    </dgm:pt>
    <dgm:pt modelId="{9A346B4E-B2DE-4489-96D1-1C439392BBE4}" type="pres">
      <dgm:prSet presAssocID="{6D4CE877-4515-4775-9ED8-ECEDFA1FFDDF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0F49A343-3556-44D3-838F-C2C0C04A62E1}" type="pres">
      <dgm:prSet presAssocID="{6D4CE877-4515-4775-9ED8-ECEDFA1FFDDF}" presName="connTx" presStyleLbl="parChTrans1D2" presStyleIdx="1" presStyleCnt="4"/>
      <dgm:spPr/>
      <dgm:t>
        <a:bodyPr/>
        <a:lstStyle/>
        <a:p>
          <a:endParaRPr lang="en-US"/>
        </a:p>
      </dgm:t>
    </dgm:pt>
    <dgm:pt modelId="{5CA8836D-C2E9-4960-A75F-F989ACEB5AFC}" type="pres">
      <dgm:prSet presAssocID="{6750F58F-66A3-4F10-B843-373105902404}" presName="root2" presStyleCnt="0"/>
      <dgm:spPr/>
    </dgm:pt>
    <dgm:pt modelId="{C941EBE2-44BA-4AAF-91DA-2ED95D44101C}" type="pres">
      <dgm:prSet presAssocID="{6750F58F-66A3-4F10-B843-373105902404}" presName="LevelTwoTextNode" presStyleLbl="node2" presStyleIdx="1" presStyleCnt="4" custScaleX="1330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0A6DE4-7BC5-48C8-A48B-2DE92665B39E}" type="pres">
      <dgm:prSet presAssocID="{6750F58F-66A3-4F10-B843-373105902404}" presName="level3hierChild" presStyleCnt="0"/>
      <dgm:spPr/>
    </dgm:pt>
    <dgm:pt modelId="{99BC4428-9E01-468B-8A39-01E27DDBC0A1}" type="pres">
      <dgm:prSet presAssocID="{7EEAF25B-67A1-48ED-A8C0-B0A8C5408DCA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A8A3E530-0D8D-4315-8A6A-AFF1957DF765}" type="pres">
      <dgm:prSet presAssocID="{7EEAF25B-67A1-48ED-A8C0-B0A8C5408DCA}" presName="connTx" presStyleLbl="parChTrans1D2" presStyleIdx="2" presStyleCnt="4"/>
      <dgm:spPr/>
      <dgm:t>
        <a:bodyPr/>
        <a:lstStyle/>
        <a:p>
          <a:endParaRPr lang="en-US"/>
        </a:p>
      </dgm:t>
    </dgm:pt>
    <dgm:pt modelId="{E3E0E57A-5395-4DEA-A615-43C2EDFE6611}" type="pres">
      <dgm:prSet presAssocID="{A4747368-BC35-4466-A987-263ADF867323}" presName="root2" presStyleCnt="0"/>
      <dgm:spPr/>
    </dgm:pt>
    <dgm:pt modelId="{24B66AAF-0C9C-479F-8BF6-94E273C38F01}" type="pres">
      <dgm:prSet presAssocID="{A4747368-BC35-4466-A987-263ADF867323}" presName="LevelTwoTextNode" presStyleLbl="node2" presStyleIdx="2" presStyleCnt="4" custScaleX="1552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37A77A-B3E9-45D2-8B2C-94EB067F8BB8}" type="pres">
      <dgm:prSet presAssocID="{A4747368-BC35-4466-A987-263ADF867323}" presName="level3hierChild" presStyleCnt="0"/>
      <dgm:spPr/>
    </dgm:pt>
    <dgm:pt modelId="{33D80911-B8D0-4022-BEE6-2024862EFF63}" type="pres">
      <dgm:prSet presAssocID="{8B9DB6F7-5CD6-4531-8A79-4763F6C28F92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0C93D896-482D-4324-B19F-DA0F61EBFC9A}" type="pres">
      <dgm:prSet presAssocID="{8B9DB6F7-5CD6-4531-8A79-4763F6C28F9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A750880D-8E0E-4D79-8E4B-9888B956E79F}" type="pres">
      <dgm:prSet presAssocID="{595267C2-89DC-405A-97E0-858D5BEC7664}" presName="root2" presStyleCnt="0"/>
      <dgm:spPr/>
    </dgm:pt>
    <dgm:pt modelId="{BFF58136-5F9F-4669-82E4-1158BAF3868B}" type="pres">
      <dgm:prSet presAssocID="{595267C2-89DC-405A-97E0-858D5BEC7664}" presName="LevelTwoTextNode" presStyleLbl="node2" presStyleIdx="3" presStyleCnt="4" custScaleX="1637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FA74F1-D363-4238-8482-85A8BB7332B4}" type="pres">
      <dgm:prSet presAssocID="{595267C2-89DC-405A-97E0-858D5BEC7664}" presName="level3hierChild" presStyleCnt="0"/>
      <dgm:spPr/>
    </dgm:pt>
  </dgm:ptLst>
  <dgm:cxnLst>
    <dgm:cxn modelId="{825662B4-7EE5-48BF-AEA0-BFFC884C8C8C}" srcId="{A642E032-B8D2-42EE-97B6-EB908F87489A}" destId="{595267C2-89DC-405A-97E0-858D5BEC7664}" srcOrd="3" destOrd="0" parTransId="{8B9DB6F7-5CD6-4531-8A79-4763F6C28F92}" sibTransId="{856816BE-9627-4B29-8840-7ADD43D54D79}"/>
    <dgm:cxn modelId="{8F839B74-B80D-4017-B6D5-86394CDD1FDD}" type="presOf" srcId="{6750F58F-66A3-4F10-B843-373105902404}" destId="{C941EBE2-44BA-4AAF-91DA-2ED95D44101C}" srcOrd="0" destOrd="0" presId="urn:microsoft.com/office/officeart/2008/layout/HorizontalMultiLevelHierarchy"/>
    <dgm:cxn modelId="{17FC6376-112E-40DB-8EAD-9FB678EE9166}" srcId="{F71951B1-3AD6-40A9-91D7-FD44901018F1}" destId="{A642E032-B8D2-42EE-97B6-EB908F87489A}" srcOrd="0" destOrd="0" parTransId="{5059B064-509F-4532-A149-9B6B9635F4AC}" sibTransId="{9924D64F-5E99-4483-921F-2831AE9CC078}"/>
    <dgm:cxn modelId="{273C9292-CAC8-4600-99AA-88F5609FF58C}" type="presOf" srcId="{A4747368-BC35-4466-A987-263ADF867323}" destId="{24B66AAF-0C9C-479F-8BF6-94E273C38F01}" srcOrd="0" destOrd="0" presId="urn:microsoft.com/office/officeart/2008/layout/HorizontalMultiLevelHierarchy"/>
    <dgm:cxn modelId="{71847FB5-8C1A-4C2A-AF92-967218C14BFB}" type="presOf" srcId="{54A5B2B9-DCA4-45EA-8275-7AC5D126EECE}" destId="{54ED6000-A1B6-4E85-822A-60C72CF531DD}" srcOrd="1" destOrd="0" presId="urn:microsoft.com/office/officeart/2008/layout/HorizontalMultiLevelHierarchy"/>
    <dgm:cxn modelId="{96C3E440-D1B6-46B5-BE57-4DB3C1CF8908}" type="presOf" srcId="{7EEAF25B-67A1-48ED-A8C0-B0A8C5408DCA}" destId="{A8A3E530-0D8D-4315-8A6A-AFF1957DF765}" srcOrd="1" destOrd="0" presId="urn:microsoft.com/office/officeart/2008/layout/HorizontalMultiLevelHierarchy"/>
    <dgm:cxn modelId="{0BF32D68-5CB8-4BAA-9184-CE7CA37BBF63}" srcId="{A642E032-B8D2-42EE-97B6-EB908F87489A}" destId="{6750F58F-66A3-4F10-B843-373105902404}" srcOrd="1" destOrd="0" parTransId="{6D4CE877-4515-4775-9ED8-ECEDFA1FFDDF}" sibTransId="{23B8C44D-7845-4732-8C00-B60647E2D6A5}"/>
    <dgm:cxn modelId="{230A3414-4CC1-4156-A350-731122144CF7}" type="presOf" srcId="{F71951B1-3AD6-40A9-91D7-FD44901018F1}" destId="{510822ED-B064-4923-864A-C4CD17B9500C}" srcOrd="0" destOrd="0" presId="urn:microsoft.com/office/officeart/2008/layout/HorizontalMultiLevelHierarchy"/>
    <dgm:cxn modelId="{96A56945-52AA-4151-AE1F-A12D12771C0F}" srcId="{A642E032-B8D2-42EE-97B6-EB908F87489A}" destId="{A4747368-BC35-4466-A987-263ADF867323}" srcOrd="2" destOrd="0" parTransId="{7EEAF25B-67A1-48ED-A8C0-B0A8C5408DCA}" sibTransId="{ED25C271-57EC-4569-9459-F8ADE5C05FB0}"/>
    <dgm:cxn modelId="{08FDB9AD-A12A-49A2-948B-C9E464E352B3}" type="presOf" srcId="{8B9DB6F7-5CD6-4531-8A79-4763F6C28F92}" destId="{0C93D896-482D-4324-B19F-DA0F61EBFC9A}" srcOrd="1" destOrd="0" presId="urn:microsoft.com/office/officeart/2008/layout/HorizontalMultiLevelHierarchy"/>
    <dgm:cxn modelId="{5BD1EBC2-C7D0-4C84-89CF-ACA8ACC1F57F}" type="presOf" srcId="{54A5B2B9-DCA4-45EA-8275-7AC5D126EECE}" destId="{D946573C-75ED-448E-B10D-01686B83B272}" srcOrd="0" destOrd="0" presId="urn:microsoft.com/office/officeart/2008/layout/HorizontalMultiLevelHierarchy"/>
    <dgm:cxn modelId="{8C93662D-6105-484E-9AEB-9A1A38F8128A}" type="presOf" srcId="{6D4CE877-4515-4775-9ED8-ECEDFA1FFDDF}" destId="{9A346B4E-B2DE-4489-96D1-1C439392BBE4}" srcOrd="0" destOrd="0" presId="urn:microsoft.com/office/officeart/2008/layout/HorizontalMultiLevelHierarchy"/>
    <dgm:cxn modelId="{BB46882E-5F5F-427C-ABF7-B1F6A69088A5}" type="presOf" srcId="{595267C2-89DC-405A-97E0-858D5BEC7664}" destId="{BFF58136-5F9F-4669-82E4-1158BAF3868B}" srcOrd="0" destOrd="0" presId="urn:microsoft.com/office/officeart/2008/layout/HorizontalMultiLevelHierarchy"/>
    <dgm:cxn modelId="{C12865B1-01FA-4BBD-927E-BA86E6BFD31C}" type="presOf" srcId="{8B9DB6F7-5CD6-4531-8A79-4763F6C28F92}" destId="{33D80911-B8D0-4022-BEE6-2024862EFF63}" srcOrd="0" destOrd="0" presId="urn:microsoft.com/office/officeart/2008/layout/HorizontalMultiLevelHierarchy"/>
    <dgm:cxn modelId="{0850A89E-6FDF-4165-811E-A24265FDC139}" type="presOf" srcId="{6D4CE877-4515-4775-9ED8-ECEDFA1FFDDF}" destId="{0F49A343-3556-44D3-838F-C2C0C04A62E1}" srcOrd="1" destOrd="0" presId="urn:microsoft.com/office/officeart/2008/layout/HorizontalMultiLevelHierarchy"/>
    <dgm:cxn modelId="{92571025-4FE3-47B8-B12E-B56FB893A527}" type="presOf" srcId="{C516EB59-889E-4FA6-B23A-FCF71DA386C2}" destId="{E1B0CC8F-6361-41CB-82D8-DF999818960D}" srcOrd="0" destOrd="0" presId="urn:microsoft.com/office/officeart/2008/layout/HorizontalMultiLevelHierarchy"/>
    <dgm:cxn modelId="{BC7ED8CC-CE17-463B-B508-1642238D7F87}" srcId="{A642E032-B8D2-42EE-97B6-EB908F87489A}" destId="{C516EB59-889E-4FA6-B23A-FCF71DA386C2}" srcOrd="0" destOrd="0" parTransId="{54A5B2B9-DCA4-45EA-8275-7AC5D126EECE}" sibTransId="{9454C478-F646-41BD-B497-8B2018DE202E}"/>
    <dgm:cxn modelId="{A98884D2-AC37-41F7-A34D-4F5EA0D1F005}" type="presOf" srcId="{7EEAF25B-67A1-48ED-A8C0-B0A8C5408DCA}" destId="{99BC4428-9E01-468B-8A39-01E27DDBC0A1}" srcOrd="0" destOrd="0" presId="urn:microsoft.com/office/officeart/2008/layout/HorizontalMultiLevelHierarchy"/>
    <dgm:cxn modelId="{4004F76F-F52E-443D-AF7E-AF44BEED454A}" type="presOf" srcId="{A642E032-B8D2-42EE-97B6-EB908F87489A}" destId="{C6F22F8F-01E3-4EEB-9C39-93BE831A72AC}" srcOrd="0" destOrd="0" presId="urn:microsoft.com/office/officeart/2008/layout/HorizontalMultiLevelHierarchy"/>
    <dgm:cxn modelId="{761552EC-A070-4903-B3B7-617B99FC865D}" type="presParOf" srcId="{510822ED-B064-4923-864A-C4CD17B9500C}" destId="{5FB04428-B146-4648-911C-B57879261FDB}" srcOrd="0" destOrd="0" presId="urn:microsoft.com/office/officeart/2008/layout/HorizontalMultiLevelHierarchy"/>
    <dgm:cxn modelId="{D7E2C58F-321B-4CA3-8864-AF6EF07787A0}" type="presParOf" srcId="{5FB04428-B146-4648-911C-B57879261FDB}" destId="{C6F22F8F-01E3-4EEB-9C39-93BE831A72AC}" srcOrd="0" destOrd="0" presId="urn:microsoft.com/office/officeart/2008/layout/HorizontalMultiLevelHierarchy"/>
    <dgm:cxn modelId="{F2165ED0-2454-4EEE-8F42-4F9ABD40E113}" type="presParOf" srcId="{5FB04428-B146-4648-911C-B57879261FDB}" destId="{E730AE29-BBEA-49B3-9DA7-54826CBA89BE}" srcOrd="1" destOrd="0" presId="urn:microsoft.com/office/officeart/2008/layout/HorizontalMultiLevelHierarchy"/>
    <dgm:cxn modelId="{26366EEE-5D4B-4A6F-8F24-69F9A56AA250}" type="presParOf" srcId="{E730AE29-BBEA-49B3-9DA7-54826CBA89BE}" destId="{D946573C-75ED-448E-B10D-01686B83B272}" srcOrd="0" destOrd="0" presId="urn:microsoft.com/office/officeart/2008/layout/HorizontalMultiLevelHierarchy"/>
    <dgm:cxn modelId="{4D842FC4-8EAE-4C95-A7B5-CD997D3FA0C3}" type="presParOf" srcId="{D946573C-75ED-448E-B10D-01686B83B272}" destId="{54ED6000-A1B6-4E85-822A-60C72CF531DD}" srcOrd="0" destOrd="0" presId="urn:microsoft.com/office/officeart/2008/layout/HorizontalMultiLevelHierarchy"/>
    <dgm:cxn modelId="{497DFE9F-D65E-4445-A334-ED4D38DD9FB5}" type="presParOf" srcId="{E730AE29-BBEA-49B3-9DA7-54826CBA89BE}" destId="{763A4E24-0899-4FDF-B34B-7AA2C9880F28}" srcOrd="1" destOrd="0" presId="urn:microsoft.com/office/officeart/2008/layout/HorizontalMultiLevelHierarchy"/>
    <dgm:cxn modelId="{44DAE697-3F0A-43AC-BE2B-33B1860CFD88}" type="presParOf" srcId="{763A4E24-0899-4FDF-B34B-7AA2C9880F28}" destId="{E1B0CC8F-6361-41CB-82D8-DF999818960D}" srcOrd="0" destOrd="0" presId="urn:microsoft.com/office/officeart/2008/layout/HorizontalMultiLevelHierarchy"/>
    <dgm:cxn modelId="{5B593317-3755-47BB-ADB6-35F3E8C72610}" type="presParOf" srcId="{763A4E24-0899-4FDF-B34B-7AA2C9880F28}" destId="{DCFDE16C-6B46-4CDF-9045-2DB79F369DB6}" srcOrd="1" destOrd="0" presId="urn:microsoft.com/office/officeart/2008/layout/HorizontalMultiLevelHierarchy"/>
    <dgm:cxn modelId="{90E2067E-E3E5-4DE6-BD3A-140E500C861B}" type="presParOf" srcId="{E730AE29-BBEA-49B3-9DA7-54826CBA89BE}" destId="{9A346B4E-B2DE-4489-96D1-1C439392BBE4}" srcOrd="2" destOrd="0" presId="urn:microsoft.com/office/officeart/2008/layout/HorizontalMultiLevelHierarchy"/>
    <dgm:cxn modelId="{98B8A65B-64BB-4494-B847-B39C144C1286}" type="presParOf" srcId="{9A346B4E-B2DE-4489-96D1-1C439392BBE4}" destId="{0F49A343-3556-44D3-838F-C2C0C04A62E1}" srcOrd="0" destOrd="0" presId="urn:microsoft.com/office/officeart/2008/layout/HorizontalMultiLevelHierarchy"/>
    <dgm:cxn modelId="{2A7C0FE2-2BDB-4A1E-B764-976F45CBAFE2}" type="presParOf" srcId="{E730AE29-BBEA-49B3-9DA7-54826CBA89BE}" destId="{5CA8836D-C2E9-4960-A75F-F989ACEB5AFC}" srcOrd="3" destOrd="0" presId="urn:microsoft.com/office/officeart/2008/layout/HorizontalMultiLevelHierarchy"/>
    <dgm:cxn modelId="{C1EA2776-9CDD-4C5E-B789-4E5EF403E26A}" type="presParOf" srcId="{5CA8836D-C2E9-4960-A75F-F989ACEB5AFC}" destId="{C941EBE2-44BA-4AAF-91DA-2ED95D44101C}" srcOrd="0" destOrd="0" presId="urn:microsoft.com/office/officeart/2008/layout/HorizontalMultiLevelHierarchy"/>
    <dgm:cxn modelId="{3ED53BDA-0807-49E8-8EF6-BD3D3BF73E75}" type="presParOf" srcId="{5CA8836D-C2E9-4960-A75F-F989ACEB5AFC}" destId="{590A6DE4-7BC5-48C8-A48B-2DE92665B39E}" srcOrd="1" destOrd="0" presId="urn:microsoft.com/office/officeart/2008/layout/HorizontalMultiLevelHierarchy"/>
    <dgm:cxn modelId="{9557E458-F483-4EE5-9F6B-C4A2C44072FF}" type="presParOf" srcId="{E730AE29-BBEA-49B3-9DA7-54826CBA89BE}" destId="{99BC4428-9E01-468B-8A39-01E27DDBC0A1}" srcOrd="4" destOrd="0" presId="urn:microsoft.com/office/officeart/2008/layout/HorizontalMultiLevelHierarchy"/>
    <dgm:cxn modelId="{E2D1F42C-65BC-443D-95C4-1AD8A719740C}" type="presParOf" srcId="{99BC4428-9E01-468B-8A39-01E27DDBC0A1}" destId="{A8A3E530-0D8D-4315-8A6A-AFF1957DF765}" srcOrd="0" destOrd="0" presId="urn:microsoft.com/office/officeart/2008/layout/HorizontalMultiLevelHierarchy"/>
    <dgm:cxn modelId="{27A8A0D4-EA1C-498C-89C0-32A97060C72D}" type="presParOf" srcId="{E730AE29-BBEA-49B3-9DA7-54826CBA89BE}" destId="{E3E0E57A-5395-4DEA-A615-43C2EDFE6611}" srcOrd="5" destOrd="0" presId="urn:microsoft.com/office/officeart/2008/layout/HorizontalMultiLevelHierarchy"/>
    <dgm:cxn modelId="{7AA0D25F-E58A-42D0-8460-54CD6A30C026}" type="presParOf" srcId="{E3E0E57A-5395-4DEA-A615-43C2EDFE6611}" destId="{24B66AAF-0C9C-479F-8BF6-94E273C38F01}" srcOrd="0" destOrd="0" presId="urn:microsoft.com/office/officeart/2008/layout/HorizontalMultiLevelHierarchy"/>
    <dgm:cxn modelId="{5586ABD9-C80C-4C19-9793-021E482EE7B6}" type="presParOf" srcId="{E3E0E57A-5395-4DEA-A615-43C2EDFE6611}" destId="{AE37A77A-B3E9-45D2-8B2C-94EB067F8BB8}" srcOrd="1" destOrd="0" presId="urn:microsoft.com/office/officeart/2008/layout/HorizontalMultiLevelHierarchy"/>
    <dgm:cxn modelId="{88034C30-5021-49E7-926B-3CF02959B728}" type="presParOf" srcId="{E730AE29-BBEA-49B3-9DA7-54826CBA89BE}" destId="{33D80911-B8D0-4022-BEE6-2024862EFF63}" srcOrd="6" destOrd="0" presId="urn:microsoft.com/office/officeart/2008/layout/HorizontalMultiLevelHierarchy"/>
    <dgm:cxn modelId="{C6595D76-D9F3-40F3-82E7-EECC09C8958C}" type="presParOf" srcId="{33D80911-B8D0-4022-BEE6-2024862EFF63}" destId="{0C93D896-482D-4324-B19F-DA0F61EBFC9A}" srcOrd="0" destOrd="0" presId="urn:microsoft.com/office/officeart/2008/layout/HorizontalMultiLevelHierarchy"/>
    <dgm:cxn modelId="{0390B3EA-EBF9-43CD-BD37-D71D673C7969}" type="presParOf" srcId="{E730AE29-BBEA-49B3-9DA7-54826CBA89BE}" destId="{A750880D-8E0E-4D79-8E4B-9888B956E79F}" srcOrd="7" destOrd="0" presId="urn:microsoft.com/office/officeart/2008/layout/HorizontalMultiLevelHierarchy"/>
    <dgm:cxn modelId="{67F781EF-6674-4E43-B96E-310856C18DB6}" type="presParOf" srcId="{A750880D-8E0E-4D79-8E4B-9888B956E79F}" destId="{BFF58136-5F9F-4669-82E4-1158BAF3868B}" srcOrd="0" destOrd="0" presId="urn:microsoft.com/office/officeart/2008/layout/HorizontalMultiLevelHierarchy"/>
    <dgm:cxn modelId="{3008BB43-8523-41E9-993B-AF68D7FFEAA0}" type="presParOf" srcId="{A750880D-8E0E-4D79-8E4B-9888B956E79F}" destId="{C2FA74F1-D363-4238-8482-85A8BB7332B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205D90-0202-41BF-8F4C-D7E3013B7151}" type="doc">
      <dgm:prSet loTypeId="urn:microsoft.com/office/officeart/2005/8/layout/list1" loCatId="list" qsTypeId="urn:microsoft.com/office/officeart/2009/2/quickstyle/3d8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CEFD067-89CB-41AF-A6C1-2EA1CF040645}">
      <dgm:prSet phldrT="[Text]"/>
      <dgm:spPr/>
      <dgm:t>
        <a:bodyPr/>
        <a:lstStyle/>
        <a:p>
          <a:r>
            <a:rPr lang="bn-IN" dirty="0" smtClean="0"/>
            <a:t>গরমে স্বস্তি লাভের জন্য </a:t>
          </a:r>
          <a:endParaRPr lang="en-US" dirty="0"/>
        </a:p>
      </dgm:t>
    </dgm:pt>
    <dgm:pt modelId="{11E71849-805A-4469-9198-3AD033E47EFB}" type="parTrans" cxnId="{A8C13229-0EC4-4352-B817-2917C0CD9782}">
      <dgm:prSet/>
      <dgm:spPr/>
      <dgm:t>
        <a:bodyPr/>
        <a:lstStyle/>
        <a:p>
          <a:endParaRPr lang="en-US"/>
        </a:p>
      </dgm:t>
    </dgm:pt>
    <dgm:pt modelId="{BCAECA1E-843A-4CF4-BC54-5FB27C07C105}" type="sibTrans" cxnId="{A8C13229-0EC4-4352-B817-2917C0CD9782}">
      <dgm:prSet/>
      <dgm:spPr/>
      <dgm:t>
        <a:bodyPr/>
        <a:lstStyle/>
        <a:p>
          <a:endParaRPr lang="en-US"/>
        </a:p>
      </dgm:t>
    </dgm:pt>
    <dgm:pt modelId="{7E38C801-21E6-4BC9-BADC-A76B92D9182F}">
      <dgm:prSet phldrT="[Text]"/>
      <dgm:spPr/>
      <dgm:t>
        <a:bodyPr/>
        <a:lstStyle/>
        <a:p>
          <a:r>
            <a:rPr lang="bn-IN" dirty="0" smtClean="0"/>
            <a:t>শরীর সুস্থ রাখার জন্য </a:t>
          </a:r>
          <a:endParaRPr lang="en-US" dirty="0"/>
        </a:p>
      </dgm:t>
    </dgm:pt>
    <dgm:pt modelId="{76B3A73B-F58D-4D6A-BE46-13CA92D0F397}" type="parTrans" cxnId="{2C7EF8FA-91D0-4F2A-9947-595FDDCF4D0B}">
      <dgm:prSet/>
      <dgm:spPr/>
      <dgm:t>
        <a:bodyPr/>
        <a:lstStyle/>
        <a:p>
          <a:endParaRPr lang="en-US"/>
        </a:p>
      </dgm:t>
    </dgm:pt>
    <dgm:pt modelId="{CD91E84D-47DB-42F9-AE84-C06D8A8970A7}" type="sibTrans" cxnId="{2C7EF8FA-91D0-4F2A-9947-595FDDCF4D0B}">
      <dgm:prSet/>
      <dgm:spPr/>
      <dgm:t>
        <a:bodyPr/>
        <a:lstStyle/>
        <a:p>
          <a:endParaRPr lang="en-US"/>
        </a:p>
      </dgm:t>
    </dgm:pt>
    <dgm:pt modelId="{E1A0D00B-DFC7-4DAF-AC0E-9AF9E8322150}">
      <dgm:prSet phldrT="[Text]"/>
      <dgm:spPr/>
      <dgm:t>
        <a:bodyPr/>
        <a:lstStyle/>
        <a:p>
          <a:r>
            <a:rPr lang="bn-IN" dirty="0" smtClean="0"/>
            <a:t>শরীরের ধুলা-বালি পরিষ্কারের জন্য </a:t>
          </a:r>
          <a:endParaRPr lang="en-US" dirty="0"/>
        </a:p>
      </dgm:t>
    </dgm:pt>
    <dgm:pt modelId="{9B61542E-B4E2-4A07-BC9E-C687965C8054}" type="parTrans" cxnId="{37287B8B-A45F-425B-A480-673F28B57648}">
      <dgm:prSet/>
      <dgm:spPr/>
      <dgm:t>
        <a:bodyPr/>
        <a:lstStyle/>
        <a:p>
          <a:endParaRPr lang="en-US"/>
        </a:p>
      </dgm:t>
    </dgm:pt>
    <dgm:pt modelId="{1E5CD2A0-3660-4659-86D9-3A3AC0B8D619}" type="sibTrans" cxnId="{37287B8B-A45F-425B-A480-673F28B57648}">
      <dgm:prSet/>
      <dgm:spPr/>
      <dgm:t>
        <a:bodyPr/>
        <a:lstStyle/>
        <a:p>
          <a:endParaRPr lang="en-US"/>
        </a:p>
      </dgm:t>
    </dgm:pt>
    <dgm:pt modelId="{9AE8B9D6-D500-44F3-8B3F-DB938884E35F}">
      <dgm:prSet/>
      <dgm:spPr/>
      <dgm:t>
        <a:bodyPr/>
        <a:lstStyle/>
        <a:p>
          <a:r>
            <a:rPr lang="bn-IN" dirty="0" smtClean="0"/>
            <a:t>নতুন পোশাক পরিধানের পুর্বে </a:t>
          </a:r>
          <a:endParaRPr lang="en-US" dirty="0"/>
        </a:p>
      </dgm:t>
    </dgm:pt>
    <dgm:pt modelId="{F1214F28-ACDA-4AAC-AFAC-E379472AAF14}" type="parTrans" cxnId="{97A6828B-3EB1-45E3-BE0C-620A1065A3AB}">
      <dgm:prSet/>
      <dgm:spPr/>
      <dgm:t>
        <a:bodyPr/>
        <a:lstStyle/>
        <a:p>
          <a:endParaRPr lang="en-US"/>
        </a:p>
      </dgm:t>
    </dgm:pt>
    <dgm:pt modelId="{68ECE55B-EE95-437E-8324-3F0A33FA7C46}" type="sibTrans" cxnId="{97A6828B-3EB1-45E3-BE0C-620A1065A3AB}">
      <dgm:prSet/>
      <dgm:spPr/>
      <dgm:t>
        <a:bodyPr/>
        <a:lstStyle/>
        <a:p>
          <a:endParaRPr lang="en-US"/>
        </a:p>
      </dgm:t>
    </dgm:pt>
    <dgm:pt modelId="{50E853BC-AFFC-4762-BF31-E35CF6FD93AE}" type="pres">
      <dgm:prSet presAssocID="{03205D90-0202-41BF-8F4C-D7E3013B71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E89D9B-4403-40FF-A751-F12934ECE968}" type="pres">
      <dgm:prSet presAssocID="{7CEFD067-89CB-41AF-A6C1-2EA1CF040645}" presName="parentLin" presStyleCnt="0"/>
      <dgm:spPr/>
    </dgm:pt>
    <dgm:pt modelId="{26183991-475E-4C1D-988F-F27B1EF3C74C}" type="pres">
      <dgm:prSet presAssocID="{7CEFD067-89CB-41AF-A6C1-2EA1CF04064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E51A91B9-38F5-4934-BB5B-86BC737E5645}" type="pres">
      <dgm:prSet presAssocID="{7CEFD067-89CB-41AF-A6C1-2EA1CF040645}" presName="parentText" presStyleLbl="node1" presStyleIdx="0" presStyleCnt="4" custLinFactNeighborX="13043" custLinFactNeighborY="-69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DCB5B-CC52-4B50-AC5A-9B79228F796D}" type="pres">
      <dgm:prSet presAssocID="{7CEFD067-89CB-41AF-A6C1-2EA1CF040645}" presName="negativeSpace" presStyleCnt="0"/>
      <dgm:spPr/>
    </dgm:pt>
    <dgm:pt modelId="{D76CCD01-9830-41C1-B03A-E1235387FEBE}" type="pres">
      <dgm:prSet presAssocID="{7CEFD067-89CB-41AF-A6C1-2EA1CF040645}" presName="childText" presStyleLbl="conFgAcc1" presStyleIdx="0" presStyleCnt="4">
        <dgm:presLayoutVars>
          <dgm:bulletEnabled val="1"/>
        </dgm:presLayoutVars>
      </dgm:prSet>
      <dgm:spPr/>
    </dgm:pt>
    <dgm:pt modelId="{38AC6A65-A5C0-4E56-9DAC-4C029FFC30D6}" type="pres">
      <dgm:prSet presAssocID="{BCAECA1E-843A-4CF4-BC54-5FB27C07C105}" presName="spaceBetweenRectangles" presStyleCnt="0"/>
      <dgm:spPr/>
    </dgm:pt>
    <dgm:pt modelId="{9D75617E-AFD9-47DF-B30C-70E0326E91A4}" type="pres">
      <dgm:prSet presAssocID="{7E38C801-21E6-4BC9-BADC-A76B92D9182F}" presName="parentLin" presStyleCnt="0"/>
      <dgm:spPr/>
    </dgm:pt>
    <dgm:pt modelId="{883B9E53-872C-40B4-A4E3-075B2A2E5051}" type="pres">
      <dgm:prSet presAssocID="{7E38C801-21E6-4BC9-BADC-A76B92D9182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3B9B02D-C3CB-4E6A-B123-4A4DDA71A249}" type="pres">
      <dgm:prSet presAssocID="{7E38C801-21E6-4BC9-BADC-A76B92D9182F}" presName="parentText" presStyleLbl="node1" presStyleIdx="1" presStyleCnt="4" custLinFactNeighborX="108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89519-FC6B-469D-929D-3E6E07C724B8}" type="pres">
      <dgm:prSet presAssocID="{7E38C801-21E6-4BC9-BADC-A76B92D9182F}" presName="negativeSpace" presStyleCnt="0"/>
      <dgm:spPr/>
    </dgm:pt>
    <dgm:pt modelId="{623765EF-AECD-4007-869E-937A118248BE}" type="pres">
      <dgm:prSet presAssocID="{7E38C801-21E6-4BC9-BADC-A76B92D9182F}" presName="childText" presStyleLbl="conFgAcc1" presStyleIdx="1" presStyleCnt="4" custLinFactNeighborX="163" custLinFactNeighborY="-43823">
        <dgm:presLayoutVars>
          <dgm:bulletEnabled val="1"/>
        </dgm:presLayoutVars>
      </dgm:prSet>
      <dgm:spPr/>
    </dgm:pt>
    <dgm:pt modelId="{D287614D-9D1B-4648-B97E-A0AA69DFB788}" type="pres">
      <dgm:prSet presAssocID="{CD91E84D-47DB-42F9-AE84-C06D8A8970A7}" presName="spaceBetweenRectangles" presStyleCnt="0"/>
      <dgm:spPr/>
    </dgm:pt>
    <dgm:pt modelId="{277474A1-E007-4155-9FBE-8A4E7EB8F562}" type="pres">
      <dgm:prSet presAssocID="{E1A0D00B-DFC7-4DAF-AC0E-9AF9E8322150}" presName="parentLin" presStyleCnt="0"/>
      <dgm:spPr/>
    </dgm:pt>
    <dgm:pt modelId="{5C5BBD62-77D0-4BBD-8C11-BD806658B699}" type="pres">
      <dgm:prSet presAssocID="{E1A0D00B-DFC7-4DAF-AC0E-9AF9E8322150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363EFD77-7948-46AB-86CE-22DE9BC8BCCA}" type="pres">
      <dgm:prSet presAssocID="{E1A0D00B-DFC7-4DAF-AC0E-9AF9E832215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08BC50-B36F-4AB0-B7C9-FB89783272E7}" type="pres">
      <dgm:prSet presAssocID="{E1A0D00B-DFC7-4DAF-AC0E-9AF9E8322150}" presName="negativeSpace" presStyleCnt="0"/>
      <dgm:spPr/>
    </dgm:pt>
    <dgm:pt modelId="{DF3FDD83-7FA8-449D-886F-AE2A57945884}" type="pres">
      <dgm:prSet presAssocID="{E1A0D00B-DFC7-4DAF-AC0E-9AF9E8322150}" presName="childText" presStyleLbl="conFgAcc1" presStyleIdx="2" presStyleCnt="4">
        <dgm:presLayoutVars>
          <dgm:bulletEnabled val="1"/>
        </dgm:presLayoutVars>
      </dgm:prSet>
      <dgm:spPr/>
    </dgm:pt>
    <dgm:pt modelId="{056856BE-D695-4239-9BDA-BECF40F00D7F}" type="pres">
      <dgm:prSet presAssocID="{1E5CD2A0-3660-4659-86D9-3A3AC0B8D619}" presName="spaceBetweenRectangles" presStyleCnt="0"/>
      <dgm:spPr/>
    </dgm:pt>
    <dgm:pt modelId="{FE1B8E7A-02E1-4144-9325-8F05C4A3CC61}" type="pres">
      <dgm:prSet presAssocID="{9AE8B9D6-D500-44F3-8B3F-DB938884E35F}" presName="parentLin" presStyleCnt="0"/>
      <dgm:spPr/>
    </dgm:pt>
    <dgm:pt modelId="{479735D7-7759-4CAE-A238-FD782733CB0F}" type="pres">
      <dgm:prSet presAssocID="{9AE8B9D6-D500-44F3-8B3F-DB938884E35F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FFB1CB28-9FFD-4E78-AC25-B110407442C7}" type="pres">
      <dgm:prSet presAssocID="{9AE8B9D6-D500-44F3-8B3F-DB938884E35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10D97-78BC-4EF6-892D-2BD8ED7D6D62}" type="pres">
      <dgm:prSet presAssocID="{9AE8B9D6-D500-44F3-8B3F-DB938884E35F}" presName="negativeSpace" presStyleCnt="0"/>
      <dgm:spPr/>
    </dgm:pt>
    <dgm:pt modelId="{88F70CBB-3BE6-48E9-BBDA-0F2A3D1715BC}" type="pres">
      <dgm:prSet presAssocID="{9AE8B9D6-D500-44F3-8B3F-DB938884E35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7287B8B-A45F-425B-A480-673F28B57648}" srcId="{03205D90-0202-41BF-8F4C-D7E3013B7151}" destId="{E1A0D00B-DFC7-4DAF-AC0E-9AF9E8322150}" srcOrd="2" destOrd="0" parTransId="{9B61542E-B4E2-4A07-BC9E-C687965C8054}" sibTransId="{1E5CD2A0-3660-4659-86D9-3A3AC0B8D619}"/>
    <dgm:cxn modelId="{5A05F8A4-F515-44E4-B576-FD0FEE463253}" type="presOf" srcId="{7CEFD067-89CB-41AF-A6C1-2EA1CF040645}" destId="{26183991-475E-4C1D-988F-F27B1EF3C74C}" srcOrd="0" destOrd="0" presId="urn:microsoft.com/office/officeart/2005/8/layout/list1"/>
    <dgm:cxn modelId="{9BA24327-8D4D-4256-B91C-327BC41F4D49}" type="presOf" srcId="{9AE8B9D6-D500-44F3-8B3F-DB938884E35F}" destId="{FFB1CB28-9FFD-4E78-AC25-B110407442C7}" srcOrd="1" destOrd="0" presId="urn:microsoft.com/office/officeart/2005/8/layout/list1"/>
    <dgm:cxn modelId="{EA95B8B8-F8EA-467E-820F-1C34E0DB4DCE}" type="presOf" srcId="{7E38C801-21E6-4BC9-BADC-A76B92D9182F}" destId="{883B9E53-872C-40B4-A4E3-075B2A2E5051}" srcOrd="0" destOrd="0" presId="urn:microsoft.com/office/officeart/2005/8/layout/list1"/>
    <dgm:cxn modelId="{35E2CD6D-F286-4DCE-BCBE-C48C66CB31B9}" type="presOf" srcId="{9AE8B9D6-D500-44F3-8B3F-DB938884E35F}" destId="{479735D7-7759-4CAE-A238-FD782733CB0F}" srcOrd="0" destOrd="0" presId="urn:microsoft.com/office/officeart/2005/8/layout/list1"/>
    <dgm:cxn modelId="{ADE746B2-BBCF-419F-91BA-C327C0AB98AA}" type="presOf" srcId="{E1A0D00B-DFC7-4DAF-AC0E-9AF9E8322150}" destId="{363EFD77-7948-46AB-86CE-22DE9BC8BCCA}" srcOrd="1" destOrd="0" presId="urn:microsoft.com/office/officeart/2005/8/layout/list1"/>
    <dgm:cxn modelId="{A8C13229-0EC4-4352-B817-2917C0CD9782}" srcId="{03205D90-0202-41BF-8F4C-D7E3013B7151}" destId="{7CEFD067-89CB-41AF-A6C1-2EA1CF040645}" srcOrd="0" destOrd="0" parTransId="{11E71849-805A-4469-9198-3AD033E47EFB}" sibTransId="{BCAECA1E-843A-4CF4-BC54-5FB27C07C105}"/>
    <dgm:cxn modelId="{A2BCE093-04DA-4A9F-87CA-AA930E55AE50}" type="presOf" srcId="{7E38C801-21E6-4BC9-BADC-A76B92D9182F}" destId="{D3B9B02D-C3CB-4E6A-B123-4A4DDA71A249}" srcOrd="1" destOrd="0" presId="urn:microsoft.com/office/officeart/2005/8/layout/list1"/>
    <dgm:cxn modelId="{97A6828B-3EB1-45E3-BE0C-620A1065A3AB}" srcId="{03205D90-0202-41BF-8F4C-D7E3013B7151}" destId="{9AE8B9D6-D500-44F3-8B3F-DB938884E35F}" srcOrd="3" destOrd="0" parTransId="{F1214F28-ACDA-4AAC-AFAC-E379472AAF14}" sibTransId="{68ECE55B-EE95-437E-8324-3F0A33FA7C46}"/>
    <dgm:cxn modelId="{EACE4EEF-DB9F-46E3-A38C-CC546C12CFF9}" type="presOf" srcId="{7CEFD067-89CB-41AF-A6C1-2EA1CF040645}" destId="{E51A91B9-38F5-4934-BB5B-86BC737E5645}" srcOrd="1" destOrd="0" presId="urn:microsoft.com/office/officeart/2005/8/layout/list1"/>
    <dgm:cxn modelId="{ABD33031-A890-4069-9A5F-BE5AF9A8CA94}" type="presOf" srcId="{03205D90-0202-41BF-8F4C-D7E3013B7151}" destId="{50E853BC-AFFC-4762-BF31-E35CF6FD93AE}" srcOrd="0" destOrd="0" presId="urn:microsoft.com/office/officeart/2005/8/layout/list1"/>
    <dgm:cxn modelId="{09939446-B784-4D39-BE95-BFE9FC20775B}" type="presOf" srcId="{E1A0D00B-DFC7-4DAF-AC0E-9AF9E8322150}" destId="{5C5BBD62-77D0-4BBD-8C11-BD806658B699}" srcOrd="0" destOrd="0" presId="urn:microsoft.com/office/officeart/2005/8/layout/list1"/>
    <dgm:cxn modelId="{2C7EF8FA-91D0-4F2A-9947-595FDDCF4D0B}" srcId="{03205D90-0202-41BF-8F4C-D7E3013B7151}" destId="{7E38C801-21E6-4BC9-BADC-A76B92D9182F}" srcOrd="1" destOrd="0" parTransId="{76B3A73B-F58D-4D6A-BE46-13CA92D0F397}" sibTransId="{CD91E84D-47DB-42F9-AE84-C06D8A8970A7}"/>
    <dgm:cxn modelId="{26017526-4A6C-45E3-AECA-56920F399D12}" type="presParOf" srcId="{50E853BC-AFFC-4762-BF31-E35CF6FD93AE}" destId="{1DE89D9B-4403-40FF-A751-F12934ECE968}" srcOrd="0" destOrd="0" presId="urn:microsoft.com/office/officeart/2005/8/layout/list1"/>
    <dgm:cxn modelId="{1E14E861-288C-490D-ACB3-2E0ADB9B538F}" type="presParOf" srcId="{1DE89D9B-4403-40FF-A751-F12934ECE968}" destId="{26183991-475E-4C1D-988F-F27B1EF3C74C}" srcOrd="0" destOrd="0" presId="urn:microsoft.com/office/officeart/2005/8/layout/list1"/>
    <dgm:cxn modelId="{531F6FB1-DD9A-4781-8A88-AD20F14665A3}" type="presParOf" srcId="{1DE89D9B-4403-40FF-A751-F12934ECE968}" destId="{E51A91B9-38F5-4934-BB5B-86BC737E5645}" srcOrd="1" destOrd="0" presId="urn:microsoft.com/office/officeart/2005/8/layout/list1"/>
    <dgm:cxn modelId="{96331593-DBB2-4EE5-AE0D-77713A096897}" type="presParOf" srcId="{50E853BC-AFFC-4762-BF31-E35CF6FD93AE}" destId="{CD1DCB5B-CC52-4B50-AC5A-9B79228F796D}" srcOrd="1" destOrd="0" presId="urn:microsoft.com/office/officeart/2005/8/layout/list1"/>
    <dgm:cxn modelId="{23EE61E3-96EF-49A6-A4F3-E2035D939678}" type="presParOf" srcId="{50E853BC-AFFC-4762-BF31-E35CF6FD93AE}" destId="{D76CCD01-9830-41C1-B03A-E1235387FEBE}" srcOrd="2" destOrd="0" presId="urn:microsoft.com/office/officeart/2005/8/layout/list1"/>
    <dgm:cxn modelId="{590CB746-F12B-459D-BC89-719490A3CD43}" type="presParOf" srcId="{50E853BC-AFFC-4762-BF31-E35CF6FD93AE}" destId="{38AC6A65-A5C0-4E56-9DAC-4C029FFC30D6}" srcOrd="3" destOrd="0" presId="urn:microsoft.com/office/officeart/2005/8/layout/list1"/>
    <dgm:cxn modelId="{F256C1DA-A684-4013-B114-4C27D85DDE7C}" type="presParOf" srcId="{50E853BC-AFFC-4762-BF31-E35CF6FD93AE}" destId="{9D75617E-AFD9-47DF-B30C-70E0326E91A4}" srcOrd="4" destOrd="0" presId="urn:microsoft.com/office/officeart/2005/8/layout/list1"/>
    <dgm:cxn modelId="{F4A2EC5D-FD6C-4C4B-89DA-EB8A201EE396}" type="presParOf" srcId="{9D75617E-AFD9-47DF-B30C-70E0326E91A4}" destId="{883B9E53-872C-40B4-A4E3-075B2A2E5051}" srcOrd="0" destOrd="0" presId="urn:microsoft.com/office/officeart/2005/8/layout/list1"/>
    <dgm:cxn modelId="{BB4CA1C3-AAC9-4551-AE67-07C949FDAA5B}" type="presParOf" srcId="{9D75617E-AFD9-47DF-B30C-70E0326E91A4}" destId="{D3B9B02D-C3CB-4E6A-B123-4A4DDA71A249}" srcOrd="1" destOrd="0" presId="urn:microsoft.com/office/officeart/2005/8/layout/list1"/>
    <dgm:cxn modelId="{37BD3958-01FF-4886-BC43-990599B60F6B}" type="presParOf" srcId="{50E853BC-AFFC-4762-BF31-E35CF6FD93AE}" destId="{CBD89519-FC6B-469D-929D-3E6E07C724B8}" srcOrd="5" destOrd="0" presId="urn:microsoft.com/office/officeart/2005/8/layout/list1"/>
    <dgm:cxn modelId="{3943A6B1-7B67-486E-A668-9C3F94D4F6DC}" type="presParOf" srcId="{50E853BC-AFFC-4762-BF31-E35CF6FD93AE}" destId="{623765EF-AECD-4007-869E-937A118248BE}" srcOrd="6" destOrd="0" presId="urn:microsoft.com/office/officeart/2005/8/layout/list1"/>
    <dgm:cxn modelId="{A31753D7-C48B-457D-83D8-23ABB8D93C5A}" type="presParOf" srcId="{50E853BC-AFFC-4762-BF31-E35CF6FD93AE}" destId="{D287614D-9D1B-4648-B97E-A0AA69DFB788}" srcOrd="7" destOrd="0" presId="urn:microsoft.com/office/officeart/2005/8/layout/list1"/>
    <dgm:cxn modelId="{4BC6D148-D184-4387-8591-80B743C38811}" type="presParOf" srcId="{50E853BC-AFFC-4762-BF31-E35CF6FD93AE}" destId="{277474A1-E007-4155-9FBE-8A4E7EB8F562}" srcOrd="8" destOrd="0" presId="urn:microsoft.com/office/officeart/2005/8/layout/list1"/>
    <dgm:cxn modelId="{F1C00739-1C35-4EEC-AA29-66AF35B32AAB}" type="presParOf" srcId="{277474A1-E007-4155-9FBE-8A4E7EB8F562}" destId="{5C5BBD62-77D0-4BBD-8C11-BD806658B699}" srcOrd="0" destOrd="0" presId="urn:microsoft.com/office/officeart/2005/8/layout/list1"/>
    <dgm:cxn modelId="{B8DB850A-343B-4D23-A1D2-642732D7A460}" type="presParOf" srcId="{277474A1-E007-4155-9FBE-8A4E7EB8F562}" destId="{363EFD77-7948-46AB-86CE-22DE9BC8BCCA}" srcOrd="1" destOrd="0" presId="urn:microsoft.com/office/officeart/2005/8/layout/list1"/>
    <dgm:cxn modelId="{A8BB80E0-A347-4C2D-B78D-9CC757B9DBAF}" type="presParOf" srcId="{50E853BC-AFFC-4762-BF31-E35CF6FD93AE}" destId="{FE08BC50-B36F-4AB0-B7C9-FB89783272E7}" srcOrd="9" destOrd="0" presId="urn:microsoft.com/office/officeart/2005/8/layout/list1"/>
    <dgm:cxn modelId="{9F73FFDA-E324-40D5-9D5A-2C189FCE3FE8}" type="presParOf" srcId="{50E853BC-AFFC-4762-BF31-E35CF6FD93AE}" destId="{DF3FDD83-7FA8-449D-886F-AE2A57945884}" srcOrd="10" destOrd="0" presId="urn:microsoft.com/office/officeart/2005/8/layout/list1"/>
    <dgm:cxn modelId="{86150C5A-D7B0-4D4A-8D3A-BDD4D883C0F9}" type="presParOf" srcId="{50E853BC-AFFC-4762-BF31-E35CF6FD93AE}" destId="{056856BE-D695-4239-9BDA-BECF40F00D7F}" srcOrd="11" destOrd="0" presId="urn:microsoft.com/office/officeart/2005/8/layout/list1"/>
    <dgm:cxn modelId="{68F5A747-411C-4AA5-B1E5-C11EFA5BEE15}" type="presParOf" srcId="{50E853BC-AFFC-4762-BF31-E35CF6FD93AE}" destId="{FE1B8E7A-02E1-4144-9325-8F05C4A3CC61}" srcOrd="12" destOrd="0" presId="urn:microsoft.com/office/officeart/2005/8/layout/list1"/>
    <dgm:cxn modelId="{24243AC4-D7BE-4A68-AF30-E7F48230577B}" type="presParOf" srcId="{FE1B8E7A-02E1-4144-9325-8F05C4A3CC61}" destId="{479735D7-7759-4CAE-A238-FD782733CB0F}" srcOrd="0" destOrd="0" presId="urn:microsoft.com/office/officeart/2005/8/layout/list1"/>
    <dgm:cxn modelId="{65758339-D7BB-460F-9A1C-A30CA924B7EF}" type="presParOf" srcId="{FE1B8E7A-02E1-4144-9325-8F05C4A3CC61}" destId="{FFB1CB28-9FFD-4E78-AC25-B110407442C7}" srcOrd="1" destOrd="0" presId="urn:microsoft.com/office/officeart/2005/8/layout/list1"/>
    <dgm:cxn modelId="{E04BEFB0-84DC-4440-B52E-991D9DFE0A5A}" type="presParOf" srcId="{50E853BC-AFFC-4762-BF31-E35CF6FD93AE}" destId="{05410D97-78BC-4EF6-892D-2BD8ED7D6D62}" srcOrd="13" destOrd="0" presId="urn:microsoft.com/office/officeart/2005/8/layout/list1"/>
    <dgm:cxn modelId="{31314A2C-C8EE-4BFC-9F01-7722BBC9AC3D}" type="presParOf" srcId="{50E853BC-AFFC-4762-BF31-E35CF6FD93AE}" destId="{88F70CBB-3BE6-48E9-BBDA-0F2A3D1715B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DDB0F4-28C3-4ED4-AF30-A001716C2317}" type="doc">
      <dgm:prSet loTypeId="urn:microsoft.com/office/officeart/2005/8/layout/vList3" loCatId="picture" qsTypeId="urn:microsoft.com/office/officeart/2005/8/quickstyle/3d7" qsCatId="3D" csTypeId="urn:microsoft.com/office/officeart/2005/8/colors/colorful5" csCatId="colorful" phldr="1"/>
      <dgm:spPr/>
    </dgm:pt>
    <dgm:pt modelId="{93CA27E3-302D-4B42-BCB7-C1FB63E47E8A}">
      <dgm:prSet phldrT="[Text]"/>
      <dgm:spPr/>
      <dgm:t>
        <a:bodyPr/>
        <a:lstStyle/>
        <a:p>
          <a:r>
            <a:rPr lang="bn-IN" dirty="0" smtClean="0"/>
            <a:t>গোসল শব্দের অর্থ কী? </a:t>
          </a:r>
          <a:endParaRPr lang="en-US" dirty="0"/>
        </a:p>
      </dgm:t>
    </dgm:pt>
    <dgm:pt modelId="{F598918E-349E-4614-AA8A-BC8BC1139C47}" type="parTrans" cxnId="{1B12AF8D-94D6-4EC2-906C-35570E385FD1}">
      <dgm:prSet/>
      <dgm:spPr/>
      <dgm:t>
        <a:bodyPr/>
        <a:lstStyle/>
        <a:p>
          <a:endParaRPr lang="en-US"/>
        </a:p>
      </dgm:t>
    </dgm:pt>
    <dgm:pt modelId="{82EF4006-EEC4-491D-AA2A-CDD385A5392F}" type="sibTrans" cxnId="{1B12AF8D-94D6-4EC2-906C-35570E385FD1}">
      <dgm:prSet/>
      <dgm:spPr/>
      <dgm:t>
        <a:bodyPr/>
        <a:lstStyle/>
        <a:p>
          <a:endParaRPr lang="en-US"/>
        </a:p>
      </dgm:t>
    </dgm:pt>
    <dgm:pt modelId="{5304195D-7E64-4BCB-9D5E-85970301DE60}">
      <dgm:prSet phldrT="[Text]"/>
      <dgm:spPr/>
      <dgm:t>
        <a:bodyPr/>
        <a:lstStyle/>
        <a:p>
          <a:r>
            <a:rPr lang="bn-IN" dirty="0" smtClean="0"/>
            <a:t>গোসলের ফরজ কয়টি?</a:t>
          </a:r>
          <a:endParaRPr lang="en-US" dirty="0"/>
        </a:p>
      </dgm:t>
    </dgm:pt>
    <dgm:pt modelId="{2FC43AED-4CAC-4106-8C2A-441733BCB4F4}" type="parTrans" cxnId="{3DCCF9DB-62DA-4C58-92E5-9B22011F2026}">
      <dgm:prSet/>
      <dgm:spPr/>
      <dgm:t>
        <a:bodyPr/>
        <a:lstStyle/>
        <a:p>
          <a:endParaRPr lang="en-US"/>
        </a:p>
      </dgm:t>
    </dgm:pt>
    <dgm:pt modelId="{41D8B7B8-C432-4678-B22C-72BB6EF08F9C}" type="sibTrans" cxnId="{3DCCF9DB-62DA-4C58-92E5-9B22011F2026}">
      <dgm:prSet/>
      <dgm:spPr/>
      <dgm:t>
        <a:bodyPr/>
        <a:lstStyle/>
        <a:p>
          <a:endParaRPr lang="en-US"/>
        </a:p>
      </dgm:t>
    </dgm:pt>
    <dgm:pt modelId="{EF590207-3DC3-4C5C-B397-E80119D524D7}">
      <dgm:prSet phldrT="[Text]"/>
      <dgm:spPr/>
      <dgm:t>
        <a:bodyPr/>
        <a:lstStyle/>
        <a:p>
          <a:r>
            <a:rPr lang="bn-IN" dirty="0" smtClean="0"/>
            <a:t>গোসল কত প্রকার? </a:t>
          </a:r>
          <a:endParaRPr lang="en-US" dirty="0"/>
        </a:p>
      </dgm:t>
    </dgm:pt>
    <dgm:pt modelId="{4C949B7F-8B2D-4F10-BF87-ADDCC35E23E5}" type="parTrans" cxnId="{88A28810-5DE3-445E-A332-5856F45C6AB5}">
      <dgm:prSet/>
      <dgm:spPr/>
      <dgm:t>
        <a:bodyPr/>
        <a:lstStyle/>
        <a:p>
          <a:endParaRPr lang="en-US"/>
        </a:p>
      </dgm:t>
    </dgm:pt>
    <dgm:pt modelId="{8550AD86-FDA1-4FDB-A166-328BB2CABE16}" type="sibTrans" cxnId="{88A28810-5DE3-445E-A332-5856F45C6AB5}">
      <dgm:prSet/>
      <dgm:spPr/>
      <dgm:t>
        <a:bodyPr/>
        <a:lstStyle/>
        <a:p>
          <a:endParaRPr lang="en-US"/>
        </a:p>
      </dgm:t>
    </dgm:pt>
    <dgm:pt modelId="{4153E959-B799-412C-9142-4B9F2A786BC1}" type="pres">
      <dgm:prSet presAssocID="{DFDDB0F4-28C3-4ED4-AF30-A001716C2317}" presName="linearFlow" presStyleCnt="0">
        <dgm:presLayoutVars>
          <dgm:dir/>
          <dgm:resizeHandles val="exact"/>
        </dgm:presLayoutVars>
      </dgm:prSet>
      <dgm:spPr/>
    </dgm:pt>
    <dgm:pt modelId="{1E29A40D-6D42-4AB3-A478-F7B808F43914}" type="pres">
      <dgm:prSet presAssocID="{93CA27E3-302D-4B42-BCB7-C1FB63E47E8A}" presName="composite" presStyleCnt="0"/>
      <dgm:spPr/>
    </dgm:pt>
    <dgm:pt modelId="{AA39BD0B-009A-4D72-B6FC-9DBF5B6E4467}" type="pres">
      <dgm:prSet presAssocID="{93CA27E3-302D-4B42-BCB7-C1FB63E47E8A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6E975D32-07C5-46B5-B253-D4DFE3DB57FB}" type="pres">
      <dgm:prSet presAssocID="{93CA27E3-302D-4B42-BCB7-C1FB63E47E8A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68FBD4-29B0-4098-B170-B5ABEAC20C82}" type="pres">
      <dgm:prSet presAssocID="{82EF4006-EEC4-491D-AA2A-CDD385A5392F}" presName="spacing" presStyleCnt="0"/>
      <dgm:spPr/>
    </dgm:pt>
    <dgm:pt modelId="{67C909D4-CCAC-4DCD-A7F6-B1FF8341D03E}" type="pres">
      <dgm:prSet presAssocID="{5304195D-7E64-4BCB-9D5E-85970301DE60}" presName="composite" presStyleCnt="0"/>
      <dgm:spPr/>
    </dgm:pt>
    <dgm:pt modelId="{ABD15C41-D4CA-4897-9B07-79521B6C1530}" type="pres">
      <dgm:prSet presAssocID="{5304195D-7E64-4BCB-9D5E-85970301DE60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6F7D7BD7-FE71-442C-B837-7F6BAAC778A2}" type="pres">
      <dgm:prSet presAssocID="{5304195D-7E64-4BCB-9D5E-85970301DE60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70371-76A5-4AB4-9E91-606BD9B96855}" type="pres">
      <dgm:prSet presAssocID="{41D8B7B8-C432-4678-B22C-72BB6EF08F9C}" presName="spacing" presStyleCnt="0"/>
      <dgm:spPr/>
    </dgm:pt>
    <dgm:pt modelId="{38529D15-B0BB-4B69-938A-CADD5475ABB2}" type="pres">
      <dgm:prSet presAssocID="{EF590207-3DC3-4C5C-B397-E80119D524D7}" presName="composite" presStyleCnt="0"/>
      <dgm:spPr/>
    </dgm:pt>
    <dgm:pt modelId="{913CBA24-D3E3-4AD3-88A7-52C3CE68B4E5}" type="pres">
      <dgm:prSet presAssocID="{EF590207-3DC3-4C5C-B397-E80119D524D7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38788FA2-0CD0-4736-8567-4705A3945BDE}" type="pres">
      <dgm:prSet presAssocID="{EF590207-3DC3-4C5C-B397-E80119D524D7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3A0B6D-F012-4B88-9E8D-ADC415E645E0}" type="presOf" srcId="{5304195D-7E64-4BCB-9D5E-85970301DE60}" destId="{6F7D7BD7-FE71-442C-B837-7F6BAAC778A2}" srcOrd="0" destOrd="0" presId="urn:microsoft.com/office/officeart/2005/8/layout/vList3"/>
    <dgm:cxn modelId="{A95409E1-A9A2-40D5-9149-DBA872225A26}" type="presOf" srcId="{DFDDB0F4-28C3-4ED4-AF30-A001716C2317}" destId="{4153E959-B799-412C-9142-4B9F2A786BC1}" srcOrd="0" destOrd="0" presId="urn:microsoft.com/office/officeart/2005/8/layout/vList3"/>
    <dgm:cxn modelId="{3DCCF9DB-62DA-4C58-92E5-9B22011F2026}" srcId="{DFDDB0F4-28C3-4ED4-AF30-A001716C2317}" destId="{5304195D-7E64-4BCB-9D5E-85970301DE60}" srcOrd="1" destOrd="0" parTransId="{2FC43AED-4CAC-4106-8C2A-441733BCB4F4}" sibTransId="{41D8B7B8-C432-4678-B22C-72BB6EF08F9C}"/>
    <dgm:cxn modelId="{E416B21E-299B-4AA5-ACDE-F9974F8DA8AD}" type="presOf" srcId="{93CA27E3-302D-4B42-BCB7-C1FB63E47E8A}" destId="{6E975D32-07C5-46B5-B253-D4DFE3DB57FB}" srcOrd="0" destOrd="0" presId="urn:microsoft.com/office/officeart/2005/8/layout/vList3"/>
    <dgm:cxn modelId="{88A28810-5DE3-445E-A332-5856F45C6AB5}" srcId="{DFDDB0F4-28C3-4ED4-AF30-A001716C2317}" destId="{EF590207-3DC3-4C5C-B397-E80119D524D7}" srcOrd="2" destOrd="0" parTransId="{4C949B7F-8B2D-4F10-BF87-ADDCC35E23E5}" sibTransId="{8550AD86-FDA1-4FDB-A166-328BB2CABE16}"/>
    <dgm:cxn modelId="{C2AC2267-EC51-4095-B422-FDD6A2EB4E0C}" type="presOf" srcId="{EF590207-3DC3-4C5C-B397-E80119D524D7}" destId="{38788FA2-0CD0-4736-8567-4705A3945BDE}" srcOrd="0" destOrd="0" presId="urn:microsoft.com/office/officeart/2005/8/layout/vList3"/>
    <dgm:cxn modelId="{1B12AF8D-94D6-4EC2-906C-35570E385FD1}" srcId="{DFDDB0F4-28C3-4ED4-AF30-A001716C2317}" destId="{93CA27E3-302D-4B42-BCB7-C1FB63E47E8A}" srcOrd="0" destOrd="0" parTransId="{F598918E-349E-4614-AA8A-BC8BC1139C47}" sibTransId="{82EF4006-EEC4-491D-AA2A-CDD385A5392F}"/>
    <dgm:cxn modelId="{C19EC724-5C43-4151-8553-10EEC39D0027}" type="presParOf" srcId="{4153E959-B799-412C-9142-4B9F2A786BC1}" destId="{1E29A40D-6D42-4AB3-A478-F7B808F43914}" srcOrd="0" destOrd="0" presId="urn:microsoft.com/office/officeart/2005/8/layout/vList3"/>
    <dgm:cxn modelId="{F6AB63EE-1B8A-4874-8069-5310C954647E}" type="presParOf" srcId="{1E29A40D-6D42-4AB3-A478-F7B808F43914}" destId="{AA39BD0B-009A-4D72-B6FC-9DBF5B6E4467}" srcOrd="0" destOrd="0" presId="urn:microsoft.com/office/officeart/2005/8/layout/vList3"/>
    <dgm:cxn modelId="{243303C8-BCA3-4F8A-999D-384A1107721A}" type="presParOf" srcId="{1E29A40D-6D42-4AB3-A478-F7B808F43914}" destId="{6E975D32-07C5-46B5-B253-D4DFE3DB57FB}" srcOrd="1" destOrd="0" presId="urn:microsoft.com/office/officeart/2005/8/layout/vList3"/>
    <dgm:cxn modelId="{412210EA-68C0-4211-9B17-C3CA7876B54C}" type="presParOf" srcId="{4153E959-B799-412C-9142-4B9F2A786BC1}" destId="{8B68FBD4-29B0-4098-B170-B5ABEAC20C82}" srcOrd="1" destOrd="0" presId="urn:microsoft.com/office/officeart/2005/8/layout/vList3"/>
    <dgm:cxn modelId="{DC457B38-CA68-4D7C-B37F-ACD95D6DAE40}" type="presParOf" srcId="{4153E959-B799-412C-9142-4B9F2A786BC1}" destId="{67C909D4-CCAC-4DCD-A7F6-B1FF8341D03E}" srcOrd="2" destOrd="0" presId="urn:microsoft.com/office/officeart/2005/8/layout/vList3"/>
    <dgm:cxn modelId="{9ABBC603-99B0-4288-B013-89153047DCF6}" type="presParOf" srcId="{67C909D4-CCAC-4DCD-A7F6-B1FF8341D03E}" destId="{ABD15C41-D4CA-4897-9B07-79521B6C1530}" srcOrd="0" destOrd="0" presId="urn:microsoft.com/office/officeart/2005/8/layout/vList3"/>
    <dgm:cxn modelId="{87642718-9EC8-4236-9E55-2808C345048C}" type="presParOf" srcId="{67C909D4-CCAC-4DCD-A7F6-B1FF8341D03E}" destId="{6F7D7BD7-FE71-442C-B837-7F6BAAC778A2}" srcOrd="1" destOrd="0" presId="urn:microsoft.com/office/officeart/2005/8/layout/vList3"/>
    <dgm:cxn modelId="{B750CAF6-1A8E-4925-AE33-4DBDDB262FF6}" type="presParOf" srcId="{4153E959-B799-412C-9142-4B9F2A786BC1}" destId="{D5D70371-76A5-4AB4-9E91-606BD9B96855}" srcOrd="3" destOrd="0" presId="urn:microsoft.com/office/officeart/2005/8/layout/vList3"/>
    <dgm:cxn modelId="{DE62EEF7-7610-4E72-9F07-C61952746840}" type="presParOf" srcId="{4153E959-B799-412C-9142-4B9F2A786BC1}" destId="{38529D15-B0BB-4B69-938A-CADD5475ABB2}" srcOrd="4" destOrd="0" presId="urn:microsoft.com/office/officeart/2005/8/layout/vList3"/>
    <dgm:cxn modelId="{DBE1DBA1-684F-47B0-9C7F-62E4BA0F77B8}" type="presParOf" srcId="{38529D15-B0BB-4B69-938A-CADD5475ABB2}" destId="{913CBA24-D3E3-4AD3-88A7-52C3CE68B4E5}" srcOrd="0" destOrd="0" presId="urn:microsoft.com/office/officeart/2005/8/layout/vList3"/>
    <dgm:cxn modelId="{DC4B92B5-6493-41BC-B348-AF50E5AE8A2B}" type="presParOf" srcId="{38529D15-B0BB-4B69-938A-CADD5475ABB2}" destId="{38788FA2-0CD0-4736-8567-4705A3945BD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1825-7FCE-4C02-A91F-E14D2226FE8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9C36-229A-4184-B56C-61EDBAD0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1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1825-7FCE-4C02-A91F-E14D2226FE8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9C36-229A-4184-B56C-61EDBAD0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2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1825-7FCE-4C02-A91F-E14D2226FE8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9C36-229A-4184-B56C-61EDBAD0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7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1825-7FCE-4C02-A91F-E14D2226FE8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9C36-229A-4184-B56C-61EDBAD0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4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1825-7FCE-4C02-A91F-E14D2226FE8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9C36-229A-4184-B56C-61EDBAD0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3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1825-7FCE-4C02-A91F-E14D2226FE8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9C36-229A-4184-B56C-61EDBAD0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8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1825-7FCE-4C02-A91F-E14D2226FE8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9C36-229A-4184-B56C-61EDBAD0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7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1825-7FCE-4C02-A91F-E14D2226FE8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9C36-229A-4184-B56C-61EDBAD0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0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1825-7FCE-4C02-A91F-E14D2226FE8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9C36-229A-4184-B56C-61EDBAD0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9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1825-7FCE-4C02-A91F-E14D2226FE8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9C36-229A-4184-B56C-61EDBAD0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7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1825-7FCE-4C02-A91F-E14D2226FE8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9C36-229A-4184-B56C-61EDBAD0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0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31825-7FCE-4C02-A91F-E14D2226FE8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9C36-229A-4184-B56C-61EDBAD08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4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7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fif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f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g"/><Relationship Id="rId3" Type="http://schemas.openxmlformats.org/officeDocument/2006/relationships/image" Target="../media/image20.jpg"/><Relationship Id="rId7" Type="http://schemas.openxmlformats.org/officeDocument/2006/relationships/image" Target="../media/image23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g"/><Relationship Id="rId5" Type="http://schemas.openxmlformats.org/officeDocument/2006/relationships/image" Target="../media/image13.jpg"/><Relationship Id="rId10" Type="http://schemas.openxmlformats.org/officeDocument/2006/relationships/image" Target="../media/image26.jpg"/><Relationship Id="rId4" Type="http://schemas.openxmlformats.org/officeDocument/2006/relationships/image" Target="../media/image21.jpg"/><Relationship Id="rId9" Type="http://schemas.openxmlformats.org/officeDocument/2006/relationships/image" Target="../media/image2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g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5404" y="223457"/>
            <a:ext cx="6421192" cy="1077309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</a:rPr>
              <a:t>আজকের</a:t>
            </a:r>
            <a:r>
              <a:rPr lang="en-US" sz="6000" dirty="0" smtClean="0">
                <a:solidFill>
                  <a:srgbClr val="0000FF"/>
                </a:solidFill>
              </a:rPr>
              <a:t> </a:t>
            </a:r>
            <a:r>
              <a:rPr lang="en-US" sz="6000" dirty="0" err="1" smtClean="0">
                <a:solidFill>
                  <a:srgbClr val="0000FF"/>
                </a:solidFill>
              </a:rPr>
              <a:t>ক্লাসে</a:t>
            </a:r>
            <a:r>
              <a:rPr lang="en-US" sz="6000" dirty="0" smtClean="0">
                <a:solidFill>
                  <a:srgbClr val="0000FF"/>
                </a:solidFill>
              </a:rPr>
              <a:t> </a:t>
            </a:r>
            <a:r>
              <a:rPr lang="en-US" sz="6000" dirty="0" err="1" smtClean="0">
                <a:solidFill>
                  <a:srgbClr val="0000FF"/>
                </a:solidFill>
              </a:rPr>
              <a:t>সবাই</a:t>
            </a:r>
            <a:r>
              <a:rPr lang="en-US" sz="6000" dirty="0" smtClean="0">
                <a:solidFill>
                  <a:srgbClr val="0000FF"/>
                </a:solidFill>
              </a:rPr>
              <a:t> </a:t>
            </a:r>
            <a:r>
              <a:rPr lang="en-US" sz="6000" dirty="0" err="1" smtClean="0">
                <a:solidFill>
                  <a:srgbClr val="0000FF"/>
                </a:solidFill>
              </a:rPr>
              <a:t>স্বাগত</a:t>
            </a:r>
            <a:r>
              <a:rPr lang="en-US" sz="6000" dirty="0" smtClean="0">
                <a:solidFill>
                  <a:srgbClr val="0000FF"/>
                </a:solidFill>
              </a:rPr>
              <a:t> </a:t>
            </a:r>
            <a:endParaRPr lang="en-US" sz="6000" dirty="0">
              <a:solidFill>
                <a:srgbClr val="0000FF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543" y="1133342"/>
            <a:ext cx="9684913" cy="5576552"/>
          </a:xfrm>
        </p:spPr>
      </p:pic>
    </p:spTree>
    <p:extLst>
      <p:ext uri="{BB962C8B-B14F-4D97-AF65-F5344CB8AC3E}">
        <p14:creationId xmlns:p14="http://schemas.microsoft.com/office/powerpoint/2010/main" val="351371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6084" y="117067"/>
            <a:ext cx="4816699" cy="996116"/>
          </a:xfrm>
        </p:spPr>
        <p:txBody>
          <a:bodyPr>
            <a:noAutofit/>
          </a:bodyPr>
          <a:lstStyle/>
          <a:p>
            <a:r>
              <a:rPr lang="en-US" sz="6000" dirty="0" err="1" smtClean="0"/>
              <a:t>গোসলের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ফরজ</a:t>
            </a:r>
            <a:r>
              <a:rPr lang="en-US" sz="6000" dirty="0" smtClean="0"/>
              <a:t> </a:t>
            </a:r>
            <a:r>
              <a:rPr lang="en-US" sz="6000" dirty="0" err="1" smtClean="0"/>
              <a:t>সমূহ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89483951"/>
              </p:ext>
            </p:extLst>
          </p:nvPr>
        </p:nvGraphicFramePr>
        <p:xfrm>
          <a:off x="3160798" y="2040835"/>
          <a:ext cx="8755270" cy="4817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Up Ribbon 3"/>
          <p:cNvSpPr/>
          <p:nvPr/>
        </p:nvSpPr>
        <p:spPr>
          <a:xfrm>
            <a:off x="132522" y="887896"/>
            <a:ext cx="7633252" cy="1378226"/>
          </a:xfrm>
          <a:prstGeom prst="ribbon2">
            <a:avLst>
              <a:gd name="adj1" fmla="val 2244"/>
              <a:gd name="adj2" fmla="val 7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গোসলের ফরজ ৩টি।যথা-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263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4BD04E-D3C9-4405-A34B-B69DC65A9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484BD04E-D3C9-4405-A34B-B69DC65A9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484BD04E-D3C9-4405-A34B-B69DC65A9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484BD04E-D3C9-4405-A34B-B69DC65A9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484BD04E-D3C9-4405-A34B-B69DC65A99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F0DC94-BE01-47E6-B3E0-071AB910C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ADF0DC94-BE01-47E6-B3E0-071AB910C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ADF0DC94-BE01-47E6-B3E0-071AB910C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ADF0DC94-BE01-47E6-B3E0-071AB910C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graphicEl>
                                              <a:dgm id="{ADF0DC94-BE01-47E6-B3E0-071AB910CF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585A5D-AF9E-4D88-87FD-651D58A21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graphicEl>
                                              <a:dgm id="{7C585A5D-AF9E-4D88-87FD-651D58A21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7C585A5D-AF9E-4D88-87FD-651D58A21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7C585A5D-AF9E-4D88-87FD-651D58A21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7C585A5D-AF9E-4D88-87FD-651D58A218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488C53-8354-4B42-AA04-5100439A2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55488C53-8354-4B42-AA04-5100439A2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55488C53-8354-4B42-AA04-5100439A2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55488C53-8354-4B42-AA04-5100439A2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graphicEl>
                                              <a:dgm id="{55488C53-8354-4B42-AA04-5100439A2A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39930549"/>
              </p:ext>
            </p:extLst>
          </p:nvPr>
        </p:nvGraphicFramePr>
        <p:xfrm>
          <a:off x="1948069" y="1630016"/>
          <a:ext cx="8468139" cy="5128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loud Callout 2"/>
          <p:cNvSpPr/>
          <p:nvPr/>
        </p:nvSpPr>
        <p:spPr>
          <a:xfrm>
            <a:off x="874643" y="106017"/>
            <a:ext cx="10429462" cy="1020418"/>
          </a:xfrm>
          <a:prstGeom prst="cloudCallou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গোসল ফরজ হওয়ার কারণ 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6AA570-5470-458E-B93F-7187C49CC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graphicEl>
                                              <a:dgm id="{EA6AA570-5470-458E-B93F-7187C49CC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068BAD-003F-4B69-AE7C-817C799D3F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E4068BAD-003F-4B69-AE7C-817C799D3F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D402B8-4246-4073-9BC6-55D9DF9E8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F8D402B8-4246-4073-9BC6-55D9DF9E87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854230-9504-43B3-92B6-1F0C8202C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79854230-9504-43B3-92B6-1F0C8202C7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3094BB-C0F5-46E1-964D-3658A528D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093094BB-C0F5-46E1-964D-3658A528D3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25577F-075C-487D-997F-6E870B968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graphicEl>
                                              <a:dgm id="{8B25577F-075C-487D-997F-6E870B9687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93D489-8DCC-4888-BC7D-1F6A3F470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3893D489-8DCC-4888-BC7D-1F6A3F4708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90797966"/>
              </p:ext>
            </p:extLst>
          </p:nvPr>
        </p:nvGraphicFramePr>
        <p:xfrm>
          <a:off x="225287" y="185530"/>
          <a:ext cx="11767930" cy="6520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4106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F22F8F-01E3-4EEB-9C39-93BE831A7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C6F22F8F-01E3-4EEB-9C39-93BE831A72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46573C-75ED-448E-B10D-01686B83B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D946573C-75ED-448E-B10D-01686B83B2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B0CC8F-6361-41CB-82D8-DF9998189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E1B0CC8F-6361-41CB-82D8-DF99981896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346B4E-B2DE-4489-96D1-1C439392BB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9A346B4E-B2DE-4489-96D1-1C439392BB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41EBE2-44BA-4AAF-91DA-2ED95D441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C941EBE2-44BA-4AAF-91DA-2ED95D4410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BC4428-9E01-468B-8A39-01E27DDBC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99BC4428-9E01-468B-8A39-01E27DDBC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B66AAF-0C9C-479F-8BF6-94E273C38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24B66AAF-0C9C-479F-8BF6-94E273C38F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D80911-B8D0-4022-BEE6-2024862EFF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33D80911-B8D0-4022-BEE6-2024862EFF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F58136-5F9F-4669-82E4-1158BAF38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BFF58136-5F9F-4669-82E4-1158BAF386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4240697" y="132522"/>
            <a:ext cx="4267200" cy="72886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মুস্তাহাব</a:t>
            </a:r>
            <a:r>
              <a:rPr lang="en-US" sz="6000" dirty="0" smtClean="0"/>
              <a:t> </a:t>
            </a:r>
            <a:r>
              <a:rPr lang="en-US" sz="6000" dirty="0" err="1" smtClean="0"/>
              <a:t>গোসল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Round Same Side Corner Rectangle 2"/>
          <p:cNvSpPr/>
          <p:nvPr/>
        </p:nvSpPr>
        <p:spPr>
          <a:xfrm>
            <a:off x="92765" y="1152940"/>
            <a:ext cx="5751444" cy="5592416"/>
          </a:xfrm>
          <a:prstGeom prst="round2SameRect">
            <a:avLst>
              <a:gd name="adj1" fmla="val 26498"/>
              <a:gd name="adj2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ক)ইসলাম গ্রহণের জন্য</a:t>
            </a:r>
          </a:p>
          <a:p>
            <a:pPr algn="ctr"/>
            <a:r>
              <a:rPr lang="bn-IN" sz="3600" dirty="0" smtClean="0"/>
              <a:t>খ)সালাতুত তাওবার জন্য</a:t>
            </a:r>
          </a:p>
          <a:p>
            <a:pPr algn="ctr"/>
            <a:r>
              <a:rPr lang="bn-IN" sz="3600" dirty="0" smtClean="0"/>
              <a:t>গ)ইসতিসকার নামাজের জন্য</a:t>
            </a:r>
          </a:p>
          <a:p>
            <a:pPr algn="ctr"/>
            <a:r>
              <a:rPr lang="bn-IN" sz="3600" dirty="0" smtClean="0"/>
              <a:t>ঘ)মদীনায় প্রবেশের জন্য</a:t>
            </a:r>
          </a:p>
          <a:p>
            <a:pPr algn="ctr"/>
            <a:r>
              <a:rPr lang="bn-IN" sz="3600" dirty="0" smtClean="0"/>
              <a:t>ঙ)তাওয়াফে জিয়ারাতের জন্য </a:t>
            </a:r>
            <a:endParaRPr lang="en-US" sz="3600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6374297" y="1152940"/>
            <a:ext cx="5698434" cy="5592416"/>
          </a:xfrm>
          <a:prstGeom prst="round2SameRect">
            <a:avLst>
              <a:gd name="adj1" fmla="val 25435"/>
              <a:gd name="adj2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চ)মুজদালিফায় অবস্থানের জন্য</a:t>
            </a:r>
          </a:p>
          <a:p>
            <a:pPr algn="ctr"/>
            <a:r>
              <a:rPr lang="bn-IN" sz="3200" dirty="0" smtClean="0"/>
              <a:t>ছ)লাইলাতু কদর ও বরাতে</a:t>
            </a:r>
          </a:p>
          <a:p>
            <a:pPr algn="ctr"/>
            <a:r>
              <a:rPr lang="bn-IN" sz="3200" dirty="0" smtClean="0"/>
              <a:t>জ)মৃতকে গোসল দেয়ার পর</a:t>
            </a:r>
          </a:p>
          <a:p>
            <a:pPr algn="ctr"/>
            <a:r>
              <a:rPr lang="bn-IN" sz="3200" dirty="0" smtClean="0"/>
              <a:t>ঝ)বালেগ হওয়ার আলামত দেখা দিলে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396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054" y="159063"/>
            <a:ext cx="4559121" cy="1325563"/>
          </a:xfrm>
        </p:spPr>
        <p:txBody>
          <a:bodyPr>
            <a:noAutofit/>
          </a:bodyPr>
          <a:lstStyle/>
          <a:p>
            <a:r>
              <a:rPr lang="en-US" sz="6000" b="1" dirty="0" err="1" smtClean="0"/>
              <a:t>মুবাহ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গোসল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সমূহ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90365193"/>
              </p:ext>
            </p:extLst>
          </p:nvPr>
        </p:nvGraphicFramePr>
        <p:xfrm>
          <a:off x="2032000" y="1484626"/>
          <a:ext cx="8128000" cy="5223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740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1A91B9-38F5-4934-BB5B-86BC737E5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E51A91B9-38F5-4934-BB5B-86BC737E5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E51A91B9-38F5-4934-BB5B-86BC737E5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3B9B02D-C3CB-4E6A-B123-4A4DDA71A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D3B9B02D-C3CB-4E6A-B123-4A4DDA71A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D3B9B02D-C3CB-4E6A-B123-4A4DDA71A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3EFD77-7948-46AB-86CE-22DE9BC8B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363EFD77-7948-46AB-86CE-22DE9BC8B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363EFD77-7948-46AB-86CE-22DE9BC8B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FB1CB28-9FFD-4E78-AC25-B110407442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graphicEl>
                                              <a:dgm id="{FFB1CB28-9FFD-4E78-AC25-B110407442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FFB1CB28-9FFD-4E78-AC25-B110407442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6CCD01-9830-41C1-B03A-E1235387F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D76CCD01-9830-41C1-B03A-E1235387F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D76CCD01-9830-41C1-B03A-E1235387F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3765EF-AECD-4007-869E-937A11824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623765EF-AECD-4007-869E-937A11824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623765EF-AECD-4007-869E-937A11824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3FDD83-7FA8-449D-886F-AE2A57945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DF3FDD83-7FA8-449D-886F-AE2A57945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graphicEl>
                                              <a:dgm id="{DF3FDD83-7FA8-449D-886F-AE2A57945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8F70CBB-3BE6-48E9-BBDA-0F2A3D171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graphicEl>
                                              <a:dgm id="{88F70CBB-3BE6-48E9-BBDA-0F2A3D171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graphicEl>
                                              <a:dgm id="{88F70CBB-3BE6-48E9-BBDA-0F2A3D171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2955234" y="0"/>
            <a:ext cx="6718853" cy="1537252"/>
          </a:xfrm>
          <a:prstGeom prst="irregularSeal1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একক</a:t>
            </a:r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কাজ</a:t>
            </a:r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234" y="1086678"/>
            <a:ext cx="6718853" cy="41876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Flowchart: Terminator 3"/>
          <p:cNvSpPr/>
          <p:nvPr/>
        </p:nvSpPr>
        <p:spPr>
          <a:xfrm>
            <a:off x="1" y="5446643"/>
            <a:ext cx="12192000" cy="1258957"/>
          </a:xfrm>
          <a:prstGeom prst="flowChartTermina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গোসল ফরজ হওয়ার কারণ সমূহ খাতায় লিখ </a:t>
            </a:r>
            <a:endParaRPr lang="en-US" sz="4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761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0493" y="0"/>
            <a:ext cx="4326228" cy="1325563"/>
          </a:xfrm>
        </p:spPr>
        <p:txBody>
          <a:bodyPr>
            <a:normAutofit/>
          </a:bodyPr>
          <a:lstStyle/>
          <a:p>
            <a:r>
              <a:rPr lang="en-US" sz="8000" dirty="0" err="1" smtClean="0"/>
              <a:t>জোড়ায়</a:t>
            </a:r>
            <a:r>
              <a:rPr lang="en-US" sz="8000" dirty="0" smtClean="0"/>
              <a:t> </a:t>
            </a:r>
            <a:r>
              <a:rPr lang="en-US" sz="8000" dirty="0" err="1" smtClean="0"/>
              <a:t>কাজ</a:t>
            </a:r>
            <a:endParaRPr lang="en-US" sz="8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130" y="1197735"/>
            <a:ext cx="9633397" cy="40439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83335" y="5589431"/>
            <a:ext cx="11642502" cy="1004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সুন্নত গোসল কি কি?একে অপরকে শোণাও।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2161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2884867" y="154546"/>
            <a:ext cx="6233375" cy="811369"/>
          </a:xfrm>
          <a:prstGeom prst="ellipseRibbon">
            <a:avLst>
              <a:gd name="adj1" fmla="val 0"/>
              <a:gd name="adj2" fmla="val 75000"/>
              <a:gd name="adj3" fmla="val 125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/>
              <a:t>মূল্যায়ন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11198997"/>
              </p:ext>
            </p:extLst>
          </p:nvPr>
        </p:nvGraphicFramePr>
        <p:xfrm>
          <a:off x="1120462" y="1365161"/>
          <a:ext cx="10264462" cy="4773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360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39BD0B-009A-4D72-B6FC-9DBF5B6E4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AA39BD0B-009A-4D72-B6FC-9DBF5B6E44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975D32-07C5-46B5-B253-D4DFE3DB5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6E975D32-07C5-46B5-B253-D4DFE3DB57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D15C41-D4CA-4897-9B07-79521B6C1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ABD15C41-D4CA-4897-9B07-79521B6C15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7D7BD7-FE71-442C-B837-7F6BAAC77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6F7D7BD7-FE71-442C-B837-7F6BAAC778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3CBA24-D3E3-4AD3-88A7-52C3CE68B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913CBA24-D3E3-4AD3-88A7-52C3CE68B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788FA2-0CD0-4736-8567-4705A3945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38788FA2-0CD0-4736-8567-4705A3945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2704" y="365125"/>
            <a:ext cx="4214192" cy="1325563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00B0F0"/>
                </a:solidFill>
              </a:rPr>
              <a:t>বাড়ীর</a:t>
            </a:r>
            <a:r>
              <a:rPr lang="en-US" sz="9600" dirty="0" smtClean="0">
                <a:solidFill>
                  <a:srgbClr val="00B0F0"/>
                </a:solidFill>
              </a:rPr>
              <a:t> </a:t>
            </a:r>
            <a:r>
              <a:rPr lang="en-US" sz="9600" dirty="0" err="1" smtClean="0">
                <a:solidFill>
                  <a:srgbClr val="00B0F0"/>
                </a:solidFill>
              </a:rPr>
              <a:t>কাজ</a:t>
            </a:r>
            <a:endParaRPr lang="en-US" sz="9600" dirty="0">
              <a:solidFill>
                <a:srgbClr val="00B0F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84" y="1825624"/>
            <a:ext cx="5380382" cy="476070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6817" y="2451652"/>
            <a:ext cx="5049077" cy="3909392"/>
          </a:xfrm>
          <a:blipFill>
            <a:blip r:embed="rId4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IN" sz="6600" dirty="0" smtClean="0"/>
              <a:t>তোমরা সুন্নত   ও মুস্তাহাব  গোসলের বর্ণনা খাতায় লিখে আনবে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9482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Up Ribbon 1"/>
          <p:cNvSpPr/>
          <p:nvPr/>
        </p:nvSpPr>
        <p:spPr>
          <a:xfrm>
            <a:off x="583096" y="967409"/>
            <a:ext cx="10787269" cy="5168348"/>
          </a:xfrm>
          <a:prstGeom prst="ellipseRibbon2">
            <a:avLst>
              <a:gd name="adj1" fmla="val 16282"/>
              <a:gd name="adj2" fmla="val 50000"/>
              <a:gd name="adj3" fmla="val 11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 err="1" smtClean="0"/>
              <a:t>খোদা</a:t>
            </a:r>
            <a:r>
              <a:rPr lang="en-US" sz="10000" dirty="0" smtClean="0"/>
              <a:t> </a:t>
            </a:r>
            <a:r>
              <a:rPr lang="en-US" sz="10000" dirty="0" err="1" smtClean="0"/>
              <a:t>হাফেজ</a:t>
            </a:r>
            <a:r>
              <a:rPr lang="en-US" sz="10000" dirty="0" smtClean="0"/>
              <a:t> 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414411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6714" y="133306"/>
            <a:ext cx="3214352" cy="1231856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7030A0"/>
                </a:solidFill>
              </a:rPr>
              <a:t>পরিচিতি</a:t>
            </a:r>
            <a:r>
              <a:rPr lang="en-US" sz="9600" dirty="0" smtClean="0">
                <a:solidFill>
                  <a:srgbClr val="7030A0"/>
                </a:solidFill>
              </a:rPr>
              <a:t> </a:t>
            </a:r>
            <a:endParaRPr lang="en-US" sz="9600" dirty="0">
              <a:solidFill>
                <a:srgbClr val="7030A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0" y="1825625"/>
            <a:ext cx="4520484" cy="435133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7166" y="1365162"/>
            <a:ext cx="3953814" cy="5164427"/>
          </a:xfrm>
          <a:blipFill>
            <a:blip r:embed="rId4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IN" sz="4000" dirty="0" smtClean="0">
                <a:solidFill>
                  <a:srgbClr val="C00000"/>
                </a:solidFill>
              </a:rPr>
              <a:t>ইমদাদুল হক</a:t>
            </a:r>
          </a:p>
          <a:p>
            <a:pPr marL="0" indent="0" algn="ctr">
              <a:buNone/>
            </a:pPr>
            <a:r>
              <a:rPr lang="bn-IN" sz="4000" dirty="0" smtClean="0">
                <a:solidFill>
                  <a:srgbClr val="C00000"/>
                </a:solidFill>
              </a:rPr>
              <a:t>সহকারী মৌলভী</a:t>
            </a:r>
          </a:p>
          <a:p>
            <a:pPr marL="0" indent="0" algn="ctr">
              <a:buNone/>
            </a:pPr>
            <a:r>
              <a:rPr lang="bn-IN" sz="4000" dirty="0" smtClean="0">
                <a:solidFill>
                  <a:srgbClr val="C00000"/>
                </a:solidFill>
              </a:rPr>
              <a:t>দাউদপুর বানাইল আলিম মাদ্রাসা,</a:t>
            </a:r>
            <a:endParaRPr lang="en-US" sz="40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bn-IN" sz="4000" dirty="0" smtClean="0">
                <a:solidFill>
                  <a:srgbClr val="C00000"/>
                </a:solidFill>
              </a:rPr>
              <a:t>বানাইল,তাড়াইল,</a:t>
            </a:r>
            <a:endParaRPr lang="en-US" sz="40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bn-IN" sz="4000" dirty="0" smtClean="0">
                <a:solidFill>
                  <a:srgbClr val="C00000"/>
                </a:solidFill>
              </a:rPr>
              <a:t>কিশোরগঞ্জ।</a:t>
            </a:r>
          </a:p>
          <a:p>
            <a:pPr marL="0" indent="0" algn="ctr">
              <a:buNone/>
            </a:pPr>
            <a:r>
              <a:rPr lang="bn-IN" sz="4000" dirty="0" smtClean="0">
                <a:solidFill>
                  <a:srgbClr val="C00000"/>
                </a:solidFill>
              </a:rPr>
              <a:t>মোবাইল-০১৯১২১৭৮২৭৮</a:t>
            </a:r>
          </a:p>
          <a:p>
            <a:pPr marL="0" indent="0" algn="ctr">
              <a:buNone/>
            </a:pP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28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0120" y="0"/>
            <a:ext cx="4293705" cy="1444487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en-US" sz="7200" dirty="0" err="1" smtClean="0"/>
              <a:t>পাঠ</a:t>
            </a:r>
            <a:r>
              <a:rPr lang="en-US" sz="7200" dirty="0" smtClean="0"/>
              <a:t> </a:t>
            </a:r>
            <a:r>
              <a:rPr lang="en-US" sz="7200" dirty="0" err="1" smtClean="0"/>
              <a:t>পরিচিতি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687" y="1550504"/>
            <a:ext cx="4002155" cy="462645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550503"/>
            <a:ext cx="4426225" cy="4626460"/>
          </a:xfrm>
          <a:blipFill>
            <a:blip r:embed="rId5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n-IN" sz="4000" dirty="0" smtClean="0"/>
              <a:t>শ্রেণী-অষ্টম</a:t>
            </a:r>
          </a:p>
          <a:p>
            <a:pPr marL="0" indent="0" algn="ctr">
              <a:buNone/>
            </a:pPr>
            <a:r>
              <a:rPr lang="bn-IN" sz="4000" dirty="0" smtClean="0"/>
              <a:t>বিষয়-আকাইদ ও</a:t>
            </a:r>
          </a:p>
          <a:p>
            <a:pPr marL="0" indent="0" algn="ctr">
              <a:buNone/>
            </a:pPr>
            <a:r>
              <a:rPr lang="bn-IN" sz="4000" dirty="0" smtClean="0"/>
              <a:t> ফিকহ</a:t>
            </a:r>
          </a:p>
          <a:p>
            <a:pPr marL="0" indent="0" algn="ctr">
              <a:buNone/>
            </a:pPr>
            <a:r>
              <a:rPr lang="bn-IN" sz="4000" dirty="0" smtClean="0"/>
              <a:t>অধ্যায়-দ্বিতীয়</a:t>
            </a:r>
          </a:p>
          <a:p>
            <a:pPr marL="0" indent="0" algn="ctr">
              <a:buNone/>
            </a:pPr>
            <a:r>
              <a:rPr lang="bn-IN" sz="4000" dirty="0" smtClean="0"/>
              <a:t>পাঠ-প্রথম</a:t>
            </a:r>
          </a:p>
          <a:p>
            <a:pPr marL="0" indent="0" algn="ctr">
              <a:buNone/>
            </a:pPr>
            <a:r>
              <a:rPr lang="bn-IN" sz="4000" dirty="0" smtClean="0"/>
              <a:t>সময়-৪০মিনিট</a:t>
            </a:r>
          </a:p>
          <a:p>
            <a:pPr marL="0" indent="0" algn="ctr">
              <a:buNone/>
            </a:pPr>
            <a:r>
              <a:rPr lang="bn-IN" sz="4000" dirty="0" smtClean="0"/>
              <a:t>তারিখ-২২/০৭/২০২০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5192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233530" y="92765"/>
            <a:ext cx="5446643" cy="689114"/>
          </a:xfrm>
          <a:prstGeom prst="roundRect">
            <a:avLst>
              <a:gd name="adj" fmla="val 4269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এসো আমরা ছবি দেখি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887896"/>
            <a:ext cx="3195012" cy="265664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688" y="887896"/>
            <a:ext cx="3055042" cy="265664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059" y="887895"/>
            <a:ext cx="3485324" cy="26566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9" y="3852654"/>
            <a:ext cx="2768668" cy="252164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688" y="3852654"/>
            <a:ext cx="3055042" cy="252164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059" y="3852654"/>
            <a:ext cx="3485325" cy="252164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292376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512" y="192847"/>
            <a:ext cx="5936976" cy="920336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en-US" sz="6000" dirty="0" err="1" smtClean="0"/>
              <a:t>আজকের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পাঠ</a:t>
            </a:r>
            <a:r>
              <a:rPr lang="en-US" sz="6000" dirty="0" smtClean="0"/>
              <a:t> – </a:t>
            </a:r>
            <a:r>
              <a:rPr lang="en-US" sz="6000" dirty="0" err="1" smtClean="0"/>
              <a:t>গোসল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" y="1749288"/>
            <a:ext cx="4662152" cy="4678016"/>
          </a:xfrm>
        </p:spPr>
      </p:pic>
      <p:sp>
        <p:nvSpPr>
          <p:cNvPr id="9" name="Can 8"/>
          <p:cNvSpPr/>
          <p:nvPr/>
        </p:nvSpPr>
        <p:spPr>
          <a:xfrm>
            <a:off x="5565913" y="1749287"/>
            <a:ext cx="5910470" cy="4678017"/>
          </a:xfrm>
          <a:prstGeom prst="can">
            <a:avLst>
              <a:gd name="adj" fmla="val 4980"/>
            </a:avLst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আজ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আমরা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গোসলের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অর্থ,গোসলের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ফরজ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ও </a:t>
            </a:r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ফরজ,সুন্নত,মুস্তাহাব,মুবাহ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গোসল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সম্পর্কে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জানব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। 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7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37874514"/>
              </p:ext>
            </p:extLst>
          </p:nvPr>
        </p:nvGraphicFramePr>
        <p:xfrm>
          <a:off x="569843" y="2093842"/>
          <a:ext cx="10892353" cy="4654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lowchart: Multidocument 7"/>
          <p:cNvSpPr/>
          <p:nvPr/>
        </p:nvSpPr>
        <p:spPr>
          <a:xfrm>
            <a:off x="3909391" y="106018"/>
            <a:ext cx="4293705" cy="1139687"/>
          </a:xfrm>
          <a:prstGeom prst="flowChartMulti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শিখনফল </a:t>
            </a:r>
            <a:endParaRPr lang="en-US" sz="4400" dirty="0"/>
          </a:p>
        </p:txBody>
      </p:sp>
      <p:sp>
        <p:nvSpPr>
          <p:cNvPr id="9" name="Flowchart: Terminator 8"/>
          <p:cNvSpPr/>
          <p:nvPr/>
        </p:nvSpPr>
        <p:spPr>
          <a:xfrm>
            <a:off x="2557669" y="1444488"/>
            <a:ext cx="6997148" cy="72886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এ পাঠ শেষে শিক্ষার্থীরা...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82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0085CAD-0F50-4A0D-AD9F-341056E70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60085CAD-0F50-4A0D-AD9F-341056E70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60085CAD-0F50-4A0D-AD9F-341056E70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90EF026-651A-4E72-BE2A-66098052B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A90EF026-651A-4E72-BE2A-66098052B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A90EF026-651A-4E72-BE2A-66098052B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D2B975-8186-41D7-AD1E-71EF222A8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65D2B975-8186-41D7-AD1E-71EF222A8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65D2B975-8186-41D7-AD1E-71EF222A8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1F7CE15-7145-44C9-9DFD-FC7F59C30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11F7CE15-7145-44C9-9DFD-FC7F59C30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11F7CE15-7145-44C9-9DFD-FC7F59C30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FEE711F-ED91-426A-B795-D85F196F0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graphicEl>
                                              <a:dgm id="{EFEE711F-ED91-426A-B795-D85F196F0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graphicEl>
                                              <a:dgm id="{EFEE711F-ED91-426A-B795-D85F196F0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C12EDF-233B-4413-976A-61C1F9783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graphicEl>
                                              <a:dgm id="{16C12EDF-233B-4413-976A-61C1F9783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graphicEl>
                                              <a:dgm id="{16C12EDF-233B-4413-976A-61C1F9783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5DDC05-DC41-4B08-8470-65F813550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graphicEl>
                                              <a:dgm id="{BE5DDC05-DC41-4B08-8470-65F813550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graphicEl>
                                              <a:dgm id="{BE5DDC05-DC41-4B08-8470-65F813550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5CC7FE-C647-4F6B-9965-1891936F2F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>
                                            <p:graphicEl>
                                              <a:dgm id="{AE5CC7FE-C647-4F6B-9965-1891936F2F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>
                                            <p:graphicEl>
                                              <a:dgm id="{AE5CC7FE-C647-4F6B-9965-1891936F2F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8F9EF7-C689-4A41-8DCA-FD237D524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graphicEl>
                                              <a:dgm id="{EB8F9EF7-C689-4A41-8DCA-FD237D524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graphicEl>
                                              <a:dgm id="{EB8F9EF7-C689-4A41-8DCA-FD237D524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595" y="1243426"/>
            <a:ext cx="2600325" cy="17525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5" y="1231209"/>
            <a:ext cx="2743200" cy="1752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422" y="1243425"/>
            <a:ext cx="2857500" cy="174038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424" y="1231209"/>
            <a:ext cx="2800296" cy="17525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5" y="4188102"/>
            <a:ext cx="2595770" cy="18478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008" y="4188102"/>
            <a:ext cx="2857500" cy="18478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851" y="4188101"/>
            <a:ext cx="2857500" cy="184785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620" y="4188102"/>
            <a:ext cx="2705100" cy="18478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ound Same Side Corner Rectangle 10"/>
          <p:cNvSpPr/>
          <p:nvPr/>
        </p:nvSpPr>
        <p:spPr>
          <a:xfrm>
            <a:off x="1061726" y="204162"/>
            <a:ext cx="10005391" cy="849800"/>
          </a:xfrm>
          <a:prstGeom prst="round2SameRect">
            <a:avLst>
              <a:gd name="adj1" fmla="val 19786"/>
              <a:gd name="adj2" fmla="val 1871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যে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সব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পানি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দ্বারা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অজু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ও </a:t>
            </a: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গোসল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জায়েয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170622" y="3161056"/>
            <a:ext cx="2551043" cy="642318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সমুদ্রের পানি </a:t>
            </a:r>
            <a:endParaRPr lang="en-US" sz="2800" dirty="0"/>
          </a:p>
        </p:txBody>
      </p:sp>
      <p:sp>
        <p:nvSpPr>
          <p:cNvPr id="13" name="Flowchart: Terminator 12"/>
          <p:cNvSpPr/>
          <p:nvPr/>
        </p:nvSpPr>
        <p:spPr>
          <a:xfrm>
            <a:off x="3166595" y="3185489"/>
            <a:ext cx="2452327" cy="617885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নদীর পানি </a:t>
            </a:r>
            <a:endParaRPr lang="en-US" sz="2800" dirty="0"/>
          </a:p>
        </p:txBody>
      </p:sp>
      <p:sp>
        <p:nvSpPr>
          <p:cNvPr id="2" name="Flowchart: Terminator 1"/>
          <p:cNvSpPr/>
          <p:nvPr/>
        </p:nvSpPr>
        <p:spPr>
          <a:xfrm>
            <a:off x="6211851" y="3185489"/>
            <a:ext cx="2507146" cy="617886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ঝর্ণার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পানি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5" name="Flowchart: Terminator 14"/>
          <p:cNvSpPr/>
          <p:nvPr/>
        </p:nvSpPr>
        <p:spPr>
          <a:xfrm>
            <a:off x="9543245" y="3185489"/>
            <a:ext cx="2343955" cy="617885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বৃষ্টির পানি </a:t>
            </a:r>
            <a:endParaRPr lang="en-US" sz="2800" dirty="0"/>
          </a:p>
        </p:txBody>
      </p:sp>
      <p:sp>
        <p:nvSpPr>
          <p:cNvPr id="16" name="Flowchart: Terminator 15"/>
          <p:cNvSpPr/>
          <p:nvPr/>
        </p:nvSpPr>
        <p:spPr>
          <a:xfrm>
            <a:off x="125895" y="6194739"/>
            <a:ext cx="2595770" cy="57311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কুয়ার পানি</a:t>
            </a:r>
            <a:endParaRPr lang="en-US" sz="3200" dirty="0"/>
          </a:p>
        </p:txBody>
      </p:sp>
      <p:sp>
        <p:nvSpPr>
          <p:cNvPr id="17" name="Flowchart: Terminator 16"/>
          <p:cNvSpPr/>
          <p:nvPr/>
        </p:nvSpPr>
        <p:spPr>
          <a:xfrm>
            <a:off x="3038009" y="6194739"/>
            <a:ext cx="2857500" cy="57311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নলকূপের পানি </a:t>
            </a:r>
            <a:endParaRPr lang="en-US" sz="3200" dirty="0"/>
          </a:p>
        </p:txBody>
      </p:sp>
      <p:sp>
        <p:nvSpPr>
          <p:cNvPr id="18" name="Flowchart: Terminator 17"/>
          <p:cNvSpPr/>
          <p:nvPr/>
        </p:nvSpPr>
        <p:spPr>
          <a:xfrm>
            <a:off x="6211852" y="6194739"/>
            <a:ext cx="2857500" cy="57311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শিশিরের পানি </a:t>
            </a:r>
            <a:endParaRPr lang="en-US" sz="3200" dirty="0"/>
          </a:p>
        </p:txBody>
      </p:sp>
      <p:sp>
        <p:nvSpPr>
          <p:cNvPr id="19" name="Flowchart: Terminator 18"/>
          <p:cNvSpPr/>
          <p:nvPr/>
        </p:nvSpPr>
        <p:spPr>
          <a:xfrm>
            <a:off x="9314620" y="6194740"/>
            <a:ext cx="2705100" cy="57311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বরফের পানি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062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2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3105" y="219351"/>
            <a:ext cx="7213476" cy="134440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8000" i="1" smtClean="0"/>
              <a:t>গোসল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শব্দের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অর্থ</a:t>
            </a:r>
            <a:r>
              <a:rPr lang="en-US" sz="8000" i="1" dirty="0" smtClean="0"/>
              <a:t> </a:t>
            </a:r>
            <a:endParaRPr lang="en-US" sz="8000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6409" y="1825623"/>
            <a:ext cx="6477000" cy="4389645"/>
          </a:xfrm>
          <a:blipFill>
            <a:blip r:embed="rId4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IN" sz="4400" dirty="0" smtClean="0"/>
              <a:t>গোসলের শাব্দিক অর্থ- শরীরে পানি ঢালা।</a:t>
            </a:r>
          </a:p>
          <a:p>
            <a:pPr marL="0" indent="0" algn="ctr">
              <a:buNone/>
            </a:pPr>
            <a:r>
              <a:rPr lang="bn-IN" sz="4400" dirty="0" smtClean="0"/>
              <a:t>শরিয়তের পরিভাষায় পবিত্রতা ও আল্লাহর নৈকট্য লাভের উদ্দেশ্যে পবিত্র পানি দ্বারা সমস্ত শরীর ধোয়া কে গোসল বলে ।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705" y="1825624"/>
            <a:ext cx="4333460" cy="438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96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4">
                <a:lumMod val="60000"/>
                <a:lumOff val="40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07713360"/>
              </p:ext>
            </p:extLst>
          </p:nvPr>
        </p:nvGraphicFramePr>
        <p:xfrm>
          <a:off x="2319129" y="1439333"/>
          <a:ext cx="741680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lowchart: Off-page Connector 3"/>
          <p:cNvSpPr/>
          <p:nvPr/>
        </p:nvSpPr>
        <p:spPr>
          <a:xfrm>
            <a:off x="3445565" y="106017"/>
            <a:ext cx="4969566" cy="1179444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গোসলের প্রকার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7173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44A0F1-60B2-4900-91C9-23DB8520E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2E44A0F1-60B2-4900-91C9-23DB8520E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2E44A0F1-60B2-4900-91C9-23DB8520E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2E44A0F1-60B2-4900-91C9-23DB8520E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2E44A0F1-60B2-4900-91C9-23DB8520E5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55B37C-BEDE-48FE-8D54-BC0228A13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A355B37C-BEDE-48FE-8D54-BC0228A13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A355B37C-BEDE-48FE-8D54-BC0228A13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graphicEl>
                                              <a:dgm id="{A355B37C-BEDE-48FE-8D54-BC0228A13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graphicEl>
                                              <a:dgm id="{A355B37C-BEDE-48FE-8D54-BC0228A135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CA63B4-DA29-40E7-8D6C-A3A08D109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graphicEl>
                                              <a:dgm id="{5CCA63B4-DA29-40E7-8D6C-A3A08D109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graphicEl>
                                              <a:dgm id="{5CCA63B4-DA29-40E7-8D6C-A3A08D109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5CCA63B4-DA29-40E7-8D6C-A3A08D109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5CCA63B4-DA29-40E7-8D6C-A3A08D1093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4B8F2D-D0FE-4753-B53D-24EF7B4136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3D4B8F2D-D0FE-4753-B53D-24EF7B4136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3D4B8F2D-D0FE-4753-B53D-24EF7B4136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3D4B8F2D-D0FE-4753-B53D-24EF7B4136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graphicEl>
                                              <a:dgm id="{3D4B8F2D-D0FE-4753-B53D-24EF7B4136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557757-2695-4597-B1AB-85437B57A1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graphicEl>
                                              <a:dgm id="{C8557757-2695-4597-B1AB-85437B57A1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C8557757-2695-4597-B1AB-85437B57A1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C8557757-2695-4597-B1AB-85437B57A1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graphicEl>
                                              <a:dgm id="{C8557757-2695-4597-B1AB-85437B57A1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4CCE564-E677-439F-8A9B-99BC8413B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94CCE564-E677-439F-8A9B-99BC8413B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94CCE564-E677-439F-8A9B-99BC8413B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graphicEl>
                                              <a:dgm id="{94CCE564-E677-439F-8A9B-99BC8413B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graphicEl>
                                              <a:dgm id="{94CCE564-E677-439F-8A9B-99BC8413B3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2AE408-939D-4E0B-9958-6D5F68DE1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graphicEl>
                                              <a:dgm id="{182AE408-939D-4E0B-9958-6D5F68DE1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182AE408-939D-4E0B-9958-6D5F68DE1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graphicEl>
                                              <a:dgm id="{182AE408-939D-4E0B-9958-6D5F68DE1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graphicEl>
                                              <a:dgm id="{182AE408-939D-4E0B-9958-6D5F68DE1E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8EB942-2409-4A5F-BC7E-716566977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graphicEl>
                                              <a:dgm id="{128EB942-2409-4A5F-BC7E-716566977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graphicEl>
                                              <a:dgm id="{128EB942-2409-4A5F-BC7E-716566977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graphicEl>
                                              <a:dgm id="{128EB942-2409-4A5F-BC7E-716566977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graphicEl>
                                              <a:dgm id="{128EB942-2409-4A5F-BC7E-7165669776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10A707-7B58-4F3B-BF32-D28ED207E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graphicEl>
                                              <a:dgm id="{F310A707-7B58-4F3B-BF32-D28ED207E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graphicEl>
                                              <a:dgm id="{F310A707-7B58-4F3B-BF32-D28ED207E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graphicEl>
                                              <a:dgm id="{F310A707-7B58-4F3B-BF32-D28ED207E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graphicEl>
                                              <a:dgm id="{F310A707-7B58-4F3B-BF32-D28ED207EA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289</Words>
  <Application>Microsoft Office PowerPoint</Application>
  <PresentationFormat>Widescreen</PresentationFormat>
  <Paragraphs>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Vrinda</vt:lpstr>
      <vt:lpstr>Office Theme</vt:lpstr>
      <vt:lpstr>আজকের ক্লাসে সবাই স্বাগত </vt:lpstr>
      <vt:lpstr>পরিচিতি </vt:lpstr>
      <vt:lpstr>পাঠ পরিচিতি </vt:lpstr>
      <vt:lpstr>PowerPoint Presentation</vt:lpstr>
      <vt:lpstr>আজকের পাঠ – গোসল </vt:lpstr>
      <vt:lpstr>PowerPoint Presentation</vt:lpstr>
      <vt:lpstr>PowerPoint Presentation</vt:lpstr>
      <vt:lpstr>গোসল শব্দের অর্থ </vt:lpstr>
      <vt:lpstr>PowerPoint Presentation</vt:lpstr>
      <vt:lpstr>গোসলের ফরজ সমূহ </vt:lpstr>
      <vt:lpstr>PowerPoint Presentation</vt:lpstr>
      <vt:lpstr>PowerPoint Presentation</vt:lpstr>
      <vt:lpstr>PowerPoint Presentation</vt:lpstr>
      <vt:lpstr>মুবাহ গোসল সমূহ </vt:lpstr>
      <vt:lpstr>PowerPoint Presentation</vt:lpstr>
      <vt:lpstr>জোড়ায় কাজ</vt:lpstr>
      <vt:lpstr>PowerPoint Presentation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ক্লাসে সবাই স্বাগত</dc:title>
  <dc:creator>IMDADUL HAQUE</dc:creator>
  <cp:lastModifiedBy>IMDADUL HAQUE</cp:lastModifiedBy>
  <cp:revision>60</cp:revision>
  <dcterms:created xsi:type="dcterms:W3CDTF">2020-07-18T08:45:13Z</dcterms:created>
  <dcterms:modified xsi:type="dcterms:W3CDTF">2020-07-22T15:42:49Z</dcterms:modified>
</cp:coreProperties>
</file>